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8" r:id="rId4"/>
    <p:sldId id="277" r:id="rId5"/>
    <p:sldId id="278" r:id="rId6"/>
    <p:sldId id="279" r:id="rId7"/>
    <p:sldId id="280" r:id="rId8"/>
    <p:sldId id="281" r:id="rId9"/>
    <p:sldId id="282" r:id="rId10"/>
    <p:sldId id="28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171" autoAdjust="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3515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gumar\OneDrive\Рабочий стол\img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08" y="116632"/>
            <a:ext cx="9158808" cy="686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317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gumar\OneDrive\Рабочий стол\konspiekt-uroka-po-tiemie-priviet-spotlight-2-klass-str-18-19_4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-243408"/>
            <a:ext cx="6048671" cy="7560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9174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860032"/>
          </a:xfrm>
          <a:noFill/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000" b="1" dirty="0" smtClean="0"/>
              <a:t>Spring</a:t>
            </a:r>
            <a:r>
              <a:rPr lang="en-US" sz="5400" b="1" dirty="0" smtClean="0"/>
              <a:t> </a:t>
            </a:r>
            <a:r>
              <a:rPr lang="en-US" sz="7200" b="1" dirty="0" smtClean="0"/>
              <a:t>is </a:t>
            </a:r>
            <a:r>
              <a:rPr lang="en-US" sz="7200" b="1" dirty="0" smtClean="0">
                <a:solidFill>
                  <a:srgbClr val="00B050"/>
                </a:solidFill>
              </a:rPr>
              <a:t>green</a:t>
            </a:r>
          </a:p>
          <a:p>
            <a:pPr marL="0" indent="0" algn="ctr">
              <a:buNone/>
            </a:pPr>
            <a:r>
              <a:rPr lang="en-US" sz="8000" b="1" dirty="0" smtClean="0"/>
              <a:t>Summer</a:t>
            </a:r>
            <a:r>
              <a:rPr lang="en-US" sz="5400" b="1" dirty="0" smtClean="0"/>
              <a:t> </a:t>
            </a:r>
            <a:r>
              <a:rPr lang="en-US" sz="7200" b="1" dirty="0" smtClean="0"/>
              <a:t>is </a:t>
            </a:r>
            <a:r>
              <a:rPr lang="en-US" sz="7200" b="1" u="wavyDbl" dirty="0" smtClean="0">
                <a:solidFill>
                  <a:srgbClr val="FF0000"/>
                </a:solidFill>
              </a:rPr>
              <a:t>b</a:t>
            </a:r>
            <a:r>
              <a:rPr lang="en-US" sz="7200" b="1" u="wavyDbl" dirty="0" smtClean="0">
                <a:solidFill>
                  <a:srgbClr val="FFC000"/>
                </a:solidFill>
              </a:rPr>
              <a:t>r</a:t>
            </a:r>
            <a:r>
              <a:rPr lang="en-US" sz="7200" b="1" u="wavyDbl" dirty="0" smtClean="0">
                <a:solidFill>
                  <a:srgbClr val="FFFF00"/>
                </a:solidFill>
              </a:rPr>
              <a:t>i</a:t>
            </a:r>
            <a:r>
              <a:rPr lang="en-US" sz="7200" b="1" u="wavyDbl" dirty="0" smtClean="0">
                <a:solidFill>
                  <a:srgbClr val="00B050"/>
                </a:solidFill>
              </a:rPr>
              <a:t>g</a:t>
            </a:r>
            <a:r>
              <a:rPr lang="en-US" sz="7200" b="1" u="wavyDbl" dirty="0" smtClean="0">
                <a:solidFill>
                  <a:srgbClr val="00B0F0"/>
                </a:solidFill>
              </a:rPr>
              <a:t>h</a:t>
            </a:r>
            <a:r>
              <a:rPr lang="en-US" sz="7200" b="1" u="wavyDbl" dirty="0" smtClean="0">
                <a:solidFill>
                  <a:srgbClr val="7030A0"/>
                </a:solidFill>
              </a:rPr>
              <a:t>t</a:t>
            </a:r>
          </a:p>
          <a:p>
            <a:pPr marL="0" indent="0" algn="ctr">
              <a:buNone/>
            </a:pPr>
            <a:r>
              <a:rPr lang="en-US" sz="8000" b="1" dirty="0" smtClean="0"/>
              <a:t>Autumn</a:t>
            </a:r>
            <a:r>
              <a:rPr lang="en-US" sz="5400" b="1" dirty="0" smtClean="0"/>
              <a:t> </a:t>
            </a:r>
            <a:r>
              <a:rPr lang="en-US" sz="7200" b="1" dirty="0" smtClean="0"/>
              <a:t>is </a:t>
            </a:r>
            <a:r>
              <a:rPr lang="en-US" sz="7200" b="1" dirty="0" smtClean="0">
                <a:solidFill>
                  <a:srgbClr val="FFFF00"/>
                </a:solidFill>
              </a:rPr>
              <a:t>yellow</a:t>
            </a:r>
          </a:p>
          <a:p>
            <a:pPr marL="0" indent="0" algn="ctr">
              <a:buNone/>
            </a:pPr>
            <a:r>
              <a:rPr lang="en-US" sz="8000" b="1" dirty="0" smtClean="0"/>
              <a:t>Winter</a:t>
            </a:r>
            <a:r>
              <a:rPr lang="en-US" sz="5400" b="1" dirty="0" smtClean="0"/>
              <a:t> </a:t>
            </a:r>
            <a:r>
              <a:rPr lang="en-US" sz="7200" b="1" dirty="0" smtClean="0"/>
              <a:t>is </a:t>
            </a:r>
            <a:r>
              <a:rPr lang="en-US" sz="7200" b="1" dirty="0" smtClean="0">
                <a:solidFill>
                  <a:schemeClr val="bg1"/>
                </a:solidFill>
              </a:rPr>
              <a:t>white</a:t>
            </a:r>
            <a:endParaRPr lang="ru-RU" sz="7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46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gumar\OneDrive\Рабочий стол\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8963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470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gumar\OneDrive\Рабочий стол\scale_12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60648"/>
            <a:ext cx="9144001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5529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gumar\OneDrive\Рабочий стол\20a780fd4a118c9250b3e2890963062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28992" cy="6696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0012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gumar\OneDrive\Рабочий стол\1623546321_61151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9144000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1541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gumar\OneDrive\Рабочий стол\1620030287_98204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4780"/>
            <a:ext cx="4591218" cy="6823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994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 descr="C:\Users\gumar\OneDrive\Рабочий стол\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301" y="188640"/>
            <a:ext cx="4054190" cy="225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gumar\OneDrive\Рабочий стол\img3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301" y="2132856"/>
            <a:ext cx="4018979" cy="209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Users\gumar\OneDrive\Рабочий стол\img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019" y="1876177"/>
            <a:ext cx="3347864" cy="1970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Users\gumar\OneDrive\Рабочий стол\46-jean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0"/>
            <a:ext cx="2850257" cy="370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C:\Users\gumar\OneDrive\Рабочий стол\maxresdefault (1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789040"/>
            <a:ext cx="3384376" cy="210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gumar\OneDrive\Рабочий стол\img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064097"/>
            <a:ext cx="3347864" cy="2780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gumar\OneDrive\Рабочий стол\hello_html_6167fa2b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41279"/>
            <a:ext cx="3155826" cy="3026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gumar\OneDrive\Рабочий стол\39-shorts.jpg"/>
          <p:cNvPicPr>
            <a:picLocks noGrp="1" noChangeAspect="1" noChangeArrowheads="1"/>
          </p:cNvPicPr>
          <p:nvPr>
            <p:ph idx="1"/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2922"/>
            <a:ext cx="2027294" cy="26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512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</TotalTime>
  <Words>12</Words>
  <Application>Microsoft Office PowerPoint</Application>
  <PresentationFormat>Экран (4:3)</PresentationFormat>
  <Paragraphs>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Диана</dc:creator>
  <cp:lastModifiedBy>Галия Гумарова</cp:lastModifiedBy>
  <cp:revision>25</cp:revision>
  <dcterms:created xsi:type="dcterms:W3CDTF">2015-03-15T13:21:06Z</dcterms:created>
  <dcterms:modified xsi:type="dcterms:W3CDTF">2022-04-28T04:46:39Z</dcterms:modified>
</cp:coreProperties>
</file>