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6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78" r:id="rId11"/>
    <p:sldId id="267" r:id="rId12"/>
    <p:sldId id="268" r:id="rId13"/>
    <p:sldId id="269" r:id="rId14"/>
    <p:sldId id="270" r:id="rId15"/>
    <p:sldId id="271" r:id="rId16"/>
    <p:sldId id="277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B7C2F-C3C4-4B5C-98FD-DF15CFC493B8}" type="datetimeFigureOut">
              <a:rPr lang="ru-RU" smtClean="0"/>
              <a:pPr/>
              <a:t>26.01.2023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EA14C4-5936-4B67-B168-D0B01DB119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424936" cy="17526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ЗДРАВСТВУЙТЕ,РЕБЯТА!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би\Desktop\68411c833fd0a31f861c58733dc7a98b18f100b4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620688"/>
            <a:ext cx="8295322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луковицы</a:t>
            </a:r>
            <a:endParaRPr lang="ru-RU" dirty="0"/>
          </a:p>
        </p:txBody>
      </p:sp>
      <p:pic>
        <p:nvPicPr>
          <p:cNvPr id="1026" name="Picture 2" descr="C:\Users\Наби\Desktop\36w641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8811" y="1781678"/>
            <a:ext cx="6106378" cy="41630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би\Desktop\slide-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8064896" cy="60407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би\Desktop\e2ff0da9b149f4b7aa5c24815fd9589f-800x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7920880" cy="594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Таблица «Видоизменения подземных побегов</a:t>
            </a:r>
            <a:r>
              <a:rPr lang="ru-RU" dirty="0" smtClean="0"/>
              <a:t>»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  </a:t>
            </a:r>
          </a:p>
          <a:p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39552" y="1772816"/>
          <a:ext cx="8064896" cy="43924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2016224"/>
                <a:gridCol w="2016224"/>
                <a:gridCol w="2016224"/>
              </a:tblGrid>
              <a:tr h="1169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Видоизмененный побег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Части побега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Примеры растений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Times New Roman"/>
                          <a:ea typeface="Times New Roman"/>
                          <a:cs typeface="Times New Roman"/>
                        </a:rPr>
                        <a:t>Функции</a:t>
                      </a:r>
                      <a:endParaRPr lang="ru-RU" sz="2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69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Корневище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95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Клубень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838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Times New Roman"/>
                          <a:cs typeface="Times New Roman"/>
                        </a:rPr>
                        <a:t>Луковица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79512" y="332657"/>
          <a:ext cx="8712968" cy="65662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8242"/>
                <a:gridCol w="2178242"/>
                <a:gridCol w="2178242"/>
                <a:gridCol w="2178242"/>
              </a:tblGrid>
              <a:tr h="5831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Видоизмененный побег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Части побега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Примеры растений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Функции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1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Корневище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стебель, листья (чешуйки) и почки (верхушечная и пазушные)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Крапива, пырей, ирис, ландыш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3"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Запас питательных веществ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вегетативное размножение</a:t>
                      </a:r>
                      <a:endParaRPr lang="ru-RU" sz="1800" dirty="0"/>
                    </a:p>
                  </a:txBody>
                  <a:tcPr/>
                </a:tc>
              </a:tr>
              <a:tr h="151878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Луковица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укороченный стебель (донце), листья в виде чешуй (сухие и сочные), почки.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Лук репчатый, лилия, тюльпан, нарцисс, гусиный лук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7200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Клубень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Развивается из видоизмененных стеблей – столонов. Имеет основание, верхушку, почки (глазки). Внутреннее строение такое же, как у стебля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Картофель, топинамбур (земляная груша), хохлатка</a:t>
                      </a:r>
                      <a:endParaRPr lang="ru-RU" sz="1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би\Desktop\slide16-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20880" cy="59406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Взаимопроверка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Правильные ответы</a:t>
            </a:r>
          </a:p>
          <a:p>
            <a:r>
              <a:rPr lang="ru-RU" dirty="0" smtClean="0"/>
              <a:t>1 вариант  1в,2б,3в,4а.5г</a:t>
            </a:r>
          </a:p>
          <a:p>
            <a:r>
              <a:rPr lang="ru-RU" dirty="0" smtClean="0"/>
              <a:t> 2 вариант  1г,2в,3г,4б,5а</a:t>
            </a:r>
          </a:p>
          <a:p>
            <a:r>
              <a:rPr lang="ru-RU" dirty="0" smtClean="0"/>
              <a:t>Критерии оценивания:                                                                                                                                                                                                                                        «</a:t>
            </a:r>
            <a:r>
              <a:rPr lang="ru-RU" b="1" dirty="0" smtClean="0"/>
              <a:t>5»- нет ошибок                                                                                                                                                                                                            «4» - 1 ошибка                                                                                                                                                                                                                         «3»- 2 ошибки                                                                                                                                                                                                     «2»- 3 ошибки и более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Домашнее задание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§19.</a:t>
            </a:r>
          </a:p>
          <a:p>
            <a:r>
              <a:rPr lang="ru-RU" dirty="0" smtClean="0"/>
              <a:t>1. Провести наблюдение за прорастанием луковицы, оформить результаты  в виде презентации или отчеты</a:t>
            </a:r>
          </a:p>
          <a:p>
            <a:r>
              <a:rPr lang="ru-RU" dirty="0" smtClean="0"/>
              <a:t>2. Подумайте, почему цветок тоже является видоизмененным побегом, записать.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Спасибо </a:t>
            </a:r>
          </a:p>
          <a:p>
            <a:pPr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              за </a:t>
            </a:r>
          </a:p>
          <a:p>
            <a:pPr>
              <a:buFont typeface="Wingdings" pitchFamily="2" charset="2"/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                         урок</a:t>
            </a:r>
          </a:p>
          <a:p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Наби\Desktop\Image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50"/>
            <a:ext cx="9144000" cy="5143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би\Desktop\1416699_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-243408"/>
            <a:ext cx="6768752" cy="6237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би\Desktop\1637937490_3-pro-dachnikov-com-p-luk-repchatii-foto-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548680"/>
            <a:ext cx="8064896" cy="53921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Kartofel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620688"/>
            <a:ext cx="4104456" cy="57338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би\Desktop\1637830133_19-pro-dachnikov-com-p-iris-rastenie-foto-2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840760" cy="53663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rhizome-racine-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7818451" cy="5184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>
            <a:normAutofit fontScale="77500" lnSpcReduction="20000"/>
          </a:bodyPr>
          <a:lstStyle/>
          <a:p>
            <a:pPr algn="ctr">
              <a:lnSpc>
                <a:spcPct val="110000"/>
              </a:lnSpc>
              <a:buNone/>
            </a:pPr>
            <a:r>
              <a:rPr lang="ru-RU" sz="6600" b="1" dirty="0" smtClean="0"/>
              <a:t>          </a:t>
            </a:r>
            <a:r>
              <a:rPr lang="ru-RU" sz="6600" b="1" dirty="0" smtClean="0">
                <a:solidFill>
                  <a:srgbClr val="FF0000"/>
                </a:solidFill>
              </a:rPr>
              <a:t>П</a:t>
            </a:r>
            <a:r>
              <a:rPr lang="ru-RU" sz="6600" b="1" dirty="0" smtClean="0"/>
              <a:t>РОБКА</a:t>
            </a:r>
            <a:endParaRPr lang="ru-RU" sz="6600" b="1" dirty="0" smtClean="0"/>
          </a:p>
          <a:p>
            <a:pPr algn="ctr">
              <a:lnSpc>
                <a:spcPct val="110000"/>
              </a:lnSpc>
              <a:buNone/>
            </a:pPr>
            <a:r>
              <a:rPr lang="ru-RU" sz="6600" b="1" dirty="0" smtClean="0"/>
              <a:t>К</a:t>
            </a:r>
            <a:r>
              <a:rPr lang="ru-RU" sz="6600" b="1" dirty="0" smtClean="0">
                <a:solidFill>
                  <a:srgbClr val="FF0000"/>
                </a:solidFill>
              </a:rPr>
              <a:t>О</a:t>
            </a:r>
            <a:r>
              <a:rPr lang="ru-RU" sz="6600" b="1" dirty="0" smtClean="0"/>
              <a:t>РА</a:t>
            </a:r>
          </a:p>
          <a:p>
            <a:pPr>
              <a:lnSpc>
                <a:spcPct val="110000"/>
              </a:lnSpc>
              <a:buNone/>
            </a:pPr>
            <a:r>
              <a:rPr lang="ru-RU" sz="6600" b="1" dirty="0" smtClean="0"/>
              <a:t>                     ЛУ</a:t>
            </a:r>
            <a:r>
              <a:rPr lang="ru-RU" sz="6600" b="1" dirty="0" smtClean="0">
                <a:solidFill>
                  <a:srgbClr val="FF0000"/>
                </a:solidFill>
              </a:rPr>
              <a:t>Б</a:t>
            </a:r>
          </a:p>
          <a:p>
            <a:pPr>
              <a:lnSpc>
                <a:spcPct val="110000"/>
              </a:lnSpc>
              <a:buNone/>
            </a:pPr>
            <a:r>
              <a:rPr lang="ru-RU" sz="6600" b="1" dirty="0" smtClean="0"/>
              <a:t>                 ДРЕВ</a:t>
            </a:r>
            <a:r>
              <a:rPr lang="ru-RU" sz="6600" b="1" dirty="0" smtClean="0">
                <a:solidFill>
                  <a:srgbClr val="FF0000"/>
                </a:solidFill>
              </a:rPr>
              <a:t>Е</a:t>
            </a:r>
            <a:r>
              <a:rPr lang="ru-RU" sz="6600" b="1" dirty="0" smtClean="0"/>
              <a:t>СИНА</a:t>
            </a:r>
          </a:p>
          <a:p>
            <a:pPr>
              <a:lnSpc>
                <a:spcPct val="110000"/>
              </a:lnSpc>
              <a:buNone/>
            </a:pPr>
            <a:r>
              <a:rPr lang="ru-RU" sz="6600" b="1" dirty="0" smtClean="0"/>
              <a:t>                      ОР</a:t>
            </a:r>
            <a:r>
              <a:rPr lang="ru-RU" sz="6600" b="1" dirty="0" smtClean="0">
                <a:solidFill>
                  <a:srgbClr val="FF0000"/>
                </a:solidFill>
              </a:rPr>
              <a:t>Г</a:t>
            </a:r>
            <a:r>
              <a:rPr lang="ru-RU" sz="6600" b="1" dirty="0" smtClean="0"/>
              <a:t>АН</a:t>
            </a:r>
            <a:endParaRPr lang="ru-RU" sz="6600" b="1" dirty="0" smtClean="0"/>
          </a:p>
          <a:p>
            <a:pPr algn="ctr">
              <a:buNone/>
            </a:pPr>
            <a:endParaRPr lang="ru-RU" sz="6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ТЕМА УРОКА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</a:t>
            </a:r>
            <a:r>
              <a:rPr lang="ru-RU" sz="4400" b="1" dirty="0" smtClean="0"/>
              <a:t>ВИДЕОИЗМЕНЕНИЯ    ПОБЕГОВ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143</Words>
  <Application>Microsoft Office PowerPoint</Application>
  <PresentationFormat>Экран (4:3)</PresentationFormat>
  <Paragraphs>52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ТЕМА УРОКА</vt:lpstr>
      <vt:lpstr>Слайд 10</vt:lpstr>
      <vt:lpstr>Строение луковицы</vt:lpstr>
      <vt:lpstr>Слайд 12</vt:lpstr>
      <vt:lpstr>Слайд 13</vt:lpstr>
      <vt:lpstr> Таблица «Видоизменения подземных побегов» </vt:lpstr>
      <vt:lpstr>Слайд 15</vt:lpstr>
      <vt:lpstr>Слайд 16</vt:lpstr>
      <vt:lpstr>Взаимопроверка</vt:lpstr>
      <vt:lpstr>Домашнее задание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Наби</dc:creator>
  <cp:lastModifiedBy>Наби</cp:lastModifiedBy>
  <cp:revision>6</cp:revision>
  <dcterms:created xsi:type="dcterms:W3CDTF">2023-01-26T12:46:44Z</dcterms:created>
  <dcterms:modified xsi:type="dcterms:W3CDTF">2023-01-26T19:17:19Z</dcterms:modified>
</cp:coreProperties>
</file>