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91" r:id="rId4"/>
    <p:sldId id="261" r:id="rId5"/>
    <p:sldId id="293" r:id="rId6"/>
    <p:sldId id="262" r:id="rId7"/>
    <p:sldId id="263" r:id="rId8"/>
    <p:sldId id="287" r:id="rId9"/>
    <p:sldId id="290" r:id="rId10"/>
    <p:sldId id="296" r:id="rId11"/>
    <p:sldId id="284" r:id="rId12"/>
    <p:sldId id="285" r:id="rId13"/>
    <p:sldId id="288" r:id="rId14"/>
    <p:sldId id="294" r:id="rId15"/>
    <p:sldId id="295" r:id="rId16"/>
    <p:sldId id="286" r:id="rId17"/>
    <p:sldId id="289" r:id="rId18"/>
    <p:sldId id="298" r:id="rId19"/>
    <p:sldId id="29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0" autoAdjust="0"/>
    <p:restoredTop sz="78641" autoAdjust="0"/>
  </p:normalViewPr>
  <p:slideViewPr>
    <p:cSldViewPr>
      <p:cViewPr varScale="1">
        <p:scale>
          <a:sx n="84" d="100"/>
          <a:sy n="84" d="100"/>
        </p:scale>
        <p:origin x="1378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2CA08-DF6A-4E8C-BACE-E6D47CB01B22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09413-F244-49B6-9198-0DF6DD9A24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2CA08-DF6A-4E8C-BACE-E6D47CB01B22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09413-F244-49B6-9198-0DF6DD9A24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2CA08-DF6A-4E8C-BACE-E6D47CB01B22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09413-F244-49B6-9198-0DF6DD9A24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2CA08-DF6A-4E8C-BACE-E6D47CB01B22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09413-F244-49B6-9198-0DF6DD9A24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2CA08-DF6A-4E8C-BACE-E6D47CB01B22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09413-F244-49B6-9198-0DF6DD9A24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2CA08-DF6A-4E8C-BACE-E6D47CB01B22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09413-F244-49B6-9198-0DF6DD9A24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2CA08-DF6A-4E8C-BACE-E6D47CB01B22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09413-F244-49B6-9198-0DF6DD9A24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2CA08-DF6A-4E8C-BACE-E6D47CB01B22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09413-F244-49B6-9198-0DF6DD9A24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2CA08-DF6A-4E8C-BACE-E6D47CB01B22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09413-F244-49B6-9198-0DF6DD9A24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2CA08-DF6A-4E8C-BACE-E6D47CB01B22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09413-F244-49B6-9198-0DF6DD9A24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2CA08-DF6A-4E8C-BACE-E6D47CB01B22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09413-F244-49B6-9198-0DF6DD9A24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2CA08-DF6A-4E8C-BACE-E6D47CB01B22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09413-F244-49B6-9198-0DF6DD9A24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pn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6.xml.rels><?xml version="1.0" encoding="UTF-8" standalone="yes" ?><Relationships xmlns="http://schemas.openxmlformats.org/package/2006/relationships"><Relationship Id="rId3" Target="../media/image41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6.xml" Type="http://schemas.openxmlformats.org/officeDocument/2006/relationships/slideLayout"/><Relationship Id="rId5" Target="../media/image43.jpeg" Type="http://schemas.openxmlformats.org/officeDocument/2006/relationships/image"/><Relationship Id="rId4" Target="../media/image42.jpeg" Type="http://schemas.openxmlformats.org/officeDocument/2006/relationships/image"/></Relationships>
</file>

<file path=ppt/slides/_rels/slide17.xml.rels><?xml version="1.0" encoding="UTF-8" standalone="yes" ?><Relationships xmlns="http://schemas.openxmlformats.org/package/2006/relationships"><Relationship Id="rId3" Target="../media/image44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6.xml" Type="http://schemas.openxmlformats.org/officeDocument/2006/relationships/slideLayout"/><Relationship Id="rId4" Target="../media/image45.jpeg" Type="http://schemas.openxmlformats.org/officeDocument/2006/relationships/image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png"/></Relationships>
</file>

<file path=ppt/slides/_rels/slide2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6.xml" Type="http://schemas.openxmlformats.org/officeDocument/2006/relationships/slideLayout"/><Relationship Id="rId5" Target="../media/image5.jpe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Documents and Settings\Кудряшка\Рабочий стол\img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785794"/>
            <a:ext cx="7500990" cy="941990"/>
          </a:xfrm>
        </p:spPr>
        <p:txBody>
          <a:bodyPr>
            <a:normAutofit fontScale="90000"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«Детский сад </a:t>
            </a:r>
            <a:r>
              <a:rPr lang="ru-RU" sz="1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вида № 36 «Колокольчик»</a:t>
            </a:r>
            <a:b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города Губкина Белгородской области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2071678"/>
            <a:ext cx="6643734" cy="1357322"/>
          </a:xfrm>
        </p:spPr>
        <p:txBody>
          <a:bodyPr>
            <a:normAutofit/>
          </a:bodyPr>
          <a:lstStyle/>
          <a:p>
            <a:r>
              <a:rPr kumimoji="0" lang="ru-RU" sz="2400" b="1" i="0" u="none" strike="noStrike" cap="none" normalizeH="0" dirty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</a:t>
            </a:r>
          </a:p>
          <a:p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kumimoji="0" lang="ru-RU" sz="2400" b="1" i="0" u="none" strike="noStrike" cap="none" normalizeH="0" dirty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29256" y="3286124"/>
            <a:ext cx="271464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Подготовила:  </a:t>
            </a:r>
          </a:p>
          <a:p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Артемьева О.Н., воспитатель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00298" y="1928802"/>
            <a:ext cx="40005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/>
          </a:p>
          <a:p>
            <a:pPr algn="ctr"/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Дидактическая игра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детей раннего возраста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«Безопасность на дороге»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31A5C2E-AED9-483E-98E0-4153B8E726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414" y="3305088"/>
            <a:ext cx="3067844" cy="29485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Documents and Settings\Кудряшка\Рабочий стол\img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3A585E2-2DD9-4F6D-8354-5F86B8FD4B8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854188"/>
            <a:ext cx="2592288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5A00B5F-960E-4322-8B6F-520F4FB2D7B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836712"/>
            <a:ext cx="2592288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92F2E06-1FDB-4DCD-8AAD-B345F934AB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76487" y="3356992"/>
            <a:ext cx="2591025" cy="2541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1891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Documents and Settings\Кудряшка\Рабочий стол\img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3B86DAF-75EA-4386-9566-82D852957F5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39264" y="2761670"/>
            <a:ext cx="3306096" cy="2783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54B41B9-0771-4766-A0A8-1823015599E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82653" y="1560497"/>
            <a:ext cx="3500462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4714876" y="1285860"/>
            <a:ext cx="3429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«Безопасность на дороге»</a:t>
            </a:r>
          </a:p>
        </p:txBody>
      </p:sp>
    </p:spTree>
    <p:extLst>
      <p:ext uri="{BB962C8B-B14F-4D97-AF65-F5344CB8AC3E}">
        <p14:creationId xmlns:p14="http://schemas.microsoft.com/office/powerpoint/2010/main" val="1440693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Documents and Settings\Кудряшка\Рабочий стол\img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3AFCA8E-5E09-47D6-A439-3B184FFD0B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428728" y="785794"/>
            <a:ext cx="2928958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AA46D08-2C33-40D6-98DF-51EB66834F6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001480" y="3142397"/>
            <a:ext cx="2663160" cy="30934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392695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Documents and Settings\Кудряшка\Рабочий стол\img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31A5C2E-AED9-483E-98E0-4153B8E726D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108" y="1071546"/>
            <a:ext cx="4643470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392695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Documents and Settings\Кудряшка\Рабочий стол\img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C30120B-CB54-4CAA-A55C-35A12968C3C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5943" y="908720"/>
            <a:ext cx="2670393" cy="24365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BF64889-8C7D-4743-8D70-861E114C0E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770" y="908721"/>
            <a:ext cx="2592288" cy="2436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D644AEE-20FC-419B-A657-C30D81FAF5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6803" y="3345231"/>
            <a:ext cx="2670393" cy="2676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0333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Documents and Settings\Кудряшка\Рабочий стол\img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6BD9663-249B-4D95-BB67-4FAE7E8121C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8879" y="908720"/>
            <a:ext cx="2648322" cy="24600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C07C78B-03EE-48AA-A43F-3A642B88F9C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8113" y="3429001"/>
            <a:ext cx="2787774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50EC532F-EF6F-4034-BCAA-EF790087BAD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8612" y="908720"/>
            <a:ext cx="2731740" cy="24600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093566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Documents and Settings\Кудряшка\Рабочий стол\img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7078"/>
            <a:ext cx="6097420" cy="4586706"/>
          </a:xfrm>
        </p:spPr>
        <p:txBody>
          <a:bodyPr>
            <a:noAutofit/>
          </a:bodyPr>
          <a:lstStyle/>
          <a:p>
            <a:pPr algn="l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464CB44-A6D3-4FBF-AC87-07E9EA3B119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59573" y="497197"/>
            <a:ext cx="2857520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F0E5B08-68AF-4CA8-8452-423DE3107F1D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3438" y="3357562"/>
            <a:ext cx="3025741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5286380" y="1500174"/>
            <a:ext cx="271464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Шнуровка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«Виды транспорта»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7F39A40-F31E-4D9B-BD18-AA40662230F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9572" y="3357563"/>
            <a:ext cx="2857519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372787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Documents and Settings\Кудряшка\Рабочий стол\img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7078"/>
            <a:ext cx="6097420" cy="4586706"/>
          </a:xfrm>
        </p:spPr>
        <p:txBody>
          <a:bodyPr>
            <a:noAutofit/>
          </a:bodyPr>
          <a:lstStyle/>
          <a:p>
            <a:pPr algn="l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34704B4-93A8-47B1-9FDE-3291E84F26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7606" y="966712"/>
            <a:ext cx="3357586" cy="2572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0830D2D-5659-42AF-BC95-0B49905320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7686" y="3573016"/>
            <a:ext cx="3429024" cy="2713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4929190" y="1571612"/>
            <a:ext cx="3214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Бизиборд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«Автобус»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00166" y="4572008"/>
            <a:ext cx="27146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Паззл 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«Машинки»</a:t>
            </a:r>
          </a:p>
        </p:txBody>
      </p:sp>
    </p:spTree>
    <p:extLst>
      <p:ext uri="{BB962C8B-B14F-4D97-AF65-F5344CB8AC3E}">
        <p14:creationId xmlns:p14="http://schemas.microsoft.com/office/powerpoint/2010/main" val="29372787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Documents and Settings\Кудряшка\Рабочий стол\img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9278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7078"/>
            <a:ext cx="6097420" cy="4586706"/>
          </a:xfrm>
        </p:spPr>
        <p:txBody>
          <a:bodyPr>
            <a:noAutofit/>
          </a:bodyPr>
          <a:lstStyle/>
          <a:p>
            <a:pPr algn="l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00166" y="4572008"/>
            <a:ext cx="27146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«Транспорт»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7BD8C8F-FD9A-4F84-988E-63A3A518D9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2895" y="1106608"/>
            <a:ext cx="3432345" cy="287756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FB1CEF4-2888-4750-8002-8CB881506E99}"/>
              </a:ext>
            </a:extLst>
          </p:cNvPr>
          <p:cNvSpPr txBox="1"/>
          <p:nvPr/>
        </p:nvSpPr>
        <p:spPr>
          <a:xfrm>
            <a:off x="4932040" y="2054100"/>
            <a:ext cx="331490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«Путешествие по городу»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9207E8D-7F17-4E8B-8D13-5440943565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1422" y="3794136"/>
            <a:ext cx="3572566" cy="2712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6897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Documents and Settings\Кудряшка\Рабочий стол\img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7078"/>
            <a:ext cx="6097420" cy="4586706"/>
          </a:xfrm>
        </p:spPr>
        <p:txBody>
          <a:bodyPr>
            <a:noAutofit/>
          </a:bodyPr>
          <a:lstStyle/>
          <a:p>
            <a:pPr algn="l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32040" y="1556792"/>
            <a:ext cx="3214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</a:t>
            </a:r>
          </a:p>
          <a:p>
            <a:pPr algn="ctr"/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«Светофор»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EEFE8D1-987C-4C02-83D9-DB02CFA958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836712"/>
            <a:ext cx="3547748" cy="271295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D2B9BA9-3F6C-42D7-AFD6-C46DFBC1EA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7984" y="3356993"/>
            <a:ext cx="3345844" cy="2834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3778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Documents and Settings\Кудряшка\Рабочий стол\img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52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75BB2DC-21AB-4004-AD30-47424934A0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834516"/>
            <a:ext cx="2557846" cy="23064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043608" y="692696"/>
            <a:ext cx="5472608" cy="72008"/>
          </a:xfrm>
        </p:spPr>
        <p:txBody>
          <a:bodyPr>
            <a:normAutofit fontScale="90000"/>
          </a:bodyPr>
          <a:lstStyle/>
          <a:p>
            <a:pPr algn="l"/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70C58CF-979C-4158-A5C8-9EC34DF81A7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2106" y="834516"/>
            <a:ext cx="2557846" cy="23064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08FAAA6E-174C-4C21-81A7-1D71B5E3B4B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284984"/>
            <a:ext cx="2808312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Documents and Settings\Кудряшка\Рабочий стол\img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52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2304256" cy="1872208"/>
          </a:xfrm>
        </p:spPr>
        <p:txBody>
          <a:bodyPr>
            <a:normAutofit/>
          </a:bodyPr>
          <a:lstStyle/>
          <a:p>
            <a:pPr algn="l"/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2407ADE-F34C-41C8-86F8-5F50DC4BA9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771473"/>
            <a:ext cx="2502024" cy="22974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13DF619F-CFA6-4F63-B042-5447812112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7928" y="771473"/>
            <a:ext cx="2502024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918B1D2A-4882-4F95-9798-598113B94C6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262673"/>
            <a:ext cx="2880320" cy="2522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84690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Documents and Settings\Кудряшка\Рабочий стол\img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836712"/>
            <a:ext cx="5823320" cy="4571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       </a:t>
            </a:r>
            <a:endParaRPr lang="ru-RU" sz="1400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C05864E-75E4-45E3-A276-1CA81A5E7F8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9628" y="836711"/>
            <a:ext cx="2794380" cy="2474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6906414-379C-4248-BC4B-FEDCABF4C5F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357643"/>
            <a:ext cx="3456384" cy="27608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1D994DAA-0C7C-497B-8B7D-E6E2A0E0FC5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7556" y="748030"/>
            <a:ext cx="2661760" cy="25969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Documents and Settings\Кудряшка\Рабочий стол\img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836712"/>
            <a:ext cx="5823320" cy="4571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       </a:t>
            </a:r>
            <a:endParaRPr lang="ru-RU" sz="1400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A73E772-ABB4-4688-885F-CF900DBD550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717197"/>
            <a:ext cx="2448273" cy="25481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5FFC21D-E186-4613-AEF8-A29AA2C235F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749636"/>
            <a:ext cx="2737319" cy="2522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99119B32-D145-4DAD-BF16-E5DE620212A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3359298"/>
            <a:ext cx="2798984" cy="26515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318786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Кудряшка\Рабочий стол\img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43608" y="836712"/>
            <a:ext cx="5832648" cy="216024"/>
          </a:xfrm>
        </p:spPr>
        <p:txBody>
          <a:bodyPr>
            <a:noAutofit/>
          </a:bodyPr>
          <a:lstStyle/>
          <a:p>
            <a:pPr lvl="0" algn="l"/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6ECE09B-90DC-421B-82FE-4A976177F72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93863"/>
            <a:ext cx="3240360" cy="28791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45EB929-010A-4E9B-B0A8-99E41E5036F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429000"/>
            <a:ext cx="3172936" cy="27477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Documents and Settings\Кудряшка\Рабочий стол\img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C5368D9-06C7-45CA-953F-EE637753D8B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864350"/>
            <a:ext cx="2592288" cy="2564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7C5B3CC-2C76-473F-B7F5-0EC7DBC9780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3900" y="732866"/>
            <a:ext cx="2634444" cy="26870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7B3E784-9913-47C3-92E2-70FBE5DB002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5002" y="3761402"/>
            <a:ext cx="2598966" cy="22598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9329862-022F-4CCD-91D5-1653D198586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3900" y="3761402"/>
            <a:ext cx="2634444" cy="22598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Documents and Settings\Кудряшка\Рабочий стол\img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50263AF-6310-424C-AB7D-95766696FC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695" y="836712"/>
            <a:ext cx="2520280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D53BB5E-17D5-4E6A-A742-10B4B6CAA2E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785083"/>
            <a:ext cx="2736304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82EB452-48CB-4211-86AD-35A96F330EF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8824" y="3429000"/>
            <a:ext cx="2837312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Documents and Settings\Кудряшка\Рабочий стол\img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0A092A8-9C05-42C9-8111-1739B6B5F17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836712"/>
            <a:ext cx="2448271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00A8DDA-E360-4CD4-95D1-1C5B8E5B9DC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836712"/>
            <a:ext cx="2592287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5A3CDEA4-4119-47F0-85A8-0B421A44E99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1590" y="3439580"/>
            <a:ext cx="2592287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573739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1479</TotalTime>
  <Words>90</Words>
  <Application>Microsoft Office PowerPoint</Application>
  <PresentationFormat>Экран (4:3)</PresentationFormat>
  <Paragraphs>37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Times New Roman</vt:lpstr>
      <vt:lpstr>Тема Office</vt:lpstr>
      <vt:lpstr> Муниципальное бюджетное дошкольное образовательное учреждение «Детский сад общеразвивающего вида № 36 «Колокольчик» города Губкина Белгородской области  </vt:lpstr>
      <vt:lpstr>Презентация PowerPoint</vt:lpstr>
      <vt:lpstr>Презентация PowerPoint</vt:lpstr>
      <vt:lpstr> </vt:lpstr>
      <vt:lpstr> 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 </vt:lpstr>
      <vt:lpstr> </vt:lpstr>
      <vt:lpstr>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ЧДОУ РО «НЕРПЦ (МП)»                       «Православный детский сад имени преподобного  Сергия Радонежского города Арзамас»</dc:title>
  <dc:creator>Кудряшка</dc:creator>
  <cp:lastModifiedBy>admin</cp:lastModifiedBy>
  <cp:revision>162</cp:revision>
  <dcterms:created xsi:type="dcterms:W3CDTF">2019-05-10T13:08:35Z</dcterms:created>
  <dcterms:modified xsi:type="dcterms:W3CDTF">2023-01-27T18:53:05Z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1484995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