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72BF59B-F6EC-44AC-B897-0B996FDC1A0C}">
          <p14:sldIdLst>
            <p14:sldId id="256"/>
            <p14:sldId id="257"/>
            <p14:sldId id="258"/>
            <p14:sldId id="259"/>
            <p14:sldId id="260"/>
            <p14:sldId id="261"/>
            <p14:sldId id="262"/>
            <p14:sldId id="264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412C-9729-4737-A3A0-201426FC4628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0C2D-CD54-46E2-B631-C4A73E999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325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412C-9729-4737-A3A0-201426FC4628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0C2D-CD54-46E2-B631-C4A73E999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690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412C-9729-4737-A3A0-201426FC4628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0C2D-CD54-46E2-B631-C4A73E999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029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412C-9729-4737-A3A0-201426FC4628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0C2D-CD54-46E2-B631-C4A73E999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594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412C-9729-4737-A3A0-201426FC4628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0C2D-CD54-46E2-B631-C4A73E999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920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412C-9729-4737-A3A0-201426FC4628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0C2D-CD54-46E2-B631-C4A73E999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596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412C-9729-4737-A3A0-201426FC4628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0C2D-CD54-46E2-B631-C4A73E999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477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412C-9729-4737-A3A0-201426FC4628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0C2D-CD54-46E2-B631-C4A73E999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8248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412C-9729-4737-A3A0-201426FC4628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0C2D-CD54-46E2-B631-C4A73E999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195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412C-9729-4737-A3A0-201426FC4628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0C2D-CD54-46E2-B631-C4A73E999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09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B412C-9729-4737-A3A0-201426FC4628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40C2D-CD54-46E2-B631-C4A73E999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855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9B412C-9729-4737-A3A0-201426FC4628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440C2D-CD54-46E2-B631-C4A73E9990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635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Фон для презентации книга - 58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630"/>
            <a:ext cx="9144000" cy="686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34058" y="1353898"/>
            <a:ext cx="7291908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Эколого-образовательный проект</a:t>
            </a:r>
          </a:p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«Библиотека «</a:t>
            </a:r>
            <a:r>
              <a:rPr lang="ru-RU" sz="4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Экобудущее</a:t>
            </a:r>
            <a:r>
              <a:rPr lang="ru-RU" sz="4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»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332656"/>
            <a:ext cx="82809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Комитет по образованию Администрации г. Улан-Удэ</a:t>
            </a:r>
          </a:p>
          <a:p>
            <a:pPr algn="ctr"/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етский сад №33 «Светлячок» комбинированного вида </a:t>
            </a: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92080" y="5310500"/>
            <a:ext cx="35283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Руководитель проекта: Борисова Ю.Г.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Автор проекта: Романчук Г.В.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Координатор проекта: Воробьева М.К.</a:t>
            </a:r>
          </a:p>
        </p:txBody>
      </p:sp>
    </p:spTree>
    <p:extLst>
      <p:ext uri="{BB962C8B-B14F-4D97-AF65-F5344CB8AC3E}">
        <p14:creationId xmlns:p14="http://schemas.microsoft.com/office/powerpoint/2010/main" val="1170477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Фоны для презентаций по литератур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8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836712"/>
            <a:ext cx="81369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условий для сбора пластика и макулатуры, их измельчению и переработке; повышение культуры обращения с бытовыми отходами у воспитанников МБДОУ ДС №33 «Светлячок», их родителей (законных представителей) и сотрудников детского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сада;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популяризация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литературного чтения среди воспитанников детского сада и их родителей (законных представителей).   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44624"/>
            <a:ext cx="47012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4344" y="3068960"/>
            <a:ext cx="4082295" cy="30137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8209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078" name="Picture 6" descr="Голубой фон — Фоны для презентаций | Всё о Prezi-презентациях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7321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4137" y="1124744"/>
            <a:ext cx="8424936" cy="547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организовать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пункты сбора пластика и макулатуры на территории МБДОУ ДС №33 «Светлячок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наладить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сотрудничество с пунктами переработки пластика и макулатуры в городе Улан-Удэ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привлечь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к сотрудничеству руководство воинской части 14129 по части создания контейнеров для сбора макулатуры и пластика и транспортировки материала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реализовать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акцию по информированию воспитанников и их родителей (законных представителей) об установке контейнеров по сбору пластика и макулатуры на территории детского сада и создании библиотеки «</a:t>
            </a:r>
            <a:r>
              <a:rPr lang="ru-RU" sz="1400" b="1" i="1" dirty="0" err="1">
                <a:latin typeface="Times New Roman" pitchFamily="18" charset="0"/>
                <a:cs typeface="Times New Roman" pitchFamily="18" charset="0"/>
              </a:rPr>
              <a:t>ЭКОбудущее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реализовать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акцию среди воспитанников детского сада и их родителей (законных представителей) «Подари книгу» для создания материальной базы библиотеки «</a:t>
            </a:r>
            <a:r>
              <a:rPr lang="ru-RU" sz="1400" b="1" i="1" dirty="0" err="1">
                <a:latin typeface="Times New Roman" pitchFamily="18" charset="0"/>
                <a:cs typeface="Times New Roman" pitchFamily="18" charset="0"/>
              </a:rPr>
              <a:t>ЭКОбудущее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»; 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создать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на базе детского сада «Светлячок» библиотеки «</a:t>
            </a:r>
            <a:r>
              <a:rPr lang="ru-RU" sz="1400" b="1" i="1" dirty="0" err="1">
                <a:latin typeface="Times New Roman" pitchFamily="18" charset="0"/>
                <a:cs typeface="Times New Roman" pitchFamily="18" charset="0"/>
              </a:rPr>
              <a:t>ЭКОбудущее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» для пропаганды литературного чтения среди воспитанников детского сада и их родителей (законных представителей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осуществить 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информационную поддержку проекта путем реализации адресных информационных рассылок в СМИ, размещения и продвижения всех материалов с мероприятиями в аккаунте </a:t>
            </a:r>
            <a:r>
              <a:rPr lang="ru-RU" sz="1400" b="1" i="1" dirty="0" err="1">
                <a:latin typeface="Times New Roman" pitchFamily="18" charset="0"/>
                <a:cs typeface="Times New Roman" pitchFamily="18" charset="0"/>
              </a:rPr>
              <a:t>соцсетей</a:t>
            </a: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и сети Интернет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buFont typeface="Wingdings" pitchFamily="2" charset="2"/>
              <a:buChar char="Ø"/>
            </a:pPr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- воспитывать экологическую культуру у воспитанников детского сада и их родителей (законных представителей), а также у сотрудников ДОУ.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116632"/>
            <a:ext cx="51860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Задачи проекта: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25745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Фон для презентации о библиотеке (65 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Фон для презентации книга - 58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943" y="-15988"/>
            <a:ext cx="9165980" cy="687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-21980" y="151022"/>
            <a:ext cx="916598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Главными участниками проекта являются </a:t>
            </a:r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педагоги</a:t>
            </a:r>
            <a:r>
              <a:rPr lang="ru-RU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, воспитанники детского сада </a:t>
            </a:r>
            <a:r>
              <a:rPr lang="ru-RU" sz="2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 </a:t>
            </a:r>
            <a:r>
              <a:rPr lang="ru-RU" sz="2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их родители (законные представители). </a:t>
            </a:r>
          </a:p>
        </p:txBody>
      </p:sp>
      <p:pic>
        <p:nvPicPr>
          <p:cNvPr id="4102" name="Picture 6" descr="https://news-service.uralschool.ru/upload/org982/t164938/images/big/e9cHq5GhxNBsQ3Nro4Mk16493801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1052736"/>
            <a:ext cx="3952939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s://news-service.uralschool.ru/upload/org982/t164847/images/big/dxJCyOKoaL81QXpPfT5e164847396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88024" y="1160748"/>
            <a:ext cx="4020772" cy="21242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s://news-service.uralschool.ru/upload/org982/t164847/images/big/PdANF2fUjIYeiJgf9CGH164847396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5417" y="2921697"/>
            <a:ext cx="1793454" cy="2391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bur-33-sv.tvoysadik.ru/upload/tsbur_33_sv_new/images/big/fc/01/fc015a18269b19dc3eeaadc1732a882b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501008"/>
            <a:ext cx="2643116" cy="26431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https://bur-33-sv.tvoysadik.ru/upload/tsbur_33_sv_new/images/big/33/31/33319afc8f93af2617cf754a770820cd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56176" y="3320355"/>
            <a:ext cx="2768568" cy="31258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s://bur-33-sv.tvoysadik.ru/upload/tsbur_33_sv_new/images/big/be/2f/be2f1f20d0efe12b345f32da28705869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523148" y="5301208"/>
            <a:ext cx="2075723" cy="15567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552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Рождественский Фон С Волшебная Книга — стоковые фотографии и другие  картинки Книга - i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9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764703"/>
            <a:ext cx="902832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ctr">
              <a:buAutoNum type="arabicPeriod"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На территории детского сада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среди воспитанников и родителей детского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сада организуется сбор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пластика и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макулатуры в специально установленные баки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(к сбору принимаются все виды пластмасс, картон, бумага, различные виды пленок, пакеты Тетра Пак и CD диски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2. За сдачу макулатуры или пластика каждый участник проекта получает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ЭКОжетон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для посещения библиотеки, также расположенной в детском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саду «Светлячок».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ЭКОжетон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обменивается на любую, выбранную участником проекта книгу, с последующим ее возвратом в стены садовской библиотеки. </a:t>
            </a:r>
          </a:p>
          <a:p>
            <a:pPr marL="457200" indent="-457200" algn="ctr">
              <a:buAutoNum type="arabicPeriod"/>
            </a:pP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4499" y="-152"/>
            <a:ext cx="749500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Основная идея проекта: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789040"/>
            <a:ext cx="2031619" cy="270891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2811" y="3789040"/>
            <a:ext cx="2038378" cy="27179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3764598"/>
            <a:ext cx="2049950" cy="273336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38621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Рождественский Фон С Волшебная Книга — стоковые фотографии и другие  картинки Книга - iSto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99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971" y="332656"/>
            <a:ext cx="4052633" cy="32145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6782" y="332657"/>
            <a:ext cx="4091836" cy="32145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3861048"/>
            <a:ext cx="3666318" cy="27526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0194" y="3983025"/>
            <a:ext cx="3770200" cy="2630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961896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256 Light Illuminating An Open Bible Stock Photos, Pictures &amp; Royalty-Free  Images - iStoc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780" y="0"/>
            <a:ext cx="9144779" cy="685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3598992" cy="28687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4421" y="3573016"/>
            <a:ext cx="3595363" cy="27973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25470" y="2204864"/>
            <a:ext cx="44999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itchFamily="2" charset="2"/>
              <a:buChar char="q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рационально использовать данный материал, как втор сырье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ctr"/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itchFamily="2" charset="2"/>
              <a:buChar char="q"/>
            </a:pP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систематически получать литературу, интересную детям и взрослым, для чтения ребенку, рассматривания картинок и обучения ребенка чтению путем обмена «</a:t>
            </a:r>
            <a:r>
              <a:rPr lang="ru-RU" b="1" i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ЭКОжетонов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полученных при сдаче макулатуры или пластика, на желаемую литературу.</a:t>
            </a:r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54868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В результате систематического сбора материала перед воспитанниками и их родителями открывается возможность еженедельно избавляться от пластика и макулатуры, при этом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87531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256 Light Illuminating An Open Bible Stock Photos, Pictures &amp; Royalty-Free  Images - iStock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782" y="-584"/>
            <a:ext cx="9144779" cy="685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341160"/>
            <a:ext cx="4224469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3528" y="363151"/>
            <a:ext cx="2151571" cy="28687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63688" y="2350638"/>
            <a:ext cx="3595363" cy="26965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319972" y="1484784"/>
            <a:ext cx="44999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itchFamily="2" charset="2"/>
              <a:buChar char="q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-перерабатывающей компанией «Чистый город»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ctr">
              <a:buFont typeface="Wingdings" pitchFamily="2" charset="2"/>
              <a:buChar char="q"/>
            </a:pP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ООО «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ЭкоВата</a:t>
            </a:r>
            <a:r>
              <a:rPr lang="ru-RU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Бурятии»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3968" y="54868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Пластиковые бутылки и макулатура, собранные в течение месяца, увозятся машинами наших социальных партнеров: </a:t>
            </a:r>
          </a:p>
          <a:p>
            <a:pPr algn="just"/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2" y="3839864"/>
            <a:ext cx="2173593" cy="28981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333448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он для презентации книга - 58 фото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310"/>
            <a:ext cx="9144000" cy="6865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27748" y="188640"/>
            <a:ext cx="76885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Ожидаемые результаты: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1196752"/>
            <a:ext cx="79928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ходе реализации проекта мы получим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организованную систему сбора, вывоза, сдачу во вторичную переработку пластика и макулатуры;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уменьшение количества пластиковых отходов на городских и районных свалках мусора;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осознанный экономный подход к использованию природных ресурсов среди участников проекта; </a:t>
            </a:r>
          </a:p>
          <a:p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- устойчивый интерес к литературному чтению среди дошкольников и их родителей (законных представителей;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3501008"/>
            <a:ext cx="2427734" cy="3236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0556" y="3557062"/>
            <a:ext cx="2343652" cy="31248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6889458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621</TotalTime>
  <Words>550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школа</dc:title>
  <dc:creator>Svetlychok_MK</dc:creator>
  <cp:lastModifiedBy>Svetlychok_MK</cp:lastModifiedBy>
  <cp:revision>20</cp:revision>
  <dcterms:created xsi:type="dcterms:W3CDTF">2021-09-10T01:55:06Z</dcterms:created>
  <dcterms:modified xsi:type="dcterms:W3CDTF">2023-01-27T10:03:14Z</dcterms:modified>
</cp:coreProperties>
</file>