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4" d="100"/>
          <a:sy n="54" d="100"/>
        </p:scale>
        <p:origin x="677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67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06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7277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342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808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4757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1638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5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87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047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019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28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088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644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20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1747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857C8-F46F-4E35-B5F2-FE096BFA018B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40A75A6-6830-42E7-92A3-5AE2CB048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971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g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29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28888" y="228600"/>
            <a:ext cx="7529512" cy="165616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ПРОФЕССИИ. КАКИЕ ОНИ??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57363" y="2214563"/>
            <a:ext cx="8910637" cy="42719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Дайте хвалебную книгу: рассказываем про лучших повара и официанта ...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53" y="2387601"/>
            <a:ext cx="2521371" cy="1545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7" name="Рисунок 6" descr="В Ревде пациенты в девятый раз выберут лучших врачей и медсестру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51" y="2398711"/>
            <a:ext cx="2234339" cy="15341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8" name="Рисунок 7" descr="&quot;Малыш даже не плакал, а просто молчал&quot;: &lt;strong&gt;полицейский&lt;/strong&gt; рассказал, как ...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300" y="4494472"/>
            <a:ext cx="2588792" cy="16386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«Жириновский дал мне 200 рублей и сказал, что уважает солдат» — Ревда ...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021" y="2387600"/>
            <a:ext cx="2422117" cy="154525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 descr="«Раньше люди были добрее»: &lt;strong&gt;водитель&lt;/strong&gt; первой калининградской маршрутки ..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501" y="4505421"/>
            <a:ext cx="2564850" cy="16655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1" name="Рисунок 10" descr="Профессия - &lt;strong&gt;парикмахер&lt;/strong&gt; - Социальное обслуживание населения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8023" y="4494471"/>
            <a:ext cx="2422116" cy="17034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28918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профессия?  Когда появились профессии?</a:t>
            </a:r>
          </a:p>
          <a:p>
            <a:r>
              <a:rPr lang="ru-RU" dirty="0" smtClean="0"/>
              <a:t>Какие вам запомнились профессии?</a:t>
            </a:r>
          </a:p>
          <a:p>
            <a:r>
              <a:rPr lang="ru-RU" dirty="0" smtClean="0"/>
              <a:t>Кто где работает?</a:t>
            </a:r>
          </a:p>
          <a:p>
            <a:r>
              <a:rPr lang="ru-RU" dirty="0" smtClean="0"/>
              <a:t>Какие инструменты нужны: повару? Врачу? Учителю? Дворнику? Парикмахеру? </a:t>
            </a:r>
            <a:r>
              <a:rPr lang="ru-RU" dirty="0"/>
              <a:t> </a:t>
            </a:r>
            <a:r>
              <a:rPr lang="ru-RU" dirty="0" smtClean="0"/>
              <a:t>Пожарному?</a:t>
            </a:r>
          </a:p>
          <a:p>
            <a:r>
              <a:rPr lang="ru-RU" dirty="0" smtClean="0"/>
              <a:t>Вспомните и назовите , где и кем работают ваши мамы и папы.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381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  ЗА   ВНИМАНИЕ!!!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Выполнила:  учитель-логопед высшей квалификационной категории</a:t>
            </a:r>
          </a:p>
          <a:p>
            <a:pPr marL="0" indent="0" algn="ctr">
              <a:buNone/>
            </a:pPr>
            <a:r>
              <a:rPr lang="ru-RU" dirty="0" smtClean="0"/>
              <a:t>Григорьева Наталия Владимировна.</a:t>
            </a:r>
          </a:p>
          <a:p>
            <a:pPr marL="0" indent="0" algn="ctr">
              <a:buNone/>
            </a:pPr>
            <a:r>
              <a:rPr lang="ru-RU" dirty="0" smtClean="0"/>
              <a:t>МАОУ СОШ №12 ИМ. В.П.ЧКАЛОВА</a:t>
            </a:r>
          </a:p>
          <a:p>
            <a:pPr marL="0" indent="0" algn="ctr">
              <a:buNone/>
            </a:pPr>
            <a:r>
              <a:rPr lang="ru-RU" dirty="0" smtClean="0"/>
              <a:t>(С/П Д/С «КОЛОКОЛЬЧИК»)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476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ПРОФЕССИЯ?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400" dirty="0" smtClean="0"/>
              <a:t>-Профессия- это труд человека, которому он посвящает свою жизнь.</a:t>
            </a:r>
          </a:p>
          <a:p>
            <a:pPr marL="0" indent="0">
              <a:buNone/>
            </a:pPr>
            <a:r>
              <a:rPr lang="ru-RU" sz="2400" dirty="0" smtClean="0"/>
              <a:t>Когда  возникли профессии? В каменном веке  люди жили племенами и занимались в племени разными делами. Мужчины изготавливали орудия для охоты-луки, стрелы, копья , дротики, с которым охотились-добывали дичь. Женщины растили детей, собирали коренья плоды и ягоды, обрабатывали звериные шкуры, шили из шкур одежды и одеяла. Уже в те времена </a:t>
            </a:r>
            <a:r>
              <a:rPr lang="ru-RU" sz="2400" dirty="0" err="1" smtClean="0"/>
              <a:t>людт</a:t>
            </a:r>
            <a:r>
              <a:rPr lang="ru-RU" sz="2400" dirty="0" smtClean="0"/>
              <a:t> разделяли разные дела.   Профессии появились тогда, когда возникло разделение труда!</a:t>
            </a:r>
          </a:p>
          <a:p>
            <a:pPr marL="0" indent="0">
              <a:buNone/>
            </a:pPr>
            <a:r>
              <a:rPr lang="ru-RU" sz="2400" dirty="0" smtClean="0"/>
              <a:t>-С развитием торговли и возникновением городов появились и новые профессии.</a:t>
            </a:r>
          </a:p>
          <a:p>
            <a:pPr marL="0" indent="0">
              <a:buNone/>
            </a:pPr>
            <a:r>
              <a:rPr lang="ru-RU" sz="2400" dirty="0" smtClean="0"/>
              <a:t>-В средние века возникли ЦЕХИ- объединения людей одной профессии.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747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  ПРАВИЛЬНО ЭТИ ПРОФЕССИИ.</a:t>
            </a:r>
            <a:endParaRPr lang="ru-RU" dirty="0"/>
          </a:p>
        </p:txBody>
      </p:sp>
      <p:pic>
        <p:nvPicPr>
          <p:cNvPr id="4" name="Объект 3" descr="Радужные Страницы: Учителям/Родителям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1828801"/>
            <a:ext cx="1978076" cy="17859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Совсем другие работники: как изменился украинский рынок труда в Польше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0325" y="1936431"/>
            <a:ext cx="2400299" cy="16783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В Ревде соревновались юные пожарные. Они тушили огонь — Ревда-инфо.ру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3537" y="1936431"/>
            <a:ext cx="2831333" cy="173382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картинки : &lt;strong&gt;Парикмахер&lt;/strong&gt;, прическа, окраска волос, Светлый, длинные волосы ...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839" y="1873844"/>
            <a:ext cx="2700336" cy="180022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 descr="&lt;strong&gt;Врач&lt;/strong&gt;-оториноларинголог рассказала, почему осенью дети болеют чаще ...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562" y="4171949"/>
            <a:ext cx="2456681" cy="147294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Рисунок 8" descr="Файл:Місцевий &lt;strong&gt;художник&lt;/strong&gt;, Ронда.jpg — Вікіпедія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298" y="4171949"/>
            <a:ext cx="2384239" cy="17881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Рисунок 9" descr="Меч под раковиной и пенсионерки-телезвёзды: как живёт Железнодорожный ...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36591" y="4171949"/>
            <a:ext cx="2796637" cy="17881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Рисунок 10" descr="Postman Pat - All The Trope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6839" y="4171949"/>
            <a:ext cx="2694403" cy="192457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97281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КОМУ НУЖНЫ  ЭТИ ИНСТРУМЕНТЫ?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 descr="Protezione dalle punture accidentali durante l’iniezione da insulin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526" y="1690688"/>
            <a:ext cx="2341792" cy="11374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Блины из гречневой муки - 11 пошаговых фото в рецепте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363" y="1690688"/>
            <a:ext cx="2252662" cy="120425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 descr="users:grebennikova1991:my_project5:index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1617323"/>
            <a:ext cx="2128838" cy="159627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7" name="Рисунок 6" descr="Fiskars — Википедия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922" y="3829050"/>
            <a:ext cx="2401395" cy="1528763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Рисунок 7" descr="&lt;strong&gt;winter&lt;/strong&gt; - How to stop snow from sticking to the &lt;strong&gt;shovel&lt;/strong&gt; - Lifehacks Stack ...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6724" y="3762373"/>
            <a:ext cx="1709740" cy="17097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Рисунок 10" descr="Безопасны ли торговые центры в Первоуральске — Городские вести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1" y="3738563"/>
            <a:ext cx="2606842" cy="173355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371627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еще профессии мы знаем?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  строит дом?</a:t>
            </a:r>
          </a:p>
          <a:p>
            <a:r>
              <a:rPr lang="ru-RU" dirty="0" smtClean="0"/>
              <a:t>Кто воспитывает детей в детском саду?</a:t>
            </a:r>
          </a:p>
          <a:p>
            <a:r>
              <a:rPr lang="ru-RU" dirty="0" smtClean="0"/>
              <a:t>Кто готовит обеды?</a:t>
            </a:r>
          </a:p>
          <a:p>
            <a:r>
              <a:rPr lang="ru-RU" dirty="0" smtClean="0"/>
              <a:t>Кто шьет одежду?</a:t>
            </a:r>
          </a:p>
          <a:p>
            <a:r>
              <a:rPr lang="ru-RU" dirty="0" smtClean="0"/>
              <a:t>Кто защищает нас от преступников?</a:t>
            </a:r>
          </a:p>
          <a:p>
            <a:r>
              <a:rPr lang="ru-RU" dirty="0" smtClean="0"/>
              <a:t>Кто исправляет детям речь?</a:t>
            </a:r>
          </a:p>
          <a:p>
            <a:r>
              <a:rPr lang="ru-RU" dirty="0" smtClean="0"/>
              <a:t>Кто чинит обувь?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749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Отгадайте загадки: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С малышами я вожусь, с ними провожу все дни.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Никогда я не сержусь на проделки ребятни.(воспитатель)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-Разгребает снег лопатой, подметает двор метлой.</a:t>
            </a:r>
          </a:p>
          <a:p>
            <a:pPr marL="0" indent="0">
              <a:buNone/>
            </a:pPr>
            <a:r>
              <a:rPr lang="ru-RU" sz="2000" dirty="0" smtClean="0"/>
              <a:t>Догадайтесь-ка, ребята, кто следит за чистотой.(дворник)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-Если вьется пламя, валит дым столбом,</a:t>
            </a:r>
          </a:p>
          <a:p>
            <a:pPr marL="0" indent="0">
              <a:buNone/>
            </a:pPr>
            <a:r>
              <a:rPr lang="ru-RU" sz="2000" dirty="0"/>
              <a:t> </a:t>
            </a:r>
            <a:r>
              <a:rPr lang="ru-RU" sz="2000" dirty="0" smtClean="0"/>
              <a:t>   01 мы наберем, его мы позовем(пожарный)</a:t>
            </a:r>
          </a:p>
          <a:p>
            <a:pPr>
              <a:buFontTx/>
              <a:buChar char="-"/>
            </a:pPr>
            <a:r>
              <a:rPr lang="ru-RU" sz="2000" dirty="0" smtClean="0"/>
              <a:t>Феном, щеткой и расческой ловко сделает прическу.(парикмахер)</a:t>
            </a:r>
          </a:p>
          <a:p>
            <a:pPr>
              <a:buFontTx/>
              <a:buChar char="-"/>
            </a:pPr>
            <a:r>
              <a:rPr lang="ru-RU" sz="2000" dirty="0" smtClean="0"/>
              <a:t>-Он с утра в столовой нашей варит суп, компот и кашу.(повар)</a:t>
            </a:r>
          </a:p>
          <a:p>
            <a:pPr>
              <a:buFontTx/>
              <a:buChar char="-"/>
            </a:pPr>
            <a:r>
              <a:rPr lang="ru-RU" sz="2000" dirty="0" smtClean="0"/>
              <a:t>-У него товаров горы-огурцы и помидоры.</a:t>
            </a:r>
          </a:p>
          <a:p>
            <a:pPr>
              <a:buFontTx/>
              <a:buChar char="-"/>
            </a:pPr>
            <a:r>
              <a:rPr lang="ru-RU" sz="2000" dirty="0" smtClean="0"/>
              <a:t>Кабачки, капуста, мед-все он людям продает.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0732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ОДИН -МНОГО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-повар- много….</a:t>
            </a:r>
          </a:p>
          <a:p>
            <a:r>
              <a:rPr lang="ru-RU" dirty="0" smtClean="0"/>
              <a:t>-учитель-много…</a:t>
            </a:r>
          </a:p>
          <a:p>
            <a:r>
              <a:rPr lang="ru-RU" dirty="0" smtClean="0"/>
              <a:t>-врач- много…</a:t>
            </a:r>
          </a:p>
          <a:p>
            <a:r>
              <a:rPr lang="ru-RU" dirty="0" smtClean="0"/>
              <a:t>Парикмахер-много…</a:t>
            </a:r>
          </a:p>
          <a:p>
            <a:r>
              <a:rPr lang="ru-RU" dirty="0" smtClean="0"/>
              <a:t>Строитель-много…</a:t>
            </a:r>
          </a:p>
          <a:p>
            <a:r>
              <a:rPr lang="ru-RU" dirty="0" smtClean="0"/>
              <a:t>Водитель- много…</a:t>
            </a:r>
          </a:p>
          <a:p>
            <a:r>
              <a:rPr lang="ru-RU" dirty="0" smtClean="0"/>
              <a:t>Продавец-много…</a:t>
            </a:r>
          </a:p>
          <a:p>
            <a:r>
              <a:rPr lang="ru-RU" dirty="0" smtClean="0"/>
              <a:t>Воспитательница-много…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3810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ПОДРУЖИ СЛОВА И ЦИФРЫ</a:t>
            </a:r>
            <a:endParaRPr lang="ru-RU" dirty="0"/>
          </a:p>
        </p:txBody>
      </p:sp>
      <p:pic>
        <p:nvPicPr>
          <p:cNvPr id="5" name="Рисунок 4" descr="Быть здоровым – значит быть счастливым - Социальное обслуживание населения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8" r="2508"/>
          <a:stretch>
            <a:fillRect/>
          </a:stretch>
        </p:blipFill>
        <p:spPr>
          <a:xfrm>
            <a:off x="5715000" y="1161249"/>
            <a:ext cx="2530208" cy="19978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2400" b="1" dirty="0" smtClean="0"/>
              <a:t>1</a:t>
            </a:r>
          </a:p>
          <a:p>
            <a:endParaRPr lang="ru-RU" sz="2400" b="1" dirty="0"/>
          </a:p>
          <a:p>
            <a:r>
              <a:rPr lang="ru-RU" sz="2400" b="1" dirty="0" smtClean="0"/>
              <a:t>2</a:t>
            </a:r>
          </a:p>
          <a:p>
            <a:endParaRPr lang="ru-RU" sz="2400" b="1" dirty="0"/>
          </a:p>
          <a:p>
            <a:r>
              <a:rPr lang="ru-RU" sz="2400" b="1" dirty="0" smtClean="0"/>
              <a:t>3</a:t>
            </a:r>
          </a:p>
          <a:p>
            <a:r>
              <a:rPr lang="ru-RU" sz="2400" b="1" dirty="0" smtClean="0"/>
              <a:t>4</a:t>
            </a:r>
          </a:p>
          <a:p>
            <a:endParaRPr lang="ru-RU" sz="2400" b="1" dirty="0"/>
          </a:p>
          <a:p>
            <a:r>
              <a:rPr lang="ru-RU" sz="2400" b="1" dirty="0" smtClean="0"/>
              <a:t>5</a:t>
            </a:r>
          </a:p>
          <a:p>
            <a:endParaRPr lang="ru-RU" sz="2400" b="1" dirty="0"/>
          </a:p>
          <a:p>
            <a:endParaRPr lang="ru-RU" sz="2400" b="1" dirty="0"/>
          </a:p>
        </p:txBody>
      </p:sp>
      <p:pic>
        <p:nvPicPr>
          <p:cNvPr id="6" name="Рисунок 5" descr="Пять калининградских дворников и их правила жизни (фото) - Новости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962" y="3649372"/>
            <a:ext cx="3176807" cy="17878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&lt;strong&gt;Повар&lt;/strong&gt; — Википедия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638" y="3457575"/>
            <a:ext cx="2145029" cy="2676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21046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КЕМ ТЫ ХОЧЕШЬ БЫТЬ?</a:t>
            </a:r>
            <a:endParaRPr lang="ru-RU" dirty="0"/>
          </a:p>
        </p:txBody>
      </p:sp>
      <p:pic>
        <p:nvPicPr>
          <p:cNvPr id="4" name="Объект 3" descr="Мезенцева, Галина Сергеевна — Википедия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03" y="1943100"/>
            <a:ext cx="1706692" cy="23955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5" name="Рисунок 4" descr="Серков, Дмитрий Александрович — Википедия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1943100"/>
            <a:ext cx="1924050" cy="22669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6" name="Рисунок 5" descr="Какие специальности в Подмосковье самые перспективные в плане зарплаты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1355" y="1943101"/>
            <a:ext cx="2876550" cy="2150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Ваша судьба - в Вашей причёске | ГОРНИЦА | Эзотерика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503" y="4836279"/>
            <a:ext cx="2009257" cy="2121734"/>
          </a:xfrm>
          <a:prstGeom prst="rect">
            <a:avLst/>
          </a:prstGeom>
        </p:spPr>
      </p:pic>
      <p:pic>
        <p:nvPicPr>
          <p:cNvPr id="8" name="Рисунок 7" descr="Kazakhstan’s first Female L-39 war jet pilot Lt. Ardana Bo… | Flickr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4750" y="4687490"/>
            <a:ext cx="2700338" cy="202525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В Ревде пациенты в девятый раз выберут лучших врачей и медсестру ...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078" y="4687491"/>
            <a:ext cx="2801146" cy="20154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266399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47</TotalTime>
  <Words>391</Words>
  <Application>Microsoft Office PowerPoint</Application>
  <PresentationFormat>Широкоэкранный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Аспект</vt:lpstr>
      <vt:lpstr>ПРОФЕССИИ. КАКИЕ ОНИ??</vt:lpstr>
      <vt:lpstr>ЧТО ТАКОЕ ПРОФЕССИЯ?</vt:lpstr>
      <vt:lpstr>НАЗОВИ  ПРАВИЛЬНО ЭТИ ПРОФЕССИИ.</vt:lpstr>
      <vt:lpstr>КОМУ НУЖНЫ  ЭТИ ИНСТРУМЕНТЫ? </vt:lpstr>
      <vt:lpstr>Какие еще профессии мы знаем?</vt:lpstr>
      <vt:lpstr>Отгадайте загадки:</vt:lpstr>
      <vt:lpstr>ОДИН -МНОГО</vt:lpstr>
      <vt:lpstr>ПОДРУЖИ СЛОВА И ЦИФРЫ</vt:lpstr>
      <vt:lpstr>КЕМ ТЫ ХОЧЕШЬ БЫТЬ?</vt:lpstr>
      <vt:lpstr>Подведение итогов.</vt:lpstr>
      <vt:lpstr>СПАСИБО   ЗА   ВНИМАНИЕ!!!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ПРОФЕССИИ. КАКИЕ ОНИ??</dc:title>
  <dc:creator>fafdafd@outlook.com</dc:creator>
  <cp:lastModifiedBy>fafdafd@outlook.com</cp:lastModifiedBy>
  <cp:revision>7</cp:revision>
  <dcterms:created xsi:type="dcterms:W3CDTF">2023-01-27T08:43:58Z</dcterms:created>
  <dcterms:modified xsi:type="dcterms:W3CDTF">2023-01-27T09:31:11Z</dcterms:modified>
</cp:coreProperties>
</file>