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44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00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4782F-861C-4E67-9C47-4EEBDD0AD52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AA85F-D370-46A6-A49A-E1087F4A5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643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AA85F-D370-46A6-A49A-E1087F4A54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39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4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806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3171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774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8411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475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391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47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529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65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83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95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89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576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0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15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0708C-F82E-49C8-8EF6-F26B6351E60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48195CD-EF57-4EAA-AA60-F4D1D4D9B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80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4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17"/>
            <a:ext cx="10280073" cy="6853383"/>
          </a:xfrm>
        </p:spPr>
      </p:pic>
    </p:spTree>
    <p:extLst>
      <p:ext uri="{BB962C8B-B14F-4D97-AF65-F5344CB8AC3E}">
        <p14:creationId xmlns:p14="http://schemas.microsoft.com/office/powerpoint/2010/main" val="328247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17" y="1910123"/>
            <a:ext cx="6206837" cy="48490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604" y="3796145"/>
            <a:ext cx="3832960" cy="2963069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1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75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6" y="37279"/>
            <a:ext cx="4738255" cy="6680011"/>
          </a:xfrm>
        </p:spPr>
      </p:pic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2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8690" y="2080346"/>
            <a:ext cx="4664654" cy="466465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51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636" y="3746494"/>
            <a:ext cx="9108499" cy="2959106"/>
          </a:xfrm>
        </p:spPr>
      </p:pic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3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878" y="3020291"/>
            <a:ext cx="4490914" cy="1981896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7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тропиинка без фона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2762" y="0"/>
            <a:ext cx="4655692" cy="680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4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17673" y="1964401"/>
            <a:ext cx="360218" cy="1731818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47855" y="1218771"/>
            <a:ext cx="2507673" cy="886691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flipH="1">
            <a:off x="5493326" y="1277866"/>
            <a:ext cx="2258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Страусы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5608" y="14104"/>
            <a:ext cx="1184565" cy="118456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317673" y="4980711"/>
            <a:ext cx="360218" cy="1731818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43945" y="4094020"/>
            <a:ext cx="2507673" cy="886691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454" y="2830310"/>
            <a:ext cx="3906982" cy="41389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47855" y="4172636"/>
            <a:ext cx="22167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Львы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87582" y="4980711"/>
            <a:ext cx="360218" cy="1731818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38" y="1964401"/>
            <a:ext cx="2114162" cy="268891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93963" y="4114010"/>
            <a:ext cx="2507673" cy="886691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Цапли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8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5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225636" y="4170218"/>
            <a:ext cx="2410691" cy="13855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818" y="2264852"/>
            <a:ext cx="2687782" cy="4418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01" y="2184500"/>
            <a:ext cx="3537044" cy="4498624"/>
          </a:xfrm>
          <a:prstGeom prst="rect">
            <a:avLst/>
          </a:prstGeom>
        </p:spPr>
      </p:pic>
      <p:cxnSp>
        <p:nvCxnSpPr>
          <p:cNvPr id="10" name="Прямая со стрелкой 9"/>
          <p:cNvCxnSpPr/>
          <p:nvPr/>
        </p:nvCxnSpPr>
        <p:spPr>
          <a:xfrm flipH="1">
            <a:off x="4225636" y="4572000"/>
            <a:ext cx="2272146" cy="0"/>
          </a:xfrm>
          <a:prstGeom prst="straightConnector1">
            <a:avLst/>
          </a:prstGeom>
          <a:ln w="571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6106" y="3886200"/>
            <a:ext cx="5943603" cy="2971800"/>
          </a:xfrm>
          <a:prstGeom prst="rect">
            <a:avLst/>
          </a:prstGeom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8534400" y="1233055"/>
            <a:ext cx="0" cy="1634836"/>
          </a:xfrm>
          <a:prstGeom prst="straightConnector1">
            <a:avLst/>
          </a:prstGeom>
          <a:ln w="762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29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5745" y="605443"/>
            <a:ext cx="5694218" cy="4555374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6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238" y="716280"/>
            <a:ext cx="5694218" cy="455537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837" y="605443"/>
            <a:ext cx="5694218" cy="45553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7692" y="605443"/>
            <a:ext cx="5694218" cy="45553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24745"/>
            <a:ext cx="3241963" cy="32419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658" y="4149435"/>
            <a:ext cx="3241963" cy="32419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910" y="4149435"/>
            <a:ext cx="3241963" cy="324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3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7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620" y="1981200"/>
            <a:ext cx="3343275" cy="4876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435" y="221673"/>
            <a:ext cx="3343275" cy="4876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5198" y="221673"/>
            <a:ext cx="3343275" cy="4876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1981200"/>
            <a:ext cx="3343275" cy="4876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8725" y="2092036"/>
            <a:ext cx="33432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0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415636" y="374073"/>
            <a:ext cx="2022764" cy="1025236"/>
          </a:xfrm>
          <a:prstGeom prst="rightArrow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7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620" y="1981200"/>
            <a:ext cx="3343275" cy="4876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435" y="221673"/>
            <a:ext cx="3343275" cy="4876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5198" y="221673"/>
            <a:ext cx="3343275" cy="4876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2488" y="1981200"/>
            <a:ext cx="3343275" cy="4876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8725" y="2092036"/>
            <a:ext cx="33432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3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</TotalTime>
  <Words>20</Words>
  <Application>Microsoft Office PowerPoint</Application>
  <PresentationFormat>Произвольный</PresentationFormat>
  <Paragraphs>12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Angelina-Sapezhinskaya@yandex.ru</dc:creator>
  <cp:lastModifiedBy>Пользователь</cp:lastModifiedBy>
  <cp:revision>11</cp:revision>
  <dcterms:created xsi:type="dcterms:W3CDTF">2020-02-20T16:45:34Z</dcterms:created>
  <dcterms:modified xsi:type="dcterms:W3CDTF">2023-01-27T14:28:05Z</dcterms:modified>
</cp:coreProperties>
</file>