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8" r:id="rId5"/>
    <p:sldId id="281" r:id="rId6"/>
    <p:sldId id="269" r:id="rId7"/>
    <p:sldId id="270" r:id="rId8"/>
    <p:sldId id="271" r:id="rId9"/>
    <p:sldId id="272" r:id="rId10"/>
    <p:sldId id="273" r:id="rId11"/>
    <p:sldId id="274" r:id="rId12"/>
    <p:sldId id="282" r:id="rId13"/>
    <p:sldId id="267" r:id="rId14"/>
    <p:sldId id="280" r:id="rId15"/>
    <p:sldId id="265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4" autoAdjust="0"/>
    <p:restoredTop sz="88213" autoAdjust="0"/>
  </p:normalViewPr>
  <p:slideViewPr>
    <p:cSldViewPr snapToGrid="0">
      <p:cViewPr varScale="1">
        <p:scale>
          <a:sx n="31" d="100"/>
          <a:sy n="31" d="100"/>
        </p:scale>
        <p:origin x="408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A96D3-449C-476F-8383-896429C739E3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0AF53-C1FD-4454-970B-2D196D04F19F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73758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A96D3-449C-476F-8383-896429C739E3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0AF53-C1FD-4454-970B-2D196D04F1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01214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A96D3-449C-476F-8383-896429C739E3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0AF53-C1FD-4454-970B-2D196D04F1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55886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A96D3-449C-476F-8383-896429C739E3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0AF53-C1FD-4454-970B-2D196D04F19F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78348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A96D3-449C-476F-8383-896429C739E3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0AF53-C1FD-4454-970B-2D196D04F1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71611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A96D3-449C-476F-8383-896429C739E3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0AF53-C1FD-4454-970B-2D196D04F19F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759356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A96D3-449C-476F-8383-896429C739E3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0AF53-C1FD-4454-970B-2D196D04F1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49247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A96D3-449C-476F-8383-896429C739E3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0AF53-C1FD-4454-970B-2D196D04F1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45092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A96D3-449C-476F-8383-896429C739E3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0AF53-C1FD-4454-970B-2D196D04F1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90946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A96D3-449C-476F-8383-896429C739E3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0AF53-C1FD-4454-970B-2D196D04F1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7391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A96D3-449C-476F-8383-896429C739E3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0AF53-C1FD-4454-970B-2D196D04F1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64271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A96D3-449C-476F-8383-896429C739E3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0AF53-C1FD-4454-970B-2D196D04F1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07586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A96D3-449C-476F-8383-896429C739E3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0AF53-C1FD-4454-970B-2D196D04F1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224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A96D3-449C-476F-8383-896429C739E3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0AF53-C1FD-4454-970B-2D196D04F1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88332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A96D3-449C-476F-8383-896429C739E3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0AF53-C1FD-4454-970B-2D196D04F1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7767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A96D3-449C-476F-8383-896429C739E3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0AF53-C1FD-4454-970B-2D196D04F1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55479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A96D3-449C-476F-8383-896429C739E3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0AF53-C1FD-4454-970B-2D196D04F1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07413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68AA96D3-449C-476F-8383-896429C739E3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030AF53-C1FD-4454-970B-2D196D04F1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472948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Relationship Id="rId9" Type="http://schemas.openxmlformats.org/officeDocument/2006/relationships/image" Target="../media/image3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cyberleninka.ru/article/n/materialy-po-ekologii-rysi-lynx-lynx-l-1758-yakutii" TargetMode="External"/><Relationship Id="rId2" Type="http://schemas.openxmlformats.org/officeDocument/2006/relationships/hyperlink" Target="https://givnost.ru/rys-zhivotnoe-opisanie-osobennosti-vidy-obraz-zhizni-i-sreda-obitaniya-rysi/#Vidy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0"/>
            <a:ext cx="9144000" cy="2387600"/>
          </a:xfrm>
        </p:spPr>
        <p:txBody>
          <a:bodyPr>
            <a:norm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</a:t>
            </a:r>
            <a:b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“Центр развития ребенка – детский сад №1 “</a:t>
            </a:r>
            <a:r>
              <a:rPr lang="ru-RU" sz="2000" b="1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Туллукчаан</a:t>
            </a: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”</a:t>
            </a:r>
            <a:b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с.Сунтар</a:t>
            </a: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387600"/>
            <a:ext cx="9005455" cy="1690398"/>
          </a:xfrm>
        </p:spPr>
        <p:txBody>
          <a:bodyPr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dirty="0" err="1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Дакылаат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тиэмэтэ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ru-RU" sz="2000" dirty="0" smtClean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2000" dirty="0" err="1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Бэдэр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</a:p>
          <a:p>
            <a:pPr algn="r">
              <a:lnSpc>
                <a:spcPct val="107000"/>
              </a:lnSpc>
              <a:spcAft>
                <a:spcPts val="800"/>
              </a:spcAft>
            </a:pPr>
            <a:endParaRPr lang="ru-RU" sz="2000" dirty="0" smtClean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ru-RU" sz="2000" dirty="0" err="1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Толордо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sah-RU" sz="20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улахан группа</a:t>
            </a:r>
            <a:endParaRPr lang="ru-RU" sz="2000" dirty="0" smtClean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sah-RU" sz="20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Иитиллээччитэ, </a:t>
            </a:r>
            <a:r>
              <a:rPr lang="ru-RU" sz="2000" dirty="0" err="1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Колодезников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Вася </a:t>
            </a:r>
            <a:endParaRPr lang="ru-RU" sz="2000" dirty="0" smtClean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ru-RU" sz="2000" dirty="0" err="1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Салайааччы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Софронова </a:t>
            </a:r>
            <a:r>
              <a:rPr lang="ru-RU" sz="2000" dirty="0" err="1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Иветта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2000" dirty="0" smtClean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ru-RU" sz="20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Валентиновна</a:t>
            </a:r>
            <a:endParaRPr lang="ru-RU" sz="2000" dirty="0" smtClean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Сунтар, 2023 </a:t>
            </a:r>
            <a:r>
              <a:rPr lang="ru-RU" sz="2000" b="1" dirty="0" err="1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сыл</a:t>
            </a:r>
            <a:r>
              <a:rPr lang="ru-RU" sz="2000" b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000" b="1" dirty="0" smtClean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07000"/>
              </a:lnSpc>
              <a:spcAft>
                <a:spcPts val="800"/>
              </a:spcAft>
            </a:pP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890792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299" y="1556657"/>
            <a:ext cx="3742039" cy="275408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25612" y="1581503"/>
            <a:ext cx="4064001" cy="275408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1074" y="1553937"/>
            <a:ext cx="3926112" cy="275680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32115" y="1156547"/>
            <a:ext cx="15650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ah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Бөрө элбэҕэ</a:t>
            </a:r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94169" y="1156547"/>
            <a:ext cx="14141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ah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Булчуттар</a:t>
            </a:r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786210" y="1153827"/>
            <a:ext cx="322171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ah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Аһа аҕыйаан аччыктыыр</a:t>
            </a:r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189191" y="282676"/>
            <a:ext cx="52397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ah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Бэдэр </a:t>
            </a:r>
            <a:r>
              <a:rPr lang="sah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аҕыйаабыт </a:t>
            </a:r>
            <a:r>
              <a:rPr lang="sah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биричиинэтэ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4" y="4735699"/>
            <a:ext cx="2695245" cy="212230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7159" y="4735699"/>
            <a:ext cx="2389191" cy="214714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5541" y="4773905"/>
            <a:ext cx="2389191" cy="210041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6349" y="4735699"/>
            <a:ext cx="2389191" cy="210868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346112" y="4310743"/>
            <a:ext cx="27210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Айыл5аны </a:t>
            </a:r>
            <a:r>
              <a:rPr lang="ru-RU" sz="2000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алдьатыы</a:t>
            </a:r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87497" y="4773905"/>
            <a:ext cx="2504503" cy="1707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736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99119" y="-40607"/>
            <a:ext cx="8534400" cy="1153887"/>
          </a:xfrm>
        </p:spPr>
        <p:txBody>
          <a:bodyPr>
            <a:normAutofit fontScale="62500" lnSpcReduction="20000"/>
          </a:bodyPr>
          <a:lstStyle/>
          <a:p>
            <a:pPr algn="ctr"/>
            <a:r>
              <a:rPr lang="sah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Түмүк</a:t>
            </a:r>
          </a:p>
          <a:p>
            <a:pPr algn="ctr"/>
            <a:r>
              <a:rPr lang="sah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 улэбин үөрэтэммин, ырытаммын, Бэдэри элбэтэр тустаах бырайыагы арыйан, маннык улэлэр ыытыллыахтаахтар эбит диэн түмуккэ кэллим: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1479" y="1461855"/>
            <a:ext cx="2909980" cy="272312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6931" y="1461855"/>
            <a:ext cx="2637246" cy="266438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34177" y="1461855"/>
            <a:ext cx="3273562" cy="265271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5235" y="4463144"/>
            <a:ext cx="3162168" cy="239485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33862" y="4463144"/>
            <a:ext cx="3581093" cy="239485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389530" y="1074429"/>
            <a:ext cx="3393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ah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Кыһыл кинигэҕэ киллэрии</a:t>
            </a:r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96931" y="1035577"/>
            <a:ext cx="36014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ah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Булчуттары хонтуруолааһын</a:t>
            </a:r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22" y="4514678"/>
            <a:ext cx="3452734" cy="227080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731071" y="4090679"/>
            <a:ext cx="3200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ah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Аһыыр  кыылын элбэтии</a:t>
            </a:r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19783" y="4177168"/>
            <a:ext cx="23516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ah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Бөренү аҕыйатыы</a:t>
            </a:r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11156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97466" y="0"/>
            <a:ext cx="8534400" cy="1538416"/>
          </a:xfrm>
        </p:spPr>
        <p:txBody>
          <a:bodyPr>
            <a:normAutofit/>
          </a:bodyPr>
          <a:lstStyle/>
          <a:p>
            <a:pPr algn="ctr"/>
            <a:r>
              <a:rPr lang="sah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Уонна кини эйгэтин кэцэтии, ол туһугар айылҕаны харыстааһын!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8723" y="1538417"/>
            <a:ext cx="5391253" cy="459053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89976" y="1531595"/>
            <a:ext cx="3502024" cy="339193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2480" y="1677077"/>
            <a:ext cx="3331203" cy="3100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67641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27558" y="0"/>
            <a:ext cx="8534400" cy="3608340"/>
          </a:xfrm>
        </p:spPr>
        <p:txBody>
          <a:bodyPr numCol="2"/>
          <a:lstStyle/>
          <a:p>
            <a:pPr marL="0" indent="0" algn="ctr">
              <a:buNone/>
            </a:pPr>
            <a:r>
              <a:rPr lang="ru-RU" b="1" i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                                                           </a:t>
            </a:r>
            <a:r>
              <a:rPr lang="ru-RU" b="1" i="1" dirty="0" err="1" smtClean="0">
                <a:solidFill>
                  <a:srgbClr val="000000"/>
                </a:solidFill>
                <a:latin typeface="Times New Roman" panose="02020603050405020304" pitchFamily="18" charset="0"/>
              </a:rPr>
              <a:t>Бэдэр</a:t>
            </a:r>
            <a:r>
              <a:rPr lang="ru-RU" b="1" i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b="1" i="1" dirty="0" err="1" smtClean="0">
                <a:solidFill>
                  <a:srgbClr val="000000"/>
                </a:solidFill>
                <a:latin typeface="Times New Roman" panose="02020603050405020304" pitchFamily="18" charset="0"/>
              </a:rPr>
              <a:t>суола</a:t>
            </a:r>
            <a:endParaRPr lang="ru-RU" b="1" i="1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algn="ctr"/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6939" y="2382596"/>
            <a:ext cx="3578618" cy="403685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6176" y="335678"/>
            <a:ext cx="7038109" cy="6083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9040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61356" y="2375503"/>
            <a:ext cx="8534400" cy="1507067"/>
          </a:xfrm>
        </p:spPr>
        <p:txBody>
          <a:bodyPr>
            <a:normAutofit/>
          </a:bodyPr>
          <a:lstStyle/>
          <a:p>
            <a:r>
              <a:rPr lang="sah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БОЛҔОМТОҔУТ ИҺИН МАХТАЛ!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85733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0"/>
            <a:ext cx="8534400" cy="6567055"/>
          </a:xfr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sah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Туһаныллыбыт литература: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sah-RU" u="sng" dirty="0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https://givnost.ru/rys-zhivotnoe-opisanie-osobennosti-vidy-obraz-zhizni-i-sreda-obitaniya-rysi/#Vidy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sah-RU" u="sng" dirty="0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https://cyberleninka.ru/article/n/materialy-po-ekologii-rysi-lynx-lynx-l-1758-yakutii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sah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Россия </a:t>
            </a:r>
            <a:r>
              <a:rPr lang="sah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кыылларын энциклопедията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6085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41512" y="0"/>
            <a:ext cx="8534400" cy="5798127"/>
          </a:xfrm>
        </p:spPr>
        <p:txBody>
          <a:bodyPr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sah-RU" sz="28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Үөрэтэр-чинчийэр үлэм сыала-соруга:</a:t>
            </a:r>
            <a:endParaRPr lang="ru-RU" sz="28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sah-RU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Кыра сааспыттан  төрөөбүт айылҕабыт кыылларын ырытыы, уөрэтии уонна харыстааһын.</a:t>
            </a:r>
            <a:endParaRPr lang="ru-RU" sz="18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sah-RU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Бэдэр туһунан билиибин киэц эйгэҕэ уллэстии.</a:t>
            </a:r>
            <a:endParaRPr lang="ru-RU" sz="18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sah-RU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Бэдэр сиэмэх кыылга киирсэр, ол </a:t>
            </a:r>
            <a:r>
              <a:rPr lang="sah-RU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эрэн </a:t>
            </a:r>
            <a:r>
              <a:rPr lang="sah-RU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кини ууһа аҕыйаан турар, ол утары үлэни ыытыы.</a:t>
            </a:r>
            <a:endParaRPr lang="ru-RU" sz="18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2854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62440" y="-2220686"/>
            <a:ext cx="9568152" cy="653934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sah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Россия араас кыыллара</a:t>
            </a:r>
          </a:p>
          <a:p>
            <a:pPr marL="0" indent="0" algn="ctr">
              <a:buNone/>
            </a:pP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4629" y="1048986"/>
            <a:ext cx="8077200" cy="5569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1901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42659" y="337457"/>
            <a:ext cx="9853159" cy="109945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sah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Саха сиригэр баар сиэмэх кыыллартан</a:t>
            </a:r>
          </a:p>
          <a:p>
            <a:pPr marL="0" indent="0" algn="ctr">
              <a:buNone/>
            </a:pPr>
            <a:endParaRPr lang="sah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469" y="1345377"/>
            <a:ext cx="2994029" cy="274298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8557" y="1378832"/>
            <a:ext cx="3419816" cy="270952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2499" y="1402334"/>
            <a:ext cx="3490435" cy="270952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5434" y="4539922"/>
            <a:ext cx="3419816" cy="227930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330931" y="887185"/>
            <a:ext cx="13994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ah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Тыатааҕы</a:t>
            </a:r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91610" y="907625"/>
            <a:ext cx="7537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ah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Бөрө</a:t>
            </a:r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927443" y="1002224"/>
            <a:ext cx="9861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ah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Саһыл</a:t>
            </a:r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86664" y="4111861"/>
            <a:ext cx="8414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ah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Бэдэр</a:t>
            </a:r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69328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9658" y="1883228"/>
            <a:ext cx="6273938" cy="3842657"/>
          </a:xfrm>
        </p:spPr>
      </p:pic>
      <p:sp>
        <p:nvSpPr>
          <p:cNvPr id="5" name="TextBox 4"/>
          <p:cNvSpPr txBox="1"/>
          <p:nvPr/>
        </p:nvSpPr>
        <p:spPr>
          <a:xfrm flipH="1">
            <a:off x="1545771" y="283028"/>
            <a:ext cx="936171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ah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Бэдэр тас керүҥэ, дьүһүнэ, уһуна, ыйааһына хартыынаннан, схеманнан: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25622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5486" y="185058"/>
            <a:ext cx="8534400" cy="1295400"/>
          </a:xfrm>
        </p:spPr>
        <p:txBody>
          <a:bodyPr>
            <a:normAutofit/>
          </a:bodyPr>
          <a:lstStyle/>
          <a:p>
            <a:pPr algn="ctr"/>
            <a:r>
              <a:rPr lang="sah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Бэдэр куруц тыаҕа (ойуурга) олохсуйар</a:t>
            </a:r>
          </a:p>
          <a:p>
            <a:pPr algn="ctr"/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802" y="1129881"/>
            <a:ext cx="3541313" cy="250594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0115" y="1143604"/>
            <a:ext cx="3399374" cy="249222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9489" y="1127646"/>
            <a:ext cx="3984171" cy="250818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27715" y="3635829"/>
            <a:ext cx="4613701" cy="3054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92443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45469" y="0"/>
            <a:ext cx="8534400" cy="1121229"/>
          </a:xfrm>
        </p:spPr>
        <p:txBody>
          <a:bodyPr>
            <a:normAutofit/>
          </a:bodyPr>
          <a:lstStyle/>
          <a:p>
            <a:pPr algn="ctr"/>
            <a:r>
              <a:rPr lang="sah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Бэдэр туох аһылыктааҕа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872" y="1521338"/>
            <a:ext cx="3745382" cy="240892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2234" y="1521338"/>
            <a:ext cx="3613710" cy="242538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44433" y="1521338"/>
            <a:ext cx="2870871" cy="244184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4028" y="4313916"/>
            <a:ext cx="3950122" cy="245752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458687" y="1088310"/>
            <a:ext cx="12937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ah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Көтөрдөр</a:t>
            </a:r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17704" y="1088310"/>
            <a:ext cx="9827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ah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Туртас</a:t>
            </a:r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132543" y="1088310"/>
            <a:ext cx="9989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ah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Куобах</a:t>
            </a:r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86364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46955" y="-185056"/>
            <a:ext cx="8534400" cy="1534886"/>
          </a:xfrm>
        </p:spPr>
        <p:txBody>
          <a:bodyPr>
            <a:normAutofit/>
          </a:bodyPr>
          <a:lstStyle/>
          <a:p>
            <a:pPr algn="ctr"/>
            <a:r>
              <a:rPr lang="sah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Бэдэр оҕолоро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4649" y="1094226"/>
            <a:ext cx="4157333" cy="315685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9886" y="1112511"/>
            <a:ext cx="4184763" cy="313857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65862"/>
            <a:ext cx="3439886" cy="318522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9204" y="4247551"/>
            <a:ext cx="4141578" cy="2565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3388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63183" y="0"/>
            <a:ext cx="8534400" cy="1121229"/>
          </a:xfrm>
        </p:spPr>
        <p:txBody>
          <a:bodyPr>
            <a:normAutofit/>
          </a:bodyPr>
          <a:lstStyle/>
          <a:p>
            <a:pPr algn="ctr"/>
            <a:r>
              <a:rPr lang="sah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Бэдэр тириититтэн тугу оцороллоро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6434" y="1271048"/>
            <a:ext cx="3104384" cy="290906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48803" y="858254"/>
            <a:ext cx="15343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ah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Саҕынньах</a:t>
            </a:r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4190" y="1271048"/>
            <a:ext cx="2919443" cy="290906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441339" y="870938"/>
            <a:ext cx="1093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ah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Сон</a:t>
            </a:r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0101" y="1271049"/>
            <a:ext cx="2796333" cy="290906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03633" y="1271048"/>
            <a:ext cx="2637465" cy="290906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25350" y="826807"/>
            <a:ext cx="18609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ah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Бэдэр тириитэ</a:t>
            </a:r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168198" y="870938"/>
            <a:ext cx="8481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ah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Шуба</a:t>
            </a:r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8448" y="4528457"/>
            <a:ext cx="3008014" cy="232954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18243" y="4528457"/>
            <a:ext cx="1600567" cy="232954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81289" y="4528457"/>
            <a:ext cx="1946774" cy="227777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226870" y="4188419"/>
            <a:ext cx="9795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ah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Тэллэх</a:t>
            </a:r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704341" y="4129879"/>
            <a:ext cx="10887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ah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Бэргэһэ</a:t>
            </a:r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051076" y="4188419"/>
            <a:ext cx="10071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ah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Һэлиэт</a:t>
            </a:r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0226655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353</TotalTime>
  <Words>193</Words>
  <Application>Microsoft Office PowerPoint</Application>
  <PresentationFormat>Широкоэкранный</PresentationFormat>
  <Paragraphs>53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Calibri</vt:lpstr>
      <vt:lpstr>Century Gothic</vt:lpstr>
      <vt:lpstr>Times New Roman</vt:lpstr>
      <vt:lpstr>Wingdings 3</vt:lpstr>
      <vt:lpstr>Сектор</vt:lpstr>
      <vt:lpstr>Муниципальное бюджетное дошкольное образовательное учреждение “Центр развития ребенка – детский сад №1 “Туллукчаан” с.Сунтар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БОЛҔОМТОҔУТ ИҺИН МАХТАЛ!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МБДОУ о5ону сайыннарар киин- бастакы нүөмэрдээх о5о уһуйаана «Туллукчаан»</dc:title>
  <dc:creator>ИветтаВаня</dc:creator>
  <cp:lastModifiedBy>ИветтаВаня</cp:lastModifiedBy>
  <cp:revision>32</cp:revision>
  <dcterms:created xsi:type="dcterms:W3CDTF">2023-01-14T11:14:00Z</dcterms:created>
  <dcterms:modified xsi:type="dcterms:W3CDTF">2023-01-27T09:05:31Z</dcterms:modified>
</cp:coreProperties>
</file>