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72" r:id="rId3"/>
    <p:sldId id="273" r:id="rId4"/>
    <p:sldId id="274" r:id="rId5"/>
    <p:sldId id="256" r:id="rId6"/>
    <p:sldId id="258" r:id="rId7"/>
    <p:sldId id="259" r:id="rId8"/>
    <p:sldId id="275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F80D8D-EF1F-4EC5-91D4-1FC85B50086D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EEEAD7-64F8-4988-AFF4-E77F9E8E7D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EEEAD7-64F8-4988-AFF4-E77F9E8E7DB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259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7" name="Рисунок 6" descr="set-vector-snowflakes-icons-white-objects-against-blue-background-5931117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31640" y="1009687"/>
            <a:ext cx="6408712" cy="4893609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6" name="Рисунок 2" descr="259911309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762000"/>
            <a:ext cx="4711700" cy="5443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graphicFrame>
        <p:nvGraphicFramePr>
          <p:cNvPr id="5" name="Group 4"/>
          <p:cNvGraphicFramePr>
            <a:graphicFrameLocks noGrp="1"/>
          </p:cNvGraphicFramePr>
          <p:nvPr>
            <p:ph/>
          </p:nvPr>
        </p:nvGraphicFramePr>
        <p:xfrm>
          <a:off x="457200" y="274638"/>
          <a:ext cx="8363271" cy="6322714"/>
        </p:xfrm>
        <a:graphic>
          <a:graphicData uri="http://schemas.openxmlformats.org/drawingml/2006/table">
            <a:tbl>
              <a:tblPr/>
              <a:tblGrid>
                <a:gridCol w="2787757"/>
                <a:gridCol w="2787757"/>
                <a:gridCol w="2787757"/>
              </a:tblGrid>
              <a:tr h="21064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985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0642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" name="Рисунок 15" descr="96ca5a76a5804c97127af6714675293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4581128"/>
            <a:ext cx="1872208" cy="1872208"/>
          </a:xfrm>
          <a:prstGeom prst="rect">
            <a:avLst/>
          </a:prstGeom>
        </p:spPr>
      </p:pic>
      <p:pic>
        <p:nvPicPr>
          <p:cNvPr id="17" name="Рисунок 16" descr="96ca5a76a5804c97127af6714675293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635896" y="2492896"/>
            <a:ext cx="1728192" cy="1872208"/>
          </a:xfrm>
          <a:prstGeom prst="rect">
            <a:avLst/>
          </a:prstGeom>
        </p:spPr>
      </p:pic>
      <p:pic>
        <p:nvPicPr>
          <p:cNvPr id="18" name="Рисунок 17" descr="96ca5a76a5804c97127af6714675293d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404664"/>
            <a:ext cx="1728192" cy="1872208"/>
          </a:xfrm>
          <a:prstGeom prst="rect">
            <a:avLst/>
          </a:prstGeom>
        </p:spPr>
      </p:pic>
      <p:pic>
        <p:nvPicPr>
          <p:cNvPr id="19" name="Рисунок 18" descr="4506-raskraska-s-podarkom-v-ruka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15616" y="404664"/>
            <a:ext cx="1368152" cy="1978506"/>
          </a:xfrm>
          <a:prstGeom prst="rect">
            <a:avLst/>
          </a:prstGeom>
        </p:spPr>
      </p:pic>
      <p:pic>
        <p:nvPicPr>
          <p:cNvPr id="20" name="Рисунок 19" descr="4506-raskraska-s-podarkom-v-ruka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732240" y="2420888"/>
            <a:ext cx="1368152" cy="1978506"/>
          </a:xfrm>
          <a:prstGeom prst="rect">
            <a:avLst/>
          </a:prstGeom>
        </p:spPr>
      </p:pic>
      <p:pic>
        <p:nvPicPr>
          <p:cNvPr id="21" name="Рисунок 20" descr="4506-raskraska-s-podarkom-v-ruka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1920" y="4509120"/>
            <a:ext cx="1512168" cy="1978506"/>
          </a:xfrm>
          <a:prstGeom prst="rect">
            <a:avLst/>
          </a:prstGeom>
        </p:spPr>
      </p:pic>
      <p:pic>
        <p:nvPicPr>
          <p:cNvPr id="22" name="Рисунок 21" descr="uk3289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51920" y="332655"/>
            <a:ext cx="1800200" cy="2016223"/>
          </a:xfrm>
          <a:prstGeom prst="rect">
            <a:avLst/>
          </a:prstGeom>
        </p:spPr>
      </p:pic>
      <p:pic>
        <p:nvPicPr>
          <p:cNvPr id="23" name="Рисунок 22" descr="uk3289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300192" y="4509120"/>
            <a:ext cx="1800200" cy="2016223"/>
          </a:xfrm>
          <a:prstGeom prst="rect">
            <a:avLst/>
          </a:prstGeom>
        </p:spPr>
      </p:pic>
      <p:pic>
        <p:nvPicPr>
          <p:cNvPr id="24" name="Рисунок 23" descr="uk32899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71600" y="2420888"/>
            <a:ext cx="1800200" cy="2016223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5" descr="ЁЛОЧКА (4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33600" y="1752600"/>
            <a:ext cx="44561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3735388" y="15875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25558"/>
            <a:ext cx="9144000" cy="6883558"/>
          </a:xfrm>
          <a:prstGeom prst="rect">
            <a:avLst/>
          </a:prstGeom>
        </p:spPr>
      </p:pic>
      <p:pic>
        <p:nvPicPr>
          <p:cNvPr id="5" name="Picture 5" descr="ЁЛОЧКА (4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33600" y="1752600"/>
            <a:ext cx="44561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3600240" y="3705269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6" descr="46de1804df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9030">
            <a:off x="3672248" y="5361453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ЁЛОЧКА (4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195736" y="1196752"/>
            <a:ext cx="4456113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6" descr="46de1804df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9030">
            <a:off x="5112408" y="1617038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ЁЛОЧКА (4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55776" y="1124744"/>
            <a:ext cx="4644664" cy="532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5" descr="ЁЛОЧКА (4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555776" y="1124744"/>
            <a:ext cx="4644664" cy="5321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7344655" y="4857397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6" descr="46de1804df6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1439030">
            <a:off x="3672248" y="5129739"/>
            <a:ext cx="1328737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ЁЛОЧКА (4)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2609829"/>
            <a:ext cx="3707904" cy="4248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 descr="ЁЛОЧКА (4)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292080" y="2492897"/>
            <a:ext cx="3809966" cy="436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5" name="Picture 4" descr="origina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43000" y="0"/>
            <a:ext cx="6781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1355382" y="5882759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2939558" y="5522720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4811767" y="5882760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5387831" y="6202305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5963894" y="6026776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7044015" y="5666735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3659637" y="5594727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4307710" y="5666736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2291487" y="5810752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1859438" y="5954768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6" descr="46de1804df61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1439030">
            <a:off x="6539958" y="5882759"/>
            <a:ext cx="504117" cy="578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nastol.com.ua-3876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7" name="Рисунок 6" descr="6e30988840ec5932c7e102f0e5056c2a--christmas-art-christmas-is-coming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19" y="260648"/>
            <a:ext cx="5006473" cy="3600400"/>
          </a:xfrm>
          <a:prstGeom prst="rect">
            <a:avLst/>
          </a:prstGeom>
        </p:spPr>
      </p:pic>
      <p:pic>
        <p:nvPicPr>
          <p:cNvPr id="8" name="Рисунок 7" descr="182f625fc64fbb8f154e9eb7fdecc47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03848" y="3060700"/>
            <a:ext cx="5689600" cy="3797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zima-sneg-elki-derevya-dom-staryj-zabroshennyj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749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646132631_5-kartinkin-net-p-kartinki-zimnego-lesa-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430" y="0"/>
            <a:ext cx="910457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5" descr="1646132631_5-kartinkin-net-p-kartinki-zimnego-lesa-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6" descr="nastol.com.ua-38769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7" descr="original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29000"/>
            <a:ext cx="45593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8" descr="zima-sneg-elki-derevya-dom-staryj-zabroshennyj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614612091_87-p-zimnii-fon-dlya-fotoshopa-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68341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61239517_33-kartinkin-net-p-zhivie-zimnie-otkritki-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7321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39737993_125-catherineasquithgallery-com-p-fon-rozovii-abstraktsiya-1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83558"/>
          </a:xfrm>
          <a:prstGeom prst="rect">
            <a:avLst/>
          </a:prstGeom>
        </p:spPr>
      </p:pic>
      <p:pic>
        <p:nvPicPr>
          <p:cNvPr id="8" name="Рисунок 4" descr="1648057031_65-kartinkin-net-p-kartinki-tetereva-67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81000"/>
            <a:ext cx="3810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5" descr="1657001379_11-adonius-club-p-zaichik-zimoi-priroda-krasivo-foto-1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381000"/>
            <a:ext cx="3683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6" descr="1648932716_47-vsegda-pomnim-com-p-zveri-v-zimnem-lesu-foto-52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0" y="3810000"/>
            <a:ext cx="42672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</Words>
  <Application>Microsoft Office PowerPoint</Application>
  <PresentationFormat>Экран (4:3)</PresentationFormat>
  <Paragraphs>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13</cp:revision>
  <dcterms:created xsi:type="dcterms:W3CDTF">2023-01-26T08:13:48Z</dcterms:created>
  <dcterms:modified xsi:type="dcterms:W3CDTF">2023-01-27T02:16:39Z</dcterms:modified>
</cp:coreProperties>
</file>