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73" r:id="rId5"/>
    <p:sldId id="277" r:id="rId6"/>
    <p:sldId id="278" r:id="rId7"/>
    <p:sldId id="279" r:id="rId8"/>
    <p:sldId id="280" r:id="rId9"/>
    <p:sldId id="268" r:id="rId10"/>
    <p:sldId id="281" r:id="rId11"/>
    <p:sldId id="282" r:id="rId12"/>
    <p:sldId id="259" r:id="rId13"/>
    <p:sldId id="260" r:id="rId14"/>
    <p:sldId id="261" r:id="rId15"/>
    <p:sldId id="263" r:id="rId16"/>
    <p:sldId id="264" r:id="rId17"/>
    <p:sldId id="265" r:id="rId18"/>
    <p:sldId id="283" r:id="rId19"/>
    <p:sldId id="284" r:id="rId20"/>
    <p:sldId id="285" r:id="rId21"/>
    <p:sldId id="286" r:id="rId22"/>
    <p:sldId id="27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164295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099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3306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581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112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94456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14500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9102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8539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5373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641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BA14D-2227-4EF7-BDA6-6C4B5C537142}" type="datetimeFigureOut">
              <a:rPr lang="ru-RU" smtClean="0"/>
              <a:pPr/>
              <a:t>13.10.2022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CC9C9-C9FA-4707-9E46-9901E3DCFA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8051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ixelbrush.ru/uploads/posts/2012-10/1349666716_1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88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619672" y="1772816"/>
            <a:ext cx="6172200" cy="189436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Театр.</a:t>
            </a:r>
            <a:b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Виды театров.</a:t>
            </a:r>
            <a:endParaRPr lang="ru-RU" sz="5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4725144"/>
            <a:ext cx="26642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воспитатель</a:t>
            </a: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Серебрякова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В.В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332656"/>
            <a:ext cx="51283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 зверей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Московский театр зверей имени Дурова празднует 105-летие - РИА Новости,  08.01.201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6261" y="1700808"/>
            <a:ext cx="7239875" cy="410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 descr="http://www.circuses.su/public/images/events/45_image_7_large.jpeg"/>
          <p:cNvPicPr>
            <a:picLocks noChangeAspect="1" noChangeArrowheads="1"/>
          </p:cNvPicPr>
          <p:nvPr/>
        </p:nvPicPr>
        <p:blipFill rotWithShape="1">
          <a:blip r:embed="rId2" cstate="email"/>
          <a:srcRect t="4346" b="6765"/>
          <a:stretch/>
        </p:blipFill>
        <p:spPr bwMode="auto">
          <a:xfrm>
            <a:off x="203291" y="195924"/>
            <a:ext cx="3998387" cy="3456384"/>
          </a:xfrm>
          <a:prstGeom prst="rect">
            <a:avLst/>
          </a:prstGeom>
          <a:noFill/>
        </p:spPr>
      </p:pic>
      <p:pic>
        <p:nvPicPr>
          <p:cNvPr id="4098" name="Picture 2" descr="Театр зверей «Уголок дедушки Дурова» - Москва 20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645024"/>
            <a:ext cx="4562872" cy="304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Репка | Театр Уголок Дедушки Дуров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81"/>
            <a:ext cx="4187244" cy="2792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Репка | Театр Уголок Дедушки Дуров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0" y="3900233"/>
            <a:ext cx="4154213" cy="2770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relandru.com/wp-content/uploads/2013/07/moskovskij-kukolnyj-teatr-vystupit-v-irland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15616" y="1484784"/>
            <a:ext cx="7106582" cy="47525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585296" y="188640"/>
            <a:ext cx="5812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Кукольный театр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388449"/>
            <a:ext cx="52188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КУКЛЫ-ПЕРЧАТКИ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Набор кукол- перчаток для спектакля «Мой Додыр» – заказать на Ярмарке  Мастеров – GQVHPRU | Куклы и пупсы, Моск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1670" y="1123300"/>
            <a:ext cx="7178722" cy="5384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s://encrypted-tbn3.gstatic.com/images?q=tbn:ANd9GcQ6Mu7g_Y9y772K7U17tnS-M5WK9eRHNn15tZpS7cdz5aywk9U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499611" cy="3384376"/>
          </a:xfrm>
          <a:prstGeom prst="rect">
            <a:avLst/>
          </a:prstGeom>
          <a:noFill/>
        </p:spPr>
      </p:pic>
      <p:pic>
        <p:nvPicPr>
          <p:cNvPr id="44036" name="Picture 4" descr="http://world-mans.ru/image/1389333779_1da064591ab0bbfcbfba91e2fdaa8ba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3290488"/>
            <a:ext cx="4283968" cy="3567512"/>
          </a:xfrm>
          <a:prstGeom prst="rect">
            <a:avLst/>
          </a:prstGeom>
          <a:noFill/>
        </p:spPr>
      </p:pic>
      <p:pic>
        <p:nvPicPr>
          <p:cNvPr id="6146" name="Picture 2" descr="Кукольный театр помог воспитанникам центра &quot;Реабилитация live&quot; увидеть себя  со стороны. ВИДЕО | Координационный центр по противодействию наркомани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20688"/>
            <a:ext cx="3387875" cy="230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Наборы перчаточных кукол по сказкам (резина, ткань) - ТД Карусель |  Екатеринбург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555902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womenclub.ru/images/stories/womenworld/children/marionetka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6"/>
            <a:ext cx="4176464" cy="5304112"/>
          </a:xfrm>
          <a:prstGeom prst="rect">
            <a:avLst/>
          </a:prstGeom>
          <a:noFill/>
        </p:spPr>
      </p:pic>
      <p:pic>
        <p:nvPicPr>
          <p:cNvPr id="41988" name="Picture 4" descr="http://www.dolls-puppets.com/images/D/-%D0%B4%D0%B5%D1%80%D0%B5%D0%B2%D1%8F%D0%BD%D0%BD%D0%B0%D1%8F-%D0%BC%D0%B0%D1%80%D0%B8%D0%BE%D0%BD%D0%B5%D1%82%D0%BA%D0%B0-ma12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1412776"/>
            <a:ext cx="3924300" cy="5238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07704" y="404664"/>
            <a:ext cx="61696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КУКЛЫ-МАРИОНЕТКИ</a:t>
            </a:r>
            <a:endParaRPr lang="ru-RU" sz="4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99792" y="332656"/>
            <a:ext cx="416665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 ТЕНЕЙ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62" name="Picture 2" descr="http://i1.imgbb.ru/img6/b/a/6/ba6778db16fab41ace7ddca24a68c543_h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340768"/>
            <a:ext cx="6867929" cy="5157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travel2moscow.com/upload/41311/9QWg8k4Dxl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0"/>
            <a:ext cx="4547607" cy="3024336"/>
          </a:xfrm>
          <a:prstGeom prst="rect">
            <a:avLst/>
          </a:prstGeom>
          <a:noFill/>
        </p:spPr>
      </p:pic>
      <p:pic>
        <p:nvPicPr>
          <p:cNvPr id="39940" name="Picture 4" descr="http://culturemeter.od.ua/wp-content/uploads/2014/02/%D0%A2%D0%B5%D0%B0%D1%82%D1%80-%D0%A2%D0%B5%D0%BD%D0%B5%D0%B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91880" y="3156976"/>
            <a:ext cx="5652120" cy="3529813"/>
          </a:xfrm>
          <a:prstGeom prst="rect">
            <a:avLst/>
          </a:prstGeom>
          <a:noFill/>
        </p:spPr>
      </p:pic>
      <p:pic>
        <p:nvPicPr>
          <p:cNvPr id="7170" name="Picture 2" descr="Театр теней для детей своими руками. Шаблоны фигурок для печати. — Все для  развития ребен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6259"/>
            <a:ext cx="2808312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Театр теней дома и в детском саду. Воспитателям детских садов, школьным  учителям и педагогам - Маам.ру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880" y="3933056"/>
            <a:ext cx="3108299" cy="232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1520" y="260648"/>
            <a:ext cx="8640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Рязанский кукольный театр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20" name="Picture 4" descr="Рязанский театр кукол станет первым гостем фестиваля &quot;Оренбургский  арбузник&quot; - Новости Оренбурга и Оренбургской области на РИА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8175240" cy="404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88640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Рязанский театр юного зрителя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Театр для детей и молодёжи (на Соборной) — Театры — Афиша — город Рязань на  городском сайте RZN.info. Афиша Рязани. Купить билет в кино или выбрать  концерт или спектакль, посмотреть список клубны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173" y="2132856"/>
            <a:ext cx="8468141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AutoShape 2" descr="data:image/jpeg;base64,/9j/4AAQSkZJRgABAQAAAQABAAD/2wCEAAkGBxQTEhQUEhQWFhUXGBgXFxcYFxwcFxwXGBcYGhgYGBwYHCggHBwlHBwXIjEiJSkrLi4uFx8zODMsNygtLisBCgoKDg0OGhAQGiwkHCQsLCwsLCwsLCwsLCwsLCwsLDQsLCwsLCwsLCwsLCwsLCwsLCwsLCwsLCwsLCwsLCwsLP/AABEIAOEA4QMBIgACEQEDEQH/xAAaAAADAQEBAQAAAAAAAAAAAAABAgMABAUG/8QAMBAAAgECBAUDBQEAAQUAAAAAAAECAxESITFBUWFxgfATkbEEocHR4fEiFDJCcpL/xAAZAQEBAQEBAQAAAAAAAAAAAAAAAQIDBgT/xAAhEQEBAAIDAAICAwAAAAAAAAAAAQIREiExQVEDMhMiYf/aAAwDAQACEQMRAD8A+4qTWiJSRWUHbO1yZ2eghqdXYdedCMmM1dfHYhqHnZ23/AsjJGiyoWWZOPBjyjZmkrhuUYoL4+5LFbUPqdBo0rKIYs5JTd9fPgyntwDXC6djZJuwkKpaCT+QzriW3AoZol9gz6rBgV9+wjuPYJZpWa3Qjn1IyY0Vfz8kWY9FbGgrj4UbCU5JVET9NnW0BAmbkwvgFRZ03t0+wYq+nwNrcnOnxK3HqUtrtMV07bhNyjnxMT9SXBedzEOJlK9hGxooE0VekpO5WksuhOxSnuGsvDxBGNt2BmyDBlEyRsRoZ+ZhGdmRlSRTJN5BuGp1446lN7CpNHVK34B6eWgdpn12hntcpQq8f0M4bXsTcbFTcrshJefc2Dj2OaEvNi111/djLncdUuIpTzFwDJlTL/BcQSiGN277BnLmGYEbjON3qLj29w3BYCmLizDIR3CyDOXICXv1J4symIjWtKqbFmK5ZaDweXDIrHnaHdedjFcD4/YxG+SrjyBJchkxJR3K5RFysaLErJiRb/hXeY9OpxA3sC+hmyOeqUCTGkaMSNb6GwLBQvp2vn5+ipGg358jNWCsg3IWtbLUSccg1EnqazKkc8XY6IQ3QJUg04hvLKWdNB7GnJp2QYUwSp8QzubK5gx5iTjnkHCG5JpTEFXJ+cxqcswliyQsx7fwnIOePpXH3FZVI0o5BrZISuVgu5G6RWnIM5DdcDD26mIzsklnv+DTBOdl58kqjZW5An9iUZFVUT1yEqUrEdZqdVnr5uPEWmk/g6IUV1LtnLKRNDRkUnEigxvcNJCNcx2gQyBKF/sLJjR8/grQah4SyzzKeoua85E6cL7jVqW6IxZN6ac0LFhXBr99jFWdMpDzlyEcuQ8YhKncCDiWgqlfT2DRXmPBWGhZZjSYLl8DYWbKXFS3DMpI+WNb/BpPcCZF2ZRv1FSsx3P4FvdXDPZsfljEsXX7gKcRkuC04j4W1wDfIPqENkjTsr9ydWLHlPYeF7fsrW7O3PQjZ39zpb2+RHHR+5OU9bedwX+1dMVZWuSwmpS3HqMjPcoNCtFoozjlkVJXOGNPuNa+f+l4LIjVy0mo5lo2/ojyRFVU+PT8hjVq04JkpR4EHUzNGm28n7h0mOvaaMH14ZZjwY8PkE77LuVLdgl0EdtttDOplmsxMgsh0FK7uLGXlxW7BdKpmvlYmpjYgmhqWSJKehRz5kW+AXFRVCirp5bnEky1GDWbQaywiuDp7GLetyMRz3khiDGN9BZPI0ZFa0sojtGiI5O5HL0JvgD0+Vnx29lqYomG96iUYvl5qUt3DOouV1ocj+pzd0NLJcnbT4CyqJHC/qXsLOZdLPxXfbsn9XFcyT+ubJRXH+FMKL0vHGfBMcnqM0ykYmUSGyRh7lMNuIu4zeQLs9GWZdo446nVTdvPkOecQ+opcCKWW511I/6I47BccunJjdzXZ1YEM4IOnOfTjwMMaUjqnTeqJ4n4y7JlvwYUAypopCqra5mk0Ry3dpRTeSGnC2xXJE6krsi73UPS5L/7f6CWwhC83PJ7DQj15DqnbUey28QW5fRZOyNDPPUzXESVW2hWdb8UsB5onKrcEWGpKMhHQvmXiONpy145f+nfY3pLU6sV1pYjJDazKkUR4w5hS1HBaSS4edQ4hkxMKCGYmHz/AANsxXL9+5FgTHpXepPCOmkVb46KXASpB3M1lcSXlyOcnbWDRqebDR0FSt5Yq/4rTmQr0r6e32M5czRlfciyau4l6W7OihHCgtBxFS5WjUqWJ2swNitgmJ/f7mJ3fD4MF0vCN3YStWUclm9DTrN5L/j0JqmuQST7TalLfsS9CR1rQCkHTHKuVU3wHhFo6hMd+XmgXnaaFQe5vTsZRX6/RHK6+GimCVNlYX4fcEJ65W/IZ3fhzWGhHqX9O+wHQfjK1zhJLIGBPsHCzODSIA2LTigt+aAs78iqOEVrhoWROXQJKNKeQyi/2c7bT05lqc77kWzXZ097CVpPYaST5E6qT1CT1Ocu4KdN8x6dO71OmKuVq5aSjTstQsrYSTzDG9pSQJKw8lYWRGpS4+S+5h7dfZGDW4CRrWNjztYEtdSs9mchVzDKV9BYy4ZhqTo7YIq2w1n0Ekwyqp5INOWhCMgYsyaXi6WzRd2SUm7FIorFi8ZCyrLcnOZFq/cjMw+z1ajelkRhJ3KYWiNeO5XXGTxeLus9hkjnpVHyLpkTKWHVtBsBJOwXVKxq/B500yDoWG9UEpZXDU5Qs8iWrFc76HRSjZB0/WA0VhMjLqZSsGbNxVyGUCfqEpV3fUMzG1Zq2r1DhutPGQX1HEeEr6PqGrjYb0v/AGALd8H53CQ7NKNtCbYXUNKzKsiUXa3nsWsnmTS528zFZG7NuqLW+olWSWerOeKZSnC+T1KxcdFjO+hSMOJW6RObTVwSnlUyJSqPjcnKYKcMw1MYrGVxogjssjRlxzCVZsScLozkUtYOfjgg8L/5aHXG9xvqFdaCNNLTuG7lyUkJORNy8/QkswkwNj6ecAOd0I8Rf6aG7egaupNjSpO2Yzpl8SIuaRHOW1P09/YRu3UuvqbAxJ573K1u/LlV+Jo0+B1qnHuPjXn4sLV/k+o4v+lY0aMou+Q9atwvz8/JL1rvMjf9rHVjj5YwM+fuzFcdIyp8g+k+PsWQtw1yqbqNGVMbLdfJS2Stp0BvSTjkLKditSORCWYax7UvdZk7bJCQnZlXMLrQKC/JSAskC4PYpJXGijQySQYQ49SOdrRHxbvz2J1pNaHK3fPMEx32651Fou3YEJcTlS85lqEs7e35K1cZIarT82OdM9FmlST/AIGZ+TXrnURpRWG18hZZbCSm3pcGqGP+CFY/T8SiprVBeUiEKbeeZT0mnffkXm8iM6lhsltNhRCpSt/SiqbIXEFx3Gp07+fcV0M7DqNsyiVwXKpWfH7mD3+5gKP2Eciks7k8IZmi2HpEnO3EaMw1ZVCTjyKMYhLpy1KWhsN0lodqipciU/pyxZ+T4qGK3MpDMqqAk4Yenw/0GeUvituJnDgQVW2jKKvfYM3GhOIqQZ1DU0w1N6H0kJWhb/tWpWw0paLQM7srhvLuVpfUSW/uVlDkRlTDpuZeumFeMtcvYaNM4JQ3L06j04fAZyw146KsebzJ1QuVuRz1KnEJhjVPW887E5SbJJ37ciifQjrxkGnErCPElCQZyb383Kzlu1dW4dAWzEiykX0Dn4kEfCvP9MF3Bdn20C9Lk4odzyCVGSvmLG5eQjyDUyCKFbsUpyvmmCpC75BZe+1KdZaaDtrqcc0MquVrdAnH6WlXSucdWo2LVlcpCmrfgOsxmPbmvYtTmF0fOYbWDVsp4PO+3M6ITOCVVlKc3dhjLDp2upbUlHNtk4K5aKtoHPWjEakvP0UkK0CaJGXvsCsnsBxequdMYpoN267cOKRpLLQ7sCWxaCg//FDbN/Lr4eTGQYts9SpTjeyQvpR4IL/NPpwLl3DodqpRWws7PRIbTnLXJG/mvUpdnQnwJ1I35kOW6l5sYbsYrW2bGjK2oYBsHNKp9RYVVw1YLfXkRcPYOkmOnVCSsNJ+M44zsdC2DNx00kTUcyjmCLDU8I6K/hWEbBhmPUi9gzcvik2yIqF9fg6WJgBjkg6Y8YDYWGOQauXRsNnoKkxVVuy05oMXZMVtQuLY0ad1fTgh4qyDO/pGTsCM9UCcr6CRQdPhdMDBF3D5qGGVa36Kqsnqc0lqIpJboNcJY77oVr/DkjW4Bwyb5ebhnhp0xmlq7iSrJvgRjRY9OlYGoreXEwAkZc9EaYTFrpf2LU19iHHr+DGDePhKv7OmJjFM/IFbXziJHRd/gBiJPHQti7MYOOQQDLUxiM/JJ6vzYj9T+GExXTH4Qo6+cjpWvnAxg6Zery27Eqn5MYOMctPbzceW/nExhHbL030unYeWnb9GMKxf2Rq6Pqc8d/NjGDrh5VaWvdfDO+H4/YTBy/Ko/PsNExiPnqJjGI6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0" name="Picture 6" descr="http://900igr.net/datai/istorija/Teatr-Drevnej-Gretsii/0012-021-Teatr-Drevnej-Gretsi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132856"/>
            <a:ext cx="8663442" cy="43924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136856" y="404664"/>
            <a:ext cx="710630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 в Древней Греции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Рязанский музыкальный театр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Рязанский музыкальный театр - Архитектура Рязани и Рязанской обла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7952073" cy="522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892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Рязанский драматический театр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 descr="Рязанский государственный областной театр драмы - Культурная жизнь Рязан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052228"/>
            <a:ext cx="7056784" cy="5292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7846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amki-vsem.ru/fonypink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4008" cy="6858000"/>
          </a:xfrm>
          <a:prstGeom prst="rect">
            <a:avLst/>
          </a:prstGeom>
          <a:noFill/>
        </p:spPr>
      </p:pic>
      <p:sp>
        <p:nvSpPr>
          <p:cNvPr id="3" name="Заголовок 4"/>
          <p:cNvSpPr txBox="1">
            <a:spLocks/>
          </p:cNvSpPr>
          <p:nvPr/>
        </p:nvSpPr>
        <p:spPr>
          <a:xfrm>
            <a:off x="1619672" y="1772816"/>
            <a:ext cx="6172200" cy="189436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0" i="0" u="none" strike="noStrike" kern="1200" cap="small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Театр.</a:t>
            </a:r>
            <a:br>
              <a:rPr kumimoji="0" lang="ru-RU" sz="5400" b="0" i="0" u="none" strike="noStrike" kern="1200" cap="small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</a:br>
            <a:r>
              <a:rPr kumimoji="0" lang="ru-RU" sz="5400" b="0" i="0" u="none" strike="noStrike" kern="1200" cap="small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Aharoni" pitchFamily="2" charset="-79"/>
              </a:rPr>
              <a:t>Виды театров</a:t>
            </a:r>
            <a:endParaRPr kumimoji="0" lang="ru-RU" sz="5400" b="0" i="0" u="none" strike="noStrike" kern="1200" cap="small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4" name="Picture 2" descr="http://pixelbrush.ru/uploads/posts/2012-10/1349666716_1-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276004" y="2718897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Театр! Театр! Как много значат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нас порой твои слова!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разве может быть иначе?</a:t>
            </a:r>
            <a:b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театре жизнь всегда права!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4brain.ru/blog/wp-content/uploads/2014/01/%D1%82%D0%B5%D0%B0%D1%82%D0%B0%D0%BB%D1%8C%D0%BD%D1%8B%D0%B5-%D0%BC%D0%B0%D1%81%D0%BA%D0%B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4172578" cy="2520280"/>
          </a:xfrm>
          <a:prstGeom prst="rect">
            <a:avLst/>
          </a:prstGeom>
          <a:noFill/>
        </p:spPr>
      </p:pic>
      <p:pic>
        <p:nvPicPr>
          <p:cNvPr id="47108" name="Picture 4" descr="http://topgorod.com/images/poster/teat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699619"/>
            <a:ext cx="3895725" cy="4124326"/>
          </a:xfrm>
          <a:prstGeom prst="rect">
            <a:avLst/>
          </a:prstGeom>
          <a:noFill/>
        </p:spPr>
      </p:pic>
      <p:pic>
        <p:nvPicPr>
          <p:cNvPr id="47110" name="Picture 6" descr="http://img1.liveinternet.ru/images/attach/c/8/101/579/101579051_mask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3284984"/>
            <a:ext cx="3914800" cy="27468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713225" y="89070"/>
            <a:ext cx="518654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Маски – символ театра</a:t>
            </a:r>
            <a:endParaRPr lang="ru-RU" sz="36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cena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916832"/>
            <a:ext cx="6400800" cy="4743450"/>
          </a:xfrm>
          <a:prstGeom prst="rect">
            <a:avLst/>
          </a:prstGeom>
          <a:noFill/>
          <a:ln/>
        </p:spPr>
      </p:pic>
      <p:sp>
        <p:nvSpPr>
          <p:cNvPr id="4" name="Прямоугольник 3"/>
          <p:cNvSpPr/>
          <p:nvPr/>
        </p:nvSpPr>
        <p:spPr>
          <a:xfrm>
            <a:off x="1547664" y="0"/>
            <a:ext cx="61430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Театр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Оперы и балета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modern-opera.com/wp-content/uploads/2011/02/anna_netrebko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980728"/>
            <a:ext cx="7343786" cy="489386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419872" y="188640"/>
            <a:ext cx="222689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О</a:t>
            </a:r>
            <a:r>
              <a:rPr lang="ru-RU" sz="4000" b="1" dirty="0" smtClean="0">
                <a:solidFill>
                  <a:srgbClr val="339933"/>
                </a:solidFill>
              </a:rPr>
              <a:t>ПЕ</a:t>
            </a:r>
            <a:r>
              <a:rPr lang="ru-RU" sz="4000" b="1" dirty="0" smtClean="0">
                <a:solidFill>
                  <a:schemeClr val="folHlink"/>
                </a:solidFill>
              </a:rPr>
              <a:t>РА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0" y="5879271"/>
            <a:ext cx="9144000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опере не говорят, а поют. </a:t>
            </a:r>
          </a:p>
          <a:p>
            <a:pPr algn="ctr">
              <a:lnSpc>
                <a:spcPct val="80000"/>
              </a:lnSpc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То, что исполняет оперный певец, называется ария.</a:t>
            </a:r>
            <a:endParaRPr lang="lv-LV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boombate.com/upload/2012/2013-10/balet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8240" y="995987"/>
            <a:ext cx="7707520" cy="489654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83768" y="260648"/>
            <a:ext cx="388653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БАЛЕТ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6012015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Артисты балета рассказывают зрителям обо всех событиях и отношениях героев друг с другом с помощью танца</a:t>
            </a:r>
            <a:r>
              <a:rPr lang="en-US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lv-LV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22947" y="188640"/>
            <a:ext cx="71261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Драматический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54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театр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100870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драматическом театре актеры разговаривают. </a:t>
            </a:r>
          </a:p>
          <a:p>
            <a:pPr algn="ctr">
              <a:lnSpc>
                <a:spcPct val="8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героях и событиях драматург рассказывает в пьесе через диалоги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Спектакль «Золушка» 2017, Санкт-Петербург — дата и место проведения,  программа мероприяти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01532"/>
            <a:ext cx="6779255" cy="493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http://regions.kidsreview.ru/sites/default/files/imagecache/oww/09/02/2014_-_1112/letuchiy_korab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842857" cy="3284984"/>
          </a:xfrm>
          <a:prstGeom prst="rect">
            <a:avLst/>
          </a:prstGeom>
          <a:noFill/>
        </p:spPr>
      </p:pic>
      <p:pic>
        <p:nvPicPr>
          <p:cNvPr id="60420" name="Picture 4" descr="http://regions.kidsreview.ru/sites/default/files/imagecache/oww/02/26/2015_-_2055/krasnaya_shapoch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3377952"/>
            <a:ext cx="5220072" cy="3480048"/>
          </a:xfrm>
          <a:prstGeom prst="rect">
            <a:avLst/>
          </a:prstGeom>
          <a:noFill/>
        </p:spPr>
      </p:pic>
      <p:pic>
        <p:nvPicPr>
          <p:cNvPr id="2050" name="Picture 2" descr="5 спектаклей мая для детей: экспериментальный бэби-спектакль, главная  балетная премьера, музыкальная игра с Пеппи Длинный чулок, спектакль-осознание  для небезразличных и совершенно невероятная история про телефонный звонок в  прошлое – localdramaqueen ..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3861048"/>
            <a:ext cx="3630555" cy="2517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В районных Домах культуры пройдут спектакли для детей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3309" y="620688"/>
            <a:ext cx="3138051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476672"/>
            <a:ext cx="7843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Музыкальный театр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7348" name="Picture 4" descr="http://minsknews.by/wp-content/uploads/2014/12/Muzyikalnyiy-teat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1484784"/>
            <a:ext cx="7604012" cy="50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</TotalTime>
  <Words>108</Words>
  <Application>Microsoft Office PowerPoint</Application>
  <PresentationFormat>Экран (4:3)</PresentationFormat>
  <Paragraphs>27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Театр. Виды театров.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Театр. Виды театров</dc:title>
  <dc:creator>Ольга</dc:creator>
  <cp:lastModifiedBy>home-pc</cp:lastModifiedBy>
  <cp:revision>17</cp:revision>
  <dcterms:created xsi:type="dcterms:W3CDTF">2015-09-16T16:20:17Z</dcterms:created>
  <dcterms:modified xsi:type="dcterms:W3CDTF">2022-10-13T18:47:23Z</dcterms:modified>
</cp:coreProperties>
</file>