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A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A467F21-5F50-423F-AE6D-7CACCC5E9636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2DD329-2577-41ED-B5B0-5E2397984F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 /><Relationship Id="rId2" Type="http://schemas.openxmlformats.org/officeDocument/2006/relationships/image" Target="../media/image29.jpeg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32.jpeg" /><Relationship Id="rId4" Type="http://schemas.openxmlformats.org/officeDocument/2006/relationships/image" Target="../media/image31.jpeg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5.jpeg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9.gif" /><Relationship Id="rId4" Type="http://schemas.openxmlformats.org/officeDocument/2006/relationships/image" Target="../media/image8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12.gif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15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18.jpeg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21.jpeg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image" Target="../media/image22.jpeg" /><Relationship Id="rId1" Type="http://schemas.openxmlformats.org/officeDocument/2006/relationships/slideLayout" Target="../slideLayouts/slideLayout4.xml" /><Relationship Id="rId4" Type="http://schemas.openxmlformats.org/officeDocument/2006/relationships/image" Target="../media/image24.jpeg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4.xml" /><Relationship Id="rId5" Type="http://schemas.openxmlformats.org/officeDocument/2006/relationships/image" Target="../media/image28.jpeg" /><Relationship Id="rId4" Type="http://schemas.openxmlformats.org/officeDocument/2006/relationships/image" Target="../media/image27.jpeg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1685924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chemeClr val="tx2">
                    <a:lumMod val="75000"/>
                  </a:schemeClr>
                </a:solidFill>
              </a:rPr>
              <a:t>ВОЕННЫЕ ПРОФЕССИИ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3685032"/>
            <a:ext cx="6994610" cy="914400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>
                <a:solidFill>
                  <a:schemeClr val="bg2">
                    <a:lumMod val="50000"/>
                  </a:schemeClr>
                </a:solidFill>
              </a:rPr>
              <a:t>Презентация на стихи Натальи Ивановой</a:t>
            </a:r>
          </a:p>
          <a:p>
            <a:r>
              <a:rPr lang="ru-RU" sz="2600" dirty="0">
                <a:solidFill>
                  <a:schemeClr val="bg2">
                    <a:lumMod val="50000"/>
                  </a:schemeClr>
                </a:solidFill>
              </a:rPr>
              <a:t>Для детей старшего дошкольного возраста</a:t>
            </a:r>
            <a:br>
              <a:rPr lang="ru-RU" sz="2600" dirty="0">
                <a:solidFill>
                  <a:schemeClr val="bg2">
                    <a:lumMod val="50000"/>
                  </a:schemeClr>
                </a:solidFill>
              </a:rPr>
            </a:br>
            <a:endParaRPr lang="ru-RU" sz="26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Root\Рабочий стол\к презентации 23 февраля\8033405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929198"/>
            <a:ext cx="2143140" cy="1464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1398450"/>
          </a:xfrm>
        </p:spPr>
        <p:txBody>
          <a:bodyPr/>
          <a:lstStyle/>
          <a:p>
            <a:r>
              <a:rPr lang="ru-RU" sz="1600" dirty="0">
                <a:solidFill>
                  <a:srgbClr val="002060"/>
                </a:solidFill>
              </a:rPr>
              <a:t>В Армии служат военные и других профессий, например: ракетчики, артиллеристы, радисты.</a:t>
            </a:r>
          </a:p>
        </p:txBody>
      </p:sp>
      <p:pic>
        <p:nvPicPr>
          <p:cNvPr id="4098" name="Picture 2" descr="C:\Documents and Settings\Root\Рабочий стол\к презентации 23 февраля\buk_m1_2_9m317_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91268"/>
            <a:ext cx="4357718" cy="433593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099" name="Picture 3" descr="C:\Documents and Settings\Root\Рабочий стол\к презентации 23 февраля\3548772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8604"/>
            <a:ext cx="3429024" cy="1115122"/>
          </a:xfrm>
          <a:prstGeom prst="rect">
            <a:avLst/>
          </a:prstGeom>
          <a:noFill/>
        </p:spPr>
      </p:pic>
      <p:pic>
        <p:nvPicPr>
          <p:cNvPr id="4101" name="Picture 5" descr="C:\Documents and Settings\Root\Рабочий стол\к презентации 23 февраля\6_d1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928802"/>
            <a:ext cx="5291631" cy="3935421"/>
          </a:xfrm>
          <a:prstGeom prst="rect">
            <a:avLst/>
          </a:prstGeom>
          <a:noFill/>
        </p:spPr>
      </p:pic>
      <p:pic>
        <p:nvPicPr>
          <p:cNvPr id="4100" name="Picture 4" descr="C:\Documents and Settings\Root\Рабочий стол\к презентации 23 февраля\14651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1643050"/>
            <a:ext cx="5095884" cy="3329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4700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Десантник</a:t>
            </a:r>
            <a:br>
              <a:rPr lang="ru-RU" dirty="0"/>
            </a:br>
            <a:r>
              <a:rPr lang="ru-RU" sz="1900" dirty="0">
                <a:solidFill>
                  <a:srgbClr val="002060"/>
                </a:solidFill>
              </a:rPr>
              <a:t>Десантники в минуты</a:t>
            </a:r>
            <a:br>
              <a:rPr lang="ru-RU" sz="1900" dirty="0">
                <a:solidFill>
                  <a:srgbClr val="002060"/>
                </a:solidFill>
              </a:rPr>
            </a:br>
            <a:r>
              <a:rPr lang="ru-RU" sz="1900" dirty="0">
                <a:solidFill>
                  <a:srgbClr val="002060"/>
                </a:solidFill>
              </a:rPr>
              <a:t>Спускаются с небес.</a:t>
            </a:r>
            <a:br>
              <a:rPr lang="ru-RU" sz="1900" dirty="0">
                <a:solidFill>
                  <a:srgbClr val="002060"/>
                </a:solidFill>
              </a:rPr>
            </a:br>
            <a:r>
              <a:rPr lang="ru-RU" sz="1900" dirty="0">
                <a:solidFill>
                  <a:srgbClr val="002060"/>
                </a:solidFill>
              </a:rPr>
              <a:t>Распутав парашюты,</a:t>
            </a:r>
            <a:br>
              <a:rPr lang="ru-RU" sz="1900" dirty="0">
                <a:solidFill>
                  <a:srgbClr val="002060"/>
                </a:solidFill>
              </a:rPr>
            </a:br>
            <a:r>
              <a:rPr lang="ru-RU" sz="1900" dirty="0">
                <a:solidFill>
                  <a:srgbClr val="002060"/>
                </a:solidFill>
              </a:rPr>
              <a:t>Прочешут темный лес,</a:t>
            </a:r>
            <a:br>
              <a:rPr lang="ru-RU" sz="1900" dirty="0">
                <a:solidFill>
                  <a:srgbClr val="002060"/>
                </a:solidFill>
              </a:rPr>
            </a:br>
            <a:r>
              <a:rPr lang="ru-RU" sz="1900" dirty="0">
                <a:solidFill>
                  <a:srgbClr val="002060"/>
                </a:solidFill>
              </a:rPr>
              <a:t>Овраги, горы и луга.</a:t>
            </a:r>
            <a:br>
              <a:rPr lang="ru-RU" sz="1900" dirty="0">
                <a:solidFill>
                  <a:srgbClr val="002060"/>
                </a:solidFill>
              </a:rPr>
            </a:br>
            <a:r>
              <a:rPr lang="ru-RU" sz="1900" dirty="0">
                <a:solidFill>
                  <a:srgbClr val="002060"/>
                </a:solidFill>
              </a:rPr>
              <a:t>Найдут опасного врага.</a:t>
            </a:r>
          </a:p>
        </p:txBody>
      </p:sp>
      <p:pic>
        <p:nvPicPr>
          <p:cNvPr id="1026" name="Picture 2" descr="C:\Documents and Settings\Root\Рабочий стол\к презентации 23 февраля\mp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643314"/>
            <a:ext cx="4684217" cy="2670004"/>
          </a:xfrm>
          <a:prstGeom prst="rect">
            <a:avLst/>
          </a:prstGeom>
          <a:noFill/>
        </p:spPr>
      </p:pic>
      <p:pic>
        <p:nvPicPr>
          <p:cNvPr id="1027" name="Picture 3" descr="C:\Documents and Settings\Root\Рабочий стол\к презентации 23 февраля\1231533416_skydiv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66"/>
            <a:ext cx="3500461" cy="3203682"/>
          </a:xfrm>
          <a:prstGeom prst="rect">
            <a:avLst/>
          </a:prstGeom>
          <a:noFill/>
        </p:spPr>
      </p:pic>
      <p:pic>
        <p:nvPicPr>
          <p:cNvPr id="1028" name="Picture 4" descr="C:\Documents and Settings\Root\Рабочий стол\к презентации 23 февраля\42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643314"/>
            <a:ext cx="3571901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184268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Танкист</a:t>
            </a:r>
            <a:br>
              <a:rPr lang="ru-RU" dirty="0"/>
            </a:br>
            <a:r>
              <a:rPr lang="ru-RU" sz="1600" dirty="0">
                <a:solidFill>
                  <a:srgbClr val="002060"/>
                </a:solidFill>
              </a:rPr>
              <a:t>Везде, как будто вездеход,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На гусеницах  танк пройдет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Ствол орудийный впереди,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Опасно, враг, не подходи!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Танк прочной защищен броней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сможет встретить бой!</a:t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Documents and Settings\Root\Рабочий стол\к презентации 23 февраля\xin09022208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454553" cy="296227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051" name="Picture 3" descr="C:\Documents and Settings\Root\Рабочий стол\к презентации 23 февраля\1285324294_basa-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500438"/>
            <a:ext cx="4253946" cy="283387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2052" name="Picture 4" descr="C:\Documents and Settings\Root\Рабочий стол\к презентации 23 февраля\28.jpg"/>
          <p:cNvPicPr>
            <a:picLocks noChangeAspect="1" noChangeArrowheads="1"/>
          </p:cNvPicPr>
          <p:nvPr/>
        </p:nvPicPr>
        <p:blipFill>
          <a:blip r:embed="rId4" cstate="print"/>
          <a:srcRect t="17233"/>
          <a:stretch>
            <a:fillRect/>
          </a:stretch>
        </p:blipFill>
        <p:spPr bwMode="auto">
          <a:xfrm>
            <a:off x="500034" y="3714752"/>
            <a:ext cx="3758776" cy="233044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123" name="Picture 3" descr="C:\Documents and Settings\Root\Рабочий стол\к презентации 23 февраля\207920753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429000"/>
            <a:ext cx="3143272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175564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Летчик</a:t>
            </a:r>
            <a:br>
              <a:rPr lang="ru-RU" dirty="0"/>
            </a:br>
            <a:r>
              <a:rPr lang="ru-RU" sz="1700" dirty="0">
                <a:solidFill>
                  <a:srgbClr val="002060"/>
                </a:solidFill>
              </a:rPr>
              <a:t>Он металлическую птицу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Поднимет в облака.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Теперь воздушная граница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Надежна и крепка!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Documents and Settings\Root\Рабочий стол\к презентации 23 февраля\17324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023232"/>
            <a:ext cx="4987651" cy="3291850"/>
          </a:xfrm>
          <a:prstGeom prst="rect">
            <a:avLst/>
          </a:prstGeom>
          <a:noFill/>
        </p:spPr>
      </p:pic>
      <p:pic>
        <p:nvPicPr>
          <p:cNvPr id="3075" name="Picture 3" descr="C:\Documents and Settings\Root\Рабочий стол\к презентации 23 февраля\17262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3932238" cy="2949179"/>
          </a:xfrm>
          <a:prstGeom prst="rect">
            <a:avLst/>
          </a:prstGeom>
          <a:noFill/>
        </p:spPr>
      </p:pic>
      <p:pic>
        <p:nvPicPr>
          <p:cNvPr id="3076" name="Picture 4" descr="C:\Documents and Settings\Root\Рабочий стол\к презентации 23 февраля\904301780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4714884"/>
            <a:ext cx="2571768" cy="148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3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612896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Моряк</a:t>
            </a:r>
            <a:br>
              <a:rPr lang="ru-RU" dirty="0"/>
            </a:br>
            <a:r>
              <a:rPr lang="ru-RU" sz="1600" dirty="0">
                <a:solidFill>
                  <a:srgbClr val="002060"/>
                </a:solidFill>
              </a:rPr>
              <a:t>На мачте наш трехцветный флаг,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На палубе стоит моряк.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знает, что моря страны,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Границы океанов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днем, и ночью быть должны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Под бдительной охраной!</a:t>
            </a:r>
            <a:br>
              <a:rPr lang="ru-RU" dirty="0"/>
            </a:br>
            <a:endParaRPr lang="ru-RU" dirty="0"/>
          </a:p>
        </p:txBody>
      </p:sp>
      <p:pic>
        <p:nvPicPr>
          <p:cNvPr id="4099" name="Picture 3" descr="C:\Documents and Settings\Root\Рабочий стол\к презентации 23 февраля\14285356013486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714752"/>
            <a:ext cx="4054018" cy="228601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101" name="Picture 5" descr="C:\Documents and Settings\Root\Рабочий стол\к презентации 23 февраля\67.jpg"/>
          <p:cNvPicPr>
            <a:picLocks noChangeAspect="1" noChangeArrowheads="1"/>
          </p:cNvPicPr>
          <p:nvPr/>
        </p:nvPicPr>
        <p:blipFill>
          <a:blip r:embed="rId3" cstate="print"/>
          <a:srcRect b="10383"/>
          <a:stretch>
            <a:fillRect/>
          </a:stretch>
        </p:blipFill>
        <p:spPr bwMode="auto">
          <a:xfrm>
            <a:off x="285720" y="3571876"/>
            <a:ext cx="4282795" cy="28786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4103" name="Picture 7" descr="C:\Documents and Settings\Root\Рабочий стол\к презентации 23 февраля\1233757002_13460552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500042"/>
            <a:ext cx="4488661" cy="29924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8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282721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Подводник</a:t>
            </a:r>
            <a:br>
              <a:rPr lang="ru-RU" dirty="0"/>
            </a:br>
            <a:r>
              <a:rPr lang="ru-RU" sz="1700" dirty="0">
                <a:solidFill>
                  <a:srgbClr val="002060"/>
                </a:solidFill>
              </a:rPr>
              <a:t>Вот дивная картина -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Выходит из глубин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Стальная субмарина,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Как будто бы дельфин!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Подводники в ней служат -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Они и там, и тут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Под водной гладью кружат,</a:t>
            </a:r>
            <a:br>
              <a:rPr lang="ru-RU" sz="1700" dirty="0">
                <a:solidFill>
                  <a:srgbClr val="002060"/>
                </a:solidFill>
              </a:rPr>
            </a:br>
            <a:r>
              <a:rPr lang="ru-RU" sz="1700" dirty="0">
                <a:solidFill>
                  <a:srgbClr val="002060"/>
                </a:solidFill>
              </a:rPr>
              <a:t>Границу берегут!</a:t>
            </a:r>
            <a:br>
              <a:rPr lang="ru-RU" dirty="0"/>
            </a:br>
            <a:endParaRPr lang="ru-RU" dirty="0"/>
          </a:p>
        </p:txBody>
      </p:sp>
      <p:pic>
        <p:nvPicPr>
          <p:cNvPr id="5122" name="Picture 2" descr="C:\Documents and Settings\Root\Рабочий стол\к презентации 23 февраля\0_694_9a379b4d_M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3357562"/>
            <a:ext cx="3071834" cy="307183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123" name="Picture 3" descr="C:\Documents and Settings\Root\Рабочий стол\к презентации 23 февраля\U212A-Submarine-italian-nav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3000372"/>
            <a:ext cx="4791075" cy="341947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5124" name="Picture 4" descr="C:\Documents and Settings\Root\Рабочий стол\к презентации 23 февраля\valery.jpg"/>
          <p:cNvPicPr>
            <a:picLocks noChangeAspect="1" noChangeArrowheads="1"/>
          </p:cNvPicPr>
          <p:nvPr/>
        </p:nvPicPr>
        <p:blipFill>
          <a:blip r:embed="rId4" cstate="print"/>
          <a:srcRect r="12069"/>
          <a:stretch>
            <a:fillRect/>
          </a:stretch>
        </p:blipFill>
        <p:spPr bwMode="auto">
          <a:xfrm>
            <a:off x="500034" y="428604"/>
            <a:ext cx="3802341" cy="2819398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04152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Сапер</a:t>
            </a:r>
            <a:br>
              <a:rPr lang="ru-RU" dirty="0"/>
            </a:br>
            <a:r>
              <a:rPr lang="ru-RU" sz="1600" dirty="0">
                <a:solidFill>
                  <a:srgbClr val="002060"/>
                </a:solidFill>
              </a:rPr>
              <a:t>Давно закончилась война,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Но след оставила она -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Бывает, среди грядок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Закопаны снаряды.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с техникой придет сапер,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Чтоб обезвредить поле.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Не будет взрывов с этих пор,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Беды, и слез, и боли!</a:t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C:\Documents and Settings\Root\Рабочий стол\к презентации 23 февраля\originnal_8aea80e81e3ec155288e773aa3fb18e4.jpg"/>
          <p:cNvPicPr>
            <a:picLocks noChangeAspect="1" noChangeArrowheads="1"/>
          </p:cNvPicPr>
          <p:nvPr/>
        </p:nvPicPr>
        <p:blipFill>
          <a:blip r:embed="rId2" cstate="print"/>
          <a:srcRect l="14015" r="12408"/>
          <a:stretch>
            <a:fillRect/>
          </a:stretch>
        </p:blipFill>
        <p:spPr bwMode="auto">
          <a:xfrm>
            <a:off x="5572132" y="3071810"/>
            <a:ext cx="3000396" cy="326232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147" name="Picture 3" descr="C:\Documents and Settings\Root\Рабочий стол\к презентации 23 февраля\_IMG_90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3" y="571480"/>
            <a:ext cx="4069979" cy="271464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148" name="Picture 4" descr="C:\Documents and Settings\Root\Рабочий стол\к презентации 23 февраля\_IMG_90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357680"/>
            <a:ext cx="4786346" cy="3192456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311296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2">
                    <a:lumMod val="50000"/>
                  </a:schemeClr>
                </a:solidFill>
              </a:rPr>
              <a:t>Военный врач</a:t>
            </a:r>
            <a:br>
              <a:rPr lang="ru-RU" dirty="0"/>
            </a:br>
            <a:r>
              <a:rPr lang="ru-RU" sz="1600" dirty="0">
                <a:solidFill>
                  <a:srgbClr val="002060"/>
                </a:solidFill>
              </a:rPr>
              <a:t>Солдат у вражеских высот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Был ранен утром рано.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Отважный военврач спасет,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Он перевяжет раны!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Врач извлечет из ран солдата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Два  небольших осколка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скажет: "Унывать не надо!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Живи, братишка, долго!"</a:t>
            </a:r>
            <a:br>
              <a:rPr lang="ru-RU" sz="1600" dirty="0">
                <a:solidFill>
                  <a:srgbClr val="002060"/>
                </a:solidFill>
              </a:rPr>
            </a:b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Documents and Settings\Root\Рабочий стол\к презентации 23 февраля\d4aa3808361e3d31e48199d788b6ca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786190"/>
            <a:ext cx="3576082" cy="2585782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172" name="Picture 4" descr="C:\Documents and Settings\Root\Рабочий стол\к презентации 23 февраля\pictur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00042"/>
            <a:ext cx="4094385" cy="3071834"/>
          </a:xfrm>
          <a:prstGeom prst="rect">
            <a:avLst/>
          </a:prstGeom>
          <a:noFill/>
        </p:spPr>
      </p:pic>
      <p:pic>
        <p:nvPicPr>
          <p:cNvPr id="7173" name="Picture 5" descr="C:\Documents and Settings\Root\Рабочий стол\к презентации 23 февраля\95aa0f7da3d0636b5cc901200211203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6554" y="3214686"/>
            <a:ext cx="4433464" cy="3200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357166"/>
            <a:ext cx="3758090" cy="3357586"/>
          </a:xfrm>
        </p:spPr>
        <p:txBody>
          <a:bodyPr>
            <a:normAutofit fontScale="92500" lnSpcReduction="10000"/>
          </a:bodyPr>
          <a:lstStyle/>
          <a:p>
            <a:r>
              <a:rPr lang="ru-RU" sz="1900" b="1" dirty="0">
                <a:solidFill>
                  <a:schemeClr val="bg2">
                    <a:lumMod val="50000"/>
                  </a:schemeClr>
                </a:solidFill>
              </a:rPr>
              <a:t>ПОГРАНИЧНИК</a:t>
            </a:r>
          </a:p>
          <a:p>
            <a:pPr>
              <a:buNone/>
            </a:pPr>
            <a:r>
              <a:rPr lang="ru-RU" sz="1400" b="1" dirty="0">
                <a:solidFill>
                  <a:srgbClr val="002060"/>
                </a:solidFill>
              </a:rPr>
              <a:t>    Застава, застава, страны бастион.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Врага остановит надёжный заслон.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И ночью и днём, на морозе и в град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Здесь службу несёт пограничный отряд.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Шагают солдаты, всё видят вокруг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А с ними овчарка, их преданный друг.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А если лазутчик в наш край проползёт,</a:t>
            </a:r>
            <a:br>
              <a:rPr lang="ru-RU" sz="1400" b="1" dirty="0">
                <a:solidFill>
                  <a:srgbClr val="002060"/>
                </a:solidFill>
              </a:rPr>
            </a:br>
            <a:r>
              <a:rPr lang="ru-RU" sz="1400" b="1" dirty="0">
                <a:solidFill>
                  <a:srgbClr val="002060"/>
                </a:solidFill>
              </a:rPr>
              <a:t>Овчарка его непременно найдёт.</a:t>
            </a:r>
          </a:p>
        </p:txBody>
      </p:sp>
      <p:pic>
        <p:nvPicPr>
          <p:cNvPr id="1028" name="Picture 4" descr="C:\Documents and Settings\Root\Рабочий стол\к презентации 23 февраля\18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5"/>
            <a:ext cx="4572032" cy="3429024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26" name="Picture 2" descr="C:\Documents and Settings\Root\Рабочий стол\к презентации 23 февраля\707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493162"/>
            <a:ext cx="3000396" cy="4050535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27" name="Picture 3" descr="C:\Documents and Settings\Root\Рабочий стол\к презентации 23 февраля\0916c026c9004a62c90278e9a0d819d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3714752"/>
            <a:ext cx="3714776" cy="2788939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1029" name="Picture 5" descr="C:\Documents and Settings\Root\Рабочий стол\к презентации 23 февраля\1288869956_261149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214422"/>
            <a:ext cx="3612381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9" dur="3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Аспект">
  <a:themeElements>
    <a:clrScheme name="Другая 2">
      <a:dk1>
        <a:srgbClr val="7F7F7F"/>
      </a:dk1>
      <a:lt1>
        <a:sysClr val="window" lastClr="FFFFFF"/>
      </a:lt1>
      <a:dk2>
        <a:srgbClr val="B13F9A"/>
      </a:dk2>
      <a:lt2>
        <a:srgbClr val="F4E7ED"/>
      </a:lt2>
      <a:accent1>
        <a:srgbClr val="E4AFC1"/>
      </a:accent1>
      <a:accent2>
        <a:srgbClr val="CDA3D6"/>
      </a:accent2>
      <a:accent3>
        <a:srgbClr val="EBA686"/>
      </a:accent3>
      <a:accent4>
        <a:srgbClr val="FBD388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</TotalTime>
  <Words>45</Words>
  <Application>Microsoft Office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ВОЕННЫЕ ПРОФЕССИИ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ВОЕННЫЕ ПРОФЕССИИ</dc:title>
  <dc:creator>Admin</dc:creator>
  <cp:lastModifiedBy>null</cp:lastModifiedBy>
  <cp:revision>32</cp:revision>
  <dcterms:created xsi:type="dcterms:W3CDTF">2012-02-17T16:31:46Z</dcterms:created>
  <dcterms:modified xsi:type="dcterms:W3CDTF">2023-01-27T07:17:10Z</dcterms:modified>
</cp:coreProperties>
</file>