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6" r:id="rId5"/>
    <p:sldId id="267" r:id="rId6"/>
    <p:sldId id="268" r:id="rId7"/>
    <p:sldId id="257" r:id="rId8"/>
    <p:sldId id="258" r:id="rId9"/>
    <p:sldId id="265" r:id="rId10"/>
    <p:sldId id="263" r:id="rId11"/>
    <p:sldId id="269" r:id="rId12"/>
    <p:sldId id="259" r:id="rId13"/>
    <p:sldId id="26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6D54E-3BA3-4199-945E-C4433EE8230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147E-74FE-4F9C-986B-8A49A1AF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725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6D54E-3BA3-4199-945E-C4433EE8230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147E-74FE-4F9C-986B-8A49A1AF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807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6D54E-3BA3-4199-945E-C4433EE8230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147E-74FE-4F9C-986B-8A49A1AF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55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6D54E-3BA3-4199-945E-C4433EE8230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147E-74FE-4F9C-986B-8A49A1AF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509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6D54E-3BA3-4199-945E-C4433EE8230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147E-74FE-4F9C-986B-8A49A1AF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178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6D54E-3BA3-4199-945E-C4433EE8230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147E-74FE-4F9C-986B-8A49A1AF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674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6D54E-3BA3-4199-945E-C4433EE8230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147E-74FE-4F9C-986B-8A49A1AF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063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6D54E-3BA3-4199-945E-C4433EE8230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147E-74FE-4F9C-986B-8A49A1AF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722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6D54E-3BA3-4199-945E-C4433EE8230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147E-74FE-4F9C-986B-8A49A1AF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756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6D54E-3BA3-4199-945E-C4433EE8230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147E-74FE-4F9C-986B-8A49A1AF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064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6D54E-3BA3-4199-945E-C4433EE8230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9147E-74FE-4F9C-986B-8A49A1AF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670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6D54E-3BA3-4199-945E-C4433EE82303}" type="datetimeFigureOut">
              <a:rPr lang="ru-RU" smtClean="0"/>
              <a:t>08.05.2021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9147E-74FE-4F9C-986B-8A49A1AFD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147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2095901"/>
            <a:ext cx="1219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«Коррекция вычислительных навыков»</a:t>
            </a:r>
            <a:br>
              <a:rPr lang="ru-RU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2626141"/>
            <a:ext cx="1219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учащихся 4 класса</a:t>
            </a:r>
            <a:br>
              <a:rPr lang="ru-RU" sz="4000" b="1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«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письменное умножение на число оканчивающееся на 0</a:t>
            </a:r>
            <a:r>
              <a:rPr lang="ru-RU" sz="4000" b="1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47999" y="497456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</a:t>
            </a:r>
            <a:r>
              <a:rPr lang="ru-RU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Лабич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В.С. И </a:t>
            </a:r>
            <a:r>
              <a:rPr lang="ru-RU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Куткина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О.А.</a:t>
            </a:r>
          </a:p>
          <a:p>
            <a:pPr algn="ctr"/>
            <a:endParaRPr lang="ru-RU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Екатеринбург, 2021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76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Реши уравнения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14009"/>
            <a:ext cx="12192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6 = 200 –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                      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164 – с = 720 : 9</a:t>
            </a:r>
          </a:p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6488668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69492" y="2381518"/>
            <a:ext cx="12192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 : 6 = 80                                   164 – с = 80</a:t>
            </a:r>
          </a:p>
          <a:p>
            <a:r>
              <a:rPr lang="ru-RU" sz="360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 = 80 х 6                                   с = 164 – 80</a:t>
            </a:r>
          </a:p>
          <a:p>
            <a:r>
              <a:rPr lang="ru-RU" sz="360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 = 480                                       c = 84</a:t>
            </a:r>
          </a:p>
          <a:p>
            <a:r>
              <a:rPr lang="ru-RU" sz="360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480 : 6 = 200 – 120                   164 – 84 = 720 : 9</a:t>
            </a:r>
          </a:p>
          <a:p>
            <a:r>
              <a:rPr lang="ru-RU" sz="360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80 = 80                                      80 = 80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2729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075" y="1293172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выражения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9143" y="2808264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5842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6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00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5342 </a:t>
            </a:r>
            <a:r>
              <a:rPr lang="ru-RU" sz="4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700</a:t>
            </a:r>
          </a:p>
          <a:p>
            <a:pPr marL="0" indent="0" algn="ctr">
              <a:buNone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4794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880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4794 </a:t>
            </a:r>
            <a:r>
              <a:rPr lang="ru-RU" sz="4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900</a:t>
            </a:r>
          </a:p>
          <a:p>
            <a:pPr marL="0" indent="0" algn="ctr">
              <a:buNone/>
            </a:pP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30304" y="3411941"/>
            <a:ext cx="68784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3 505 200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3 803 400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45875" y="2618735"/>
            <a:ext cx="6479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630304" y="4931828"/>
            <a:ext cx="68784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4 218 720 &lt;4 314 600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41325" y="4041140"/>
            <a:ext cx="6479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-43370" y="6451715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24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61412"/>
            <a:ext cx="121920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Реши задачу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488668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006221"/>
            <a:ext cx="1219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Длина озера Байкал 636 км, его ширина 50км. Чему равна площадь данного озера?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7421" y="3782953"/>
            <a:ext cx="89392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636*50= 31 800 (км) – площадь озера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040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489140"/>
            <a:ext cx="12191999" cy="13793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краткую запись и реши задачу.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пасеке 30 ульев дали за лето 36 кг мёда и 20 ульев -по 42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кг. Сколько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кг мёда получили с этих ульев за лето?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8990" y="3123313"/>
            <a:ext cx="10384809" cy="228735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ульев по 36 кг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ульев по 42 кг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6673334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3780430" y="3099131"/>
            <a:ext cx="382137" cy="846161"/>
          </a:xfrm>
          <a:prstGeom prst="rightBrac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403676" y="3099131"/>
            <a:ext cx="1378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16908" y="4037692"/>
            <a:ext cx="1077475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36 х 30 = 1080 (кг) – меда с 30 ульев.</a:t>
            </a:r>
          </a:p>
          <a:p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42 х 20 = 840 (кг) – меда с 20 ульев.</a:t>
            </a:r>
          </a:p>
          <a:p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1080 + 840 = 1920 (кг) – меда всего.</a:t>
            </a:r>
          </a:p>
          <a:p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Ответ: 1920 килограммов.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525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88668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23081" y="1060280"/>
            <a:ext cx="10562527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выражение: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Воспользуемся правилом умножения числа на произведение чисел, для этого заменим число 20 на произведение чисел 2 и 10, получим: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3075" name="Picture 3" descr="https://static-interneturok.cdnvideo.ru/content/konspekt_image/268379/cd443580_5580_0133_e917_12313c0dade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260" y="4267316"/>
            <a:ext cx="7718168" cy="1029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PT Sans"/>
              </a:rPr>
              <a:t>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7" name="Picture 5" descr="https://static-interneturok.cdnvideo.ru/content/konspekt_image/268378/cc5ce9a0_5580_0133_e916_12313c0dade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8337" y="1162129"/>
            <a:ext cx="1580985" cy="63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524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09429"/>
            <a:ext cx="12192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Удобно сначала умножить 134 на первый множитель, а затем получившийся результат умножить на второй множитель, ведь второй множитель – круглое число.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6488668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static-interneturok.cdnvideo.ru/content/konspekt_image/268380/ce28f0c0_5580_0133_e918_12313c0dade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01" y="3985098"/>
            <a:ext cx="11055326" cy="818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18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88668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405720"/>
            <a:ext cx="1219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Умножение данного выражения можно записать столбиком. Для этого число 20 запишем таким образом, чтобы цифра 2 оказалась под единицами первого множителя: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https://static-interneturok.cdnvideo.ru/content/konspekt_image/268381/cf138460_5580_0133_e919_12313c0dad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745" y="3960265"/>
            <a:ext cx="1905237" cy="195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288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97156"/>
            <a:ext cx="12192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20 – это 2, умноженное на 10, умножим сначала число 134 на 2, не обращая внимания на ноль. 4 единицы умножить на 2 – 8 единиц, 3 десятка умножить на 2 – 6 десятков, и 1 сотня умножить на 2 – 2 сотни, получаем результат:</a:t>
            </a:r>
          </a:p>
        </p:txBody>
      </p:sp>
      <p:pic>
        <p:nvPicPr>
          <p:cNvPr id="6148" name="Picture 4" descr="https://static-interneturok.cdnvideo.ru/content/konspekt_image/268382/cfd92320_5580_0133_e91a_12313c0dad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3003" y="4038501"/>
            <a:ext cx="2081187" cy="241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6488668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261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81946"/>
            <a:ext cx="121919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Умножим его теперь на второй множитель 10 и получим ответ: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static-interneturok.cdnvideo.ru/content/konspekt_image/268383/d09633c0_5580_0133_e91b_12313c0dad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345" y="2725595"/>
            <a:ext cx="2164544" cy="267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6488668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93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949" y="59713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7949" y="1569493"/>
            <a:ext cx="6673756" cy="460747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1.Мысленно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отбросим нули.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Запишем множитель так, чтобы однозначный множитель был под единицами многозначного множителя.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3.Выполняем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умножение поразрядно, начиная с разряда единиц.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 полученному произведению приписываем столько нулей, сколько было в первом множителе 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6488668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Задача урока:  научиться умножать письменно на числа, оканчивающиеся нулями  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2" t="53878" r="7015" b="11495"/>
          <a:stretch/>
        </p:blipFill>
        <p:spPr bwMode="auto">
          <a:xfrm>
            <a:off x="6960358" y="2234404"/>
            <a:ext cx="5048536" cy="300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90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439" y="862804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Вычисли, записывая решение столбиком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2666" y="2480718"/>
            <a:ext cx="10515600" cy="2282351"/>
          </a:xfrm>
        </p:spPr>
        <p:txBody>
          <a:bodyPr numCol="2"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420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8 =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4700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5 =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30700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9 =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390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3 =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6800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6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20080 · 7 =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6673334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3353" y="2480718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3360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584516" y="2480718"/>
            <a:ext cx="10478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1170</a:t>
            </a: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23513" y="3139348"/>
            <a:ext cx="13131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23500 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02189" y="3824180"/>
            <a:ext cx="1576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276 300</a:t>
            </a: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682194" y="3127584"/>
            <a:ext cx="13131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40 800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820947" y="3824179"/>
            <a:ext cx="15183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140 560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30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53232"/>
            <a:ext cx="121920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столбик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5713 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800=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       6273 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50=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3652 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800=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          5842 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90=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673334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99547" y="2823625"/>
            <a:ext cx="2838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4 570 400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78992" y="3324877"/>
            <a:ext cx="2838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2 921 600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87720" y="2784942"/>
            <a:ext cx="2838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313 650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884392" y="3337003"/>
            <a:ext cx="2524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525 780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924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571</Words>
  <Application>Microsoft Office PowerPoint</Application>
  <PresentationFormat>Широкоэкранный</PresentationFormat>
  <Paragraphs>78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PT Sans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Алгоритм действий  </vt:lpstr>
      <vt:lpstr>Вычисли, записывая решение столбиком</vt:lpstr>
      <vt:lpstr>Выполните действия в столбик  5713 . 800=                     6273 . 50= 3652 . 800=                        5842 . 90= </vt:lpstr>
      <vt:lpstr>Реши уравнения</vt:lpstr>
      <vt:lpstr>Сравни выражения</vt:lpstr>
      <vt:lpstr>Презентация PowerPoint</vt:lpstr>
      <vt:lpstr>Составь краткую запись и реши задачу.  На пасеке 30 ульев дали за лето 36 кг мёда и 20 ульев -по 42 кг. Сколько всего кг мёда получили с этих ульев за лето?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slabiich@yandex.ru</dc:creator>
  <cp:lastModifiedBy>slabiich@yandex.ru</cp:lastModifiedBy>
  <cp:revision>9</cp:revision>
  <dcterms:created xsi:type="dcterms:W3CDTF">2021-05-07T16:31:40Z</dcterms:created>
  <dcterms:modified xsi:type="dcterms:W3CDTF">2021-05-08T06:21:19Z</dcterms:modified>
</cp:coreProperties>
</file>