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11"/>
  </p:notesMasterIdLst>
  <p:sldIdLst>
    <p:sldId id="256" r:id="rId2"/>
    <p:sldId id="257" r:id="rId3"/>
    <p:sldId id="265" r:id="rId4"/>
    <p:sldId id="258" r:id="rId5"/>
    <p:sldId id="259" r:id="rId6"/>
    <p:sldId id="260" r:id="rId7"/>
    <p:sldId id="261" r:id="rId8"/>
    <p:sldId id="262" r:id="rId9"/>
    <p:sldId id="263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FF"/>
    <a:srgbClr val="0066FF"/>
    <a:srgbClr val="FF00FF"/>
    <a:srgbClr val="0C14B4"/>
    <a:srgbClr val="7421E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05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BADDC1-AD36-4B95-B96A-15C0B3262C6D}" type="datetimeFigureOut">
              <a:rPr lang="ru-RU" smtClean="0"/>
              <a:pPr/>
              <a:t>14.08.2012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3776556-AB8C-42A2-8A05-F33CA2F9AE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776556-AB8C-42A2-8A05-F33CA2F9AEF0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CCC14A8A-A191-4FD5-A111-6FF20965CF12}" type="datetimeFigureOut">
              <a:rPr lang="ru-RU" smtClean="0"/>
              <a:pPr/>
              <a:t>14.08.2012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FB953D5F-8E33-47B0-9E9A-6529DA152E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C14A8A-A191-4FD5-A111-6FF20965CF12}" type="datetimeFigureOut">
              <a:rPr lang="ru-RU" smtClean="0"/>
              <a:pPr/>
              <a:t>14.08.2012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953D5F-8E33-47B0-9E9A-6529DA152E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C14A8A-A191-4FD5-A111-6FF20965CF12}" type="datetimeFigureOut">
              <a:rPr lang="ru-RU" smtClean="0"/>
              <a:pPr/>
              <a:t>14.08.2012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953D5F-8E33-47B0-9E9A-6529DA152E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CCC14A8A-A191-4FD5-A111-6FF20965CF12}" type="datetimeFigureOut">
              <a:rPr lang="ru-RU" smtClean="0"/>
              <a:pPr/>
              <a:t>14.08.2012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FB953D5F-8E33-47B0-9E9A-6529DA152E8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CCC14A8A-A191-4FD5-A111-6FF20965CF12}" type="datetimeFigureOut">
              <a:rPr lang="ru-RU" smtClean="0"/>
              <a:pPr/>
              <a:t>14.08.2012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FB953D5F-8E33-47B0-9E9A-6529DA152E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C14A8A-A191-4FD5-A111-6FF20965CF12}" type="datetimeFigureOut">
              <a:rPr lang="ru-RU" smtClean="0"/>
              <a:pPr/>
              <a:t>14.08.2012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953D5F-8E33-47B0-9E9A-6529DA152E8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C14A8A-A191-4FD5-A111-6FF20965CF12}" type="datetimeFigureOut">
              <a:rPr lang="ru-RU" smtClean="0"/>
              <a:pPr/>
              <a:t>14.08.2012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953D5F-8E33-47B0-9E9A-6529DA152E8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CCC14A8A-A191-4FD5-A111-6FF20965CF12}" type="datetimeFigureOut">
              <a:rPr lang="ru-RU" smtClean="0"/>
              <a:pPr/>
              <a:t>14.08.2012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FB953D5F-8E33-47B0-9E9A-6529DA152E8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C14A8A-A191-4FD5-A111-6FF20965CF12}" type="datetimeFigureOut">
              <a:rPr lang="ru-RU" smtClean="0"/>
              <a:pPr/>
              <a:t>14.08.2012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953D5F-8E33-47B0-9E9A-6529DA152E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CCC14A8A-A191-4FD5-A111-6FF20965CF12}" type="datetimeFigureOut">
              <a:rPr lang="ru-RU" smtClean="0"/>
              <a:pPr/>
              <a:t>14.08.2012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FB953D5F-8E33-47B0-9E9A-6529DA152E8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CCC14A8A-A191-4FD5-A111-6FF20965CF12}" type="datetimeFigureOut">
              <a:rPr lang="ru-RU" smtClean="0"/>
              <a:pPr/>
              <a:t>14.08.2012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FB953D5F-8E33-47B0-9E9A-6529DA152E8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CCC14A8A-A191-4FD5-A111-6FF20965CF12}" type="datetimeFigureOut">
              <a:rPr lang="ru-RU" smtClean="0"/>
              <a:pPr/>
              <a:t>14.08.2012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FB953D5F-8E33-47B0-9E9A-6529DA152E8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8.xml"/><Relationship Id="rId3" Type="http://schemas.openxmlformats.org/officeDocument/2006/relationships/image" Target="../media/image3.png"/><Relationship Id="rId7" Type="http://schemas.openxmlformats.org/officeDocument/2006/relationships/image" Target="../media/image5.png"/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11" Type="http://schemas.openxmlformats.org/officeDocument/2006/relationships/image" Target="../media/image7.png"/><Relationship Id="rId5" Type="http://schemas.openxmlformats.org/officeDocument/2006/relationships/image" Target="../media/image4.png"/><Relationship Id="rId10" Type="http://schemas.openxmlformats.org/officeDocument/2006/relationships/slide" Target="slide7.xml"/><Relationship Id="rId4" Type="http://schemas.openxmlformats.org/officeDocument/2006/relationships/slide" Target="slide4.xml"/><Relationship Id="rId9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openxmlformats.org/officeDocument/2006/relationships/image" Target="../media/image9.png"/><Relationship Id="rId7" Type="http://schemas.openxmlformats.org/officeDocument/2006/relationships/image" Target="../media/image13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10" Type="http://schemas.openxmlformats.org/officeDocument/2006/relationships/slide" Target="slide2.xml"/><Relationship Id="rId4" Type="http://schemas.openxmlformats.org/officeDocument/2006/relationships/image" Target="../media/image10.png"/><Relationship Id="rId9" Type="http://schemas.openxmlformats.org/officeDocument/2006/relationships/image" Target="../media/image1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slide" Target="slide2.xml"/><Relationship Id="rId5" Type="http://schemas.openxmlformats.org/officeDocument/2006/relationships/image" Target="../media/image15.png"/><Relationship Id="rId4" Type="http://schemas.openxmlformats.org/officeDocument/2006/relationships/image" Target="../media/image1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5" Type="http://schemas.openxmlformats.org/officeDocument/2006/relationships/slide" Target="slide2.xml"/><Relationship Id="rId4" Type="http://schemas.openxmlformats.org/officeDocument/2006/relationships/image" Target="../media/image14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5" Type="http://schemas.openxmlformats.org/officeDocument/2006/relationships/slide" Target="slide2.xml"/><Relationship Id="rId4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5" Type="http://schemas.openxmlformats.org/officeDocument/2006/relationships/slide" Target="slide2.xml"/><Relationship Id="rId4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85918" y="285728"/>
            <a:ext cx="6172200" cy="1894362"/>
          </a:xfrm>
        </p:spPr>
        <p:txBody>
          <a:bodyPr/>
          <a:lstStyle/>
          <a:p>
            <a:pPr algn="ctr"/>
            <a:r>
              <a:rPr lang="ru-RU" dirty="0" smtClean="0"/>
              <a:t>Урок – игра «Аукцион»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428860" y="3071810"/>
            <a:ext cx="486947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Предложение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1026" name="Picture 2" descr="D:\Елена Николаевна\картинки школа\заставки к игровым урокам\работа в группе картинка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388" y="4357694"/>
            <a:ext cx="1928826" cy="17400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 l="12229" t="4348" r="11954" b="4345"/>
          <a:stretch>
            <a:fillRect/>
          </a:stretch>
        </p:blipFill>
        <p:spPr bwMode="auto">
          <a:xfrm>
            <a:off x="928662" y="571480"/>
            <a:ext cx="2214578" cy="150019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1027" name="Picture 3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print"/>
          <a:srcRect l="12736" r="12970" b="-1"/>
          <a:stretch>
            <a:fillRect/>
          </a:stretch>
        </p:blipFill>
        <p:spPr bwMode="auto">
          <a:xfrm>
            <a:off x="5929322" y="571480"/>
            <a:ext cx="1981394" cy="150019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1028" name="Picture 4">
            <a:hlinkClick r:id="rId6" action="ppaction://hlinksldjump"/>
          </p:cNvPr>
          <p:cNvPicPr>
            <a:picLocks noChangeAspect="1" noChangeArrowheads="1"/>
          </p:cNvPicPr>
          <p:nvPr/>
        </p:nvPicPr>
        <p:blipFill>
          <a:blip r:embed="rId7" cstate="print"/>
          <a:srcRect l="13564" t="5298" r="12308"/>
          <a:stretch>
            <a:fillRect/>
          </a:stretch>
        </p:blipFill>
        <p:spPr bwMode="auto">
          <a:xfrm>
            <a:off x="2571736" y="2357430"/>
            <a:ext cx="3695603" cy="203379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1029" name="Picture 5">
            <a:hlinkClick r:id="rId8" action="ppaction://hlinksldjump"/>
          </p:cNvPr>
          <p:cNvPicPr>
            <a:picLocks noChangeAspect="1" noChangeArrowheads="1"/>
          </p:cNvPicPr>
          <p:nvPr/>
        </p:nvPicPr>
        <p:blipFill>
          <a:blip r:embed="rId9" cstate="print"/>
          <a:srcRect l="12981" r="13460"/>
          <a:stretch>
            <a:fillRect/>
          </a:stretch>
        </p:blipFill>
        <p:spPr bwMode="auto">
          <a:xfrm>
            <a:off x="5500694" y="4714884"/>
            <a:ext cx="2428892" cy="185734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1030" name="Picture 6">
            <a:hlinkClick r:id="rId10" action="ppaction://hlinksldjump"/>
          </p:cNvPr>
          <p:cNvPicPr>
            <a:picLocks noChangeAspect="1" noChangeArrowheads="1"/>
          </p:cNvPicPr>
          <p:nvPr/>
        </p:nvPicPr>
        <p:blipFill>
          <a:blip r:embed="rId11" cstate="print"/>
          <a:srcRect l="14063" r="12498" b="-2"/>
          <a:stretch>
            <a:fillRect/>
          </a:stretch>
        </p:blipFill>
        <p:spPr bwMode="auto">
          <a:xfrm>
            <a:off x="785786" y="4714884"/>
            <a:ext cx="2357454" cy="180571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80" name="Picture 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72132" y="4214818"/>
            <a:ext cx="2571768" cy="1297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85852" y="4214818"/>
            <a:ext cx="1714512" cy="1285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71868" y="1928802"/>
            <a:ext cx="2590798" cy="1943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81" name="Picture 9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500826" y="571480"/>
            <a:ext cx="142875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285852" y="500042"/>
            <a:ext cx="1857388" cy="15979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Прямоугольник 1"/>
          <p:cNvSpPr/>
          <p:nvPr/>
        </p:nvSpPr>
        <p:spPr>
          <a:xfrm>
            <a:off x="1142976" y="428604"/>
            <a:ext cx="7000924" cy="51435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/>
              <a:t>Первый лот</a:t>
            </a:r>
          </a:p>
          <a:p>
            <a:pPr algn="ctr"/>
            <a:r>
              <a:rPr lang="ru-RU" sz="4800" b="1" dirty="0" smtClean="0"/>
              <a:t>«РЕЧЬ»</a:t>
            </a:r>
            <a:endParaRPr lang="ru-RU" sz="4800" b="1" dirty="0"/>
          </a:p>
        </p:txBody>
      </p:sp>
      <p:pic>
        <p:nvPicPr>
          <p:cNvPr id="3074" name="Picture 2" descr="D:\Елена Николаевна\картинки школа\заставки к игровым урокам\сова решает пример.jpeg"/>
          <p:cNvPicPr>
            <a:picLocks noChangeAspect="1" noChangeArrowheads="1"/>
          </p:cNvPicPr>
          <p:nvPr/>
        </p:nvPicPr>
        <p:blipFill>
          <a:blip r:embed="rId7"/>
          <a:srcRect r="8429" b="16666"/>
          <a:stretch>
            <a:fillRect/>
          </a:stretch>
        </p:blipFill>
        <p:spPr bwMode="auto">
          <a:xfrm>
            <a:off x="1500166" y="4071942"/>
            <a:ext cx="1969010" cy="1500198"/>
          </a:xfrm>
          <a:prstGeom prst="rect">
            <a:avLst/>
          </a:prstGeom>
          <a:noFill/>
        </p:spPr>
      </p:pic>
      <p:pic>
        <p:nvPicPr>
          <p:cNvPr id="3075" name="Picture 3" descr="D:\Елена Николаевна\картинки школа\заставки к игровым урокам\Мальчик отвечает.jp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3714744" y="3857628"/>
            <a:ext cx="1928826" cy="1721966"/>
          </a:xfrm>
          <a:prstGeom prst="rect">
            <a:avLst/>
          </a:prstGeom>
          <a:noFill/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5929322" y="3714752"/>
            <a:ext cx="1162048" cy="1911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" name="Управляющая кнопка: домой 10">
            <a:hlinkClick r:id="rId10" action="ppaction://hlinksldjump" highlightClick="1"/>
          </p:cNvPr>
          <p:cNvSpPr/>
          <p:nvPr/>
        </p:nvSpPr>
        <p:spPr>
          <a:xfrm>
            <a:off x="7286644" y="5929330"/>
            <a:ext cx="757238" cy="685800"/>
          </a:xfrm>
          <a:prstGeom prst="actionButtonHom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xit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9" dur="2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8" presetClass="exit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12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8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1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8" presetClass="exit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20" dur="2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214678" y="428604"/>
            <a:ext cx="2714644" cy="92869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Второй лот</a:t>
            </a:r>
          </a:p>
          <a:p>
            <a:pPr algn="ctr"/>
            <a:r>
              <a:rPr lang="ru-RU" b="1" dirty="0" smtClean="0"/>
              <a:t>«ПРЕДЛОЖЕНИЕ»</a:t>
            </a:r>
            <a:endParaRPr lang="ru-RU" b="1" dirty="0"/>
          </a:p>
        </p:txBody>
      </p:sp>
      <p:sp>
        <p:nvSpPr>
          <p:cNvPr id="5" name="Вертикальный свиток 4"/>
          <p:cNvSpPr/>
          <p:nvPr/>
        </p:nvSpPr>
        <p:spPr>
          <a:xfrm>
            <a:off x="928662" y="1928802"/>
            <a:ext cx="6929486" cy="4572032"/>
          </a:xfrm>
          <a:prstGeom prst="verticalScroll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1714480" y="2928934"/>
            <a:ext cx="5187253" cy="206210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Дайте характеристику</a:t>
            </a:r>
          </a:p>
          <a:p>
            <a:pPr algn="ctr"/>
            <a:r>
              <a:rPr lang="ru-RU" sz="32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предложениям</a:t>
            </a:r>
          </a:p>
          <a:p>
            <a:pPr algn="ctr"/>
            <a:r>
              <a:rPr lang="ru-RU" sz="32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по цели высказывания</a:t>
            </a:r>
          </a:p>
          <a:p>
            <a:pPr algn="ctr"/>
            <a:r>
              <a:rPr lang="ru-RU" sz="32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и по интонации</a:t>
            </a:r>
            <a:endParaRPr lang="ru-RU" sz="32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714348" y="428604"/>
            <a:ext cx="7429552" cy="614366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/>
              <a:t>Второй лот</a:t>
            </a:r>
          </a:p>
          <a:p>
            <a:pPr algn="ctr"/>
            <a:r>
              <a:rPr lang="ru-RU" sz="4800" b="1" dirty="0" smtClean="0"/>
              <a:t>«ПРЕДЛОЖЕНИЕ»</a:t>
            </a:r>
            <a:endParaRPr lang="ru-RU" sz="4800" b="1" dirty="0"/>
          </a:p>
        </p:txBody>
      </p:sp>
      <p:pic>
        <p:nvPicPr>
          <p:cNvPr id="6" name="Picture 2" descr="D:\Елена Николаевна\картинки школа\заставки к игровым урокам\сова решает пример.jpeg"/>
          <p:cNvPicPr>
            <a:picLocks noChangeAspect="1" noChangeArrowheads="1"/>
          </p:cNvPicPr>
          <p:nvPr/>
        </p:nvPicPr>
        <p:blipFill>
          <a:blip r:embed="rId3"/>
          <a:srcRect r="8429" b="16666"/>
          <a:stretch>
            <a:fillRect/>
          </a:stretch>
        </p:blipFill>
        <p:spPr bwMode="auto">
          <a:xfrm>
            <a:off x="1285852" y="5072074"/>
            <a:ext cx="1969010" cy="1500198"/>
          </a:xfrm>
          <a:prstGeom prst="rect">
            <a:avLst/>
          </a:prstGeom>
          <a:noFill/>
        </p:spPr>
      </p:pic>
      <p:pic>
        <p:nvPicPr>
          <p:cNvPr id="7" name="Picture 3" descr="D:\Елена Николаевна\картинки школа\заставки к игровым урокам\Мальчик отвечает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428992" y="4857760"/>
            <a:ext cx="1928826" cy="1721966"/>
          </a:xfrm>
          <a:prstGeom prst="rect">
            <a:avLst/>
          </a:prstGeom>
          <a:noFill/>
        </p:spPr>
      </p:pic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572132" y="4714884"/>
            <a:ext cx="1162048" cy="1911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" name="Управляющая кнопка: домой 10">
            <a:hlinkClick r:id="rId6" action="ppaction://hlinksldjump" highlightClick="1"/>
          </p:cNvPr>
          <p:cNvSpPr/>
          <p:nvPr/>
        </p:nvSpPr>
        <p:spPr>
          <a:xfrm>
            <a:off x="8286776" y="6429396"/>
            <a:ext cx="428628" cy="428604"/>
          </a:xfrm>
          <a:prstGeom prst="actionButtonHom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6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8" presetClass="exit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9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8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1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8" presetClass="exit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20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000232" y="642918"/>
            <a:ext cx="4929222" cy="92869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Третий лот</a:t>
            </a:r>
          </a:p>
          <a:p>
            <a:pPr algn="ctr"/>
            <a:r>
              <a:rPr lang="ru-RU" b="1" dirty="0" smtClean="0"/>
              <a:t>«ЗНАКИ ПРЕПИНАНИЯ В ПРЕДЛОЖЕНИИ»</a:t>
            </a:r>
            <a:endParaRPr lang="ru-RU" b="1" dirty="0"/>
          </a:p>
        </p:txBody>
      </p:sp>
      <p:sp>
        <p:nvSpPr>
          <p:cNvPr id="3" name="Овал 2"/>
          <p:cNvSpPr/>
          <p:nvPr/>
        </p:nvSpPr>
        <p:spPr>
          <a:xfrm>
            <a:off x="1428728" y="1928802"/>
            <a:ext cx="1000132" cy="92869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bg1"/>
                </a:solidFill>
              </a:rPr>
              <a:t>.</a:t>
            </a:r>
            <a:endParaRPr lang="ru-RU" sz="3600" b="1" dirty="0">
              <a:solidFill>
                <a:schemeClr val="bg1"/>
              </a:solidFill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5786446" y="3857628"/>
            <a:ext cx="1000132" cy="92869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bg1"/>
                </a:solidFill>
              </a:rPr>
              <a:t>!</a:t>
            </a:r>
            <a:endParaRPr lang="ru-RU" sz="3200" b="1" dirty="0">
              <a:solidFill>
                <a:schemeClr val="bg1"/>
              </a:solidFill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4000496" y="5357826"/>
            <a:ext cx="1000132" cy="92869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</a:rPr>
              <a:t>?</a:t>
            </a:r>
            <a:endParaRPr lang="ru-RU" sz="2800" b="1" dirty="0">
              <a:solidFill>
                <a:schemeClr val="bg1"/>
              </a:solidFill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1285852" y="4429132"/>
            <a:ext cx="1000132" cy="92869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</a:rPr>
              <a:t>…</a:t>
            </a:r>
            <a:endParaRPr lang="ru-RU" sz="2800" b="1" dirty="0">
              <a:solidFill>
                <a:schemeClr val="bg1"/>
              </a:solidFill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4071934" y="2428868"/>
            <a:ext cx="1000132" cy="92869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bg1"/>
                </a:solidFill>
              </a:rPr>
              <a:t>,</a:t>
            </a:r>
            <a:endParaRPr lang="ru-RU" sz="4000" b="1" dirty="0">
              <a:solidFill>
                <a:schemeClr val="bg1"/>
              </a:solidFill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6858016" y="1928802"/>
            <a:ext cx="1000132" cy="92869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bg1"/>
                </a:solidFill>
              </a:rPr>
              <a:t>-</a:t>
            </a:r>
            <a:endParaRPr lang="ru-RU" sz="3600" b="1" dirty="0">
              <a:solidFill>
                <a:schemeClr val="bg1"/>
              </a:solidFill>
            </a:endParaRPr>
          </a:p>
        </p:txBody>
      </p:sp>
      <p:sp>
        <p:nvSpPr>
          <p:cNvPr id="10" name="5-конечная звезда 9"/>
          <p:cNvSpPr/>
          <p:nvPr/>
        </p:nvSpPr>
        <p:spPr>
          <a:xfrm>
            <a:off x="1643042" y="2143116"/>
            <a:ext cx="571504" cy="571504"/>
          </a:xfrm>
          <a:prstGeom prst="star5">
            <a:avLst/>
          </a:prstGeom>
          <a:solidFill>
            <a:srgbClr val="0C14B4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5-конечная звезда 10"/>
          <p:cNvSpPr/>
          <p:nvPr/>
        </p:nvSpPr>
        <p:spPr>
          <a:xfrm>
            <a:off x="6000760" y="4071942"/>
            <a:ext cx="571504" cy="571504"/>
          </a:xfrm>
          <a:prstGeom prst="star5">
            <a:avLst/>
          </a:prstGeom>
          <a:solidFill>
            <a:srgbClr val="FF0000"/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5-конечная звезда 11"/>
          <p:cNvSpPr/>
          <p:nvPr/>
        </p:nvSpPr>
        <p:spPr>
          <a:xfrm>
            <a:off x="1500166" y="4714884"/>
            <a:ext cx="571504" cy="571504"/>
          </a:xfrm>
          <a:prstGeom prst="star5">
            <a:avLst/>
          </a:prstGeom>
          <a:solidFill>
            <a:srgbClr val="FF99FF"/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5-конечная звезда 12"/>
          <p:cNvSpPr/>
          <p:nvPr/>
        </p:nvSpPr>
        <p:spPr>
          <a:xfrm>
            <a:off x="4286248" y="2714620"/>
            <a:ext cx="571504" cy="571504"/>
          </a:xfrm>
          <a:prstGeom prst="star5">
            <a:avLst/>
          </a:prstGeom>
          <a:solidFill>
            <a:srgbClr val="FFFF00"/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5-конечная звезда 13"/>
          <p:cNvSpPr/>
          <p:nvPr/>
        </p:nvSpPr>
        <p:spPr>
          <a:xfrm>
            <a:off x="7072330" y="2143116"/>
            <a:ext cx="571504" cy="571504"/>
          </a:xfrm>
          <a:prstGeom prst="star5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5-конечная звезда 14"/>
          <p:cNvSpPr/>
          <p:nvPr/>
        </p:nvSpPr>
        <p:spPr>
          <a:xfrm>
            <a:off x="4214810" y="5500702"/>
            <a:ext cx="571504" cy="571504"/>
          </a:xfrm>
          <a:prstGeom prst="star5">
            <a:avLst/>
          </a:prstGeom>
          <a:solidFill>
            <a:srgbClr val="0066FF"/>
          </a:solidFill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714348" y="500042"/>
            <a:ext cx="7429552" cy="578647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/>
              <a:t>Третий лот</a:t>
            </a:r>
          </a:p>
          <a:p>
            <a:pPr algn="ctr"/>
            <a:r>
              <a:rPr lang="ru-RU" sz="4800" b="1" dirty="0" smtClean="0"/>
              <a:t>«ЗНАКИ ПРЕПИНАНИЯ В ПРЕДЛОЖЕНИИ»</a:t>
            </a:r>
            <a:endParaRPr lang="ru-RU" sz="4800" b="1" dirty="0"/>
          </a:p>
        </p:txBody>
      </p:sp>
      <p:pic>
        <p:nvPicPr>
          <p:cNvPr id="16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00694" y="4429132"/>
            <a:ext cx="1162048" cy="1911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8" name="Picture 2" descr="D:\Елена Николаевна\картинки школа\заставки к игровым урокам\сова решает пример.jpeg"/>
          <p:cNvPicPr>
            <a:picLocks noChangeAspect="1" noChangeArrowheads="1"/>
          </p:cNvPicPr>
          <p:nvPr/>
        </p:nvPicPr>
        <p:blipFill>
          <a:blip r:embed="rId3"/>
          <a:srcRect r="8429" b="16666"/>
          <a:stretch>
            <a:fillRect/>
          </a:stretch>
        </p:blipFill>
        <p:spPr bwMode="auto">
          <a:xfrm>
            <a:off x="1428728" y="4786322"/>
            <a:ext cx="1969010" cy="1500198"/>
          </a:xfrm>
          <a:prstGeom prst="rect">
            <a:avLst/>
          </a:prstGeom>
          <a:noFill/>
        </p:spPr>
      </p:pic>
      <p:pic>
        <p:nvPicPr>
          <p:cNvPr id="19" name="Picture 3" descr="D:\Елена Николаевна\картинки школа\заставки к игровым урокам\Мальчик отвечает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00430" y="4572008"/>
            <a:ext cx="1928826" cy="1721966"/>
          </a:xfrm>
          <a:prstGeom prst="rect">
            <a:avLst/>
          </a:prstGeom>
          <a:noFill/>
        </p:spPr>
      </p:pic>
      <p:sp>
        <p:nvSpPr>
          <p:cNvPr id="20" name="Управляющая кнопка: домой 19">
            <a:hlinkClick r:id="rId5" action="ppaction://hlinksldjump" highlightClick="1"/>
          </p:cNvPr>
          <p:cNvSpPr/>
          <p:nvPr/>
        </p:nvSpPr>
        <p:spPr>
          <a:xfrm>
            <a:off x="8143900" y="6386514"/>
            <a:ext cx="500066" cy="471486"/>
          </a:xfrm>
          <a:prstGeom prst="actionButtonHom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6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8" presetClass="exit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9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8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17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8" presetClass="exit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20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4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4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5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3108" y="714356"/>
            <a:ext cx="4929222" cy="92869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Третий лот</a:t>
            </a:r>
          </a:p>
          <a:p>
            <a:pPr algn="ctr"/>
            <a:r>
              <a:rPr lang="ru-RU" b="1" dirty="0" smtClean="0"/>
              <a:t>«ЗНАКИ ПРЕПИНАНИЯ В ПРЕДЛОЖЕНИИ»</a:t>
            </a:r>
            <a:endParaRPr lang="ru-RU" b="1" dirty="0"/>
          </a:p>
        </p:txBody>
      </p:sp>
      <p:sp>
        <p:nvSpPr>
          <p:cNvPr id="3" name="Вертикальный свиток 2"/>
          <p:cNvSpPr/>
          <p:nvPr/>
        </p:nvSpPr>
        <p:spPr>
          <a:xfrm>
            <a:off x="1071538" y="1928802"/>
            <a:ext cx="6929486" cy="4572032"/>
          </a:xfrm>
          <a:prstGeom prst="verticalScroll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357422" y="3643314"/>
            <a:ext cx="4986430" cy="107721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Спишите и расставьте,</a:t>
            </a:r>
          </a:p>
          <a:p>
            <a:pPr algn="ctr"/>
            <a:r>
              <a:rPr lang="ru-RU" sz="32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где надо, точки.</a:t>
            </a:r>
            <a:endParaRPr lang="ru-RU" sz="32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928926" y="357166"/>
            <a:ext cx="2714644" cy="92869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Четвёртый лот</a:t>
            </a:r>
          </a:p>
          <a:p>
            <a:pPr algn="ctr"/>
            <a:r>
              <a:rPr lang="ru-RU" b="1" dirty="0" smtClean="0"/>
              <a:t>«ГЛАВНЫЕ ЧЛЕНЫ ПРЕДЛОЖЕНИЯ»</a:t>
            </a:r>
          </a:p>
        </p:txBody>
      </p:sp>
      <p:sp>
        <p:nvSpPr>
          <p:cNvPr id="3" name="Вертикальный свиток 2"/>
          <p:cNvSpPr/>
          <p:nvPr/>
        </p:nvSpPr>
        <p:spPr>
          <a:xfrm>
            <a:off x="1071538" y="1928802"/>
            <a:ext cx="6929486" cy="4572032"/>
          </a:xfrm>
          <a:prstGeom prst="verticalScroll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928794" y="3429000"/>
            <a:ext cx="5235792" cy="107721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Придумайте и запишите</a:t>
            </a:r>
          </a:p>
          <a:p>
            <a:pPr algn="ctr"/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</a:t>
            </a:r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редложения </a:t>
            </a:r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 схемам.</a:t>
            </a:r>
            <a:endParaRPr lang="ru-RU" sz="32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42910" y="285728"/>
            <a:ext cx="7500990" cy="628654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/>
              <a:t>Четвёртый лот</a:t>
            </a:r>
          </a:p>
          <a:p>
            <a:pPr algn="ctr"/>
            <a:r>
              <a:rPr lang="ru-RU" sz="4800" b="1" dirty="0" smtClean="0"/>
              <a:t>«ГЛАВНЫЕ ЧЛЕНЫ ПРЕДЛОЖЕНИЯ»</a:t>
            </a:r>
            <a:endParaRPr lang="ru-RU" sz="4800" b="1" dirty="0"/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00694" y="4714884"/>
            <a:ext cx="1162048" cy="1911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2" descr="D:\Елена Николаевна\картинки школа\заставки к игровым урокам\сова решает пример.jpeg"/>
          <p:cNvPicPr>
            <a:picLocks noChangeAspect="1" noChangeArrowheads="1"/>
          </p:cNvPicPr>
          <p:nvPr/>
        </p:nvPicPr>
        <p:blipFill>
          <a:blip r:embed="rId3"/>
          <a:srcRect r="8429" b="16666"/>
          <a:stretch>
            <a:fillRect/>
          </a:stretch>
        </p:blipFill>
        <p:spPr bwMode="auto">
          <a:xfrm>
            <a:off x="1285852" y="5072074"/>
            <a:ext cx="1969010" cy="1500198"/>
          </a:xfrm>
          <a:prstGeom prst="rect">
            <a:avLst/>
          </a:prstGeom>
          <a:noFill/>
        </p:spPr>
      </p:pic>
      <p:pic>
        <p:nvPicPr>
          <p:cNvPr id="9" name="Picture 3" descr="D:\Елена Николаевна\картинки школа\заставки к игровым урокам\Мальчик отвечает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428992" y="4857760"/>
            <a:ext cx="1928826" cy="1721966"/>
          </a:xfrm>
          <a:prstGeom prst="rect">
            <a:avLst/>
          </a:prstGeom>
          <a:noFill/>
        </p:spPr>
      </p:pic>
      <p:sp>
        <p:nvSpPr>
          <p:cNvPr id="10" name="Управляющая кнопка: домой 9">
            <a:hlinkClick r:id="rId5" action="ppaction://hlinksldjump" highlightClick="1"/>
          </p:cNvPr>
          <p:cNvSpPr/>
          <p:nvPr/>
        </p:nvSpPr>
        <p:spPr>
          <a:xfrm>
            <a:off x="8215338" y="6357958"/>
            <a:ext cx="428628" cy="400048"/>
          </a:xfrm>
          <a:prstGeom prst="actionButtonHom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6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8" presetClass="exit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8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1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8" presetClass="exit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20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357554" y="571480"/>
            <a:ext cx="2714644" cy="92869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Пятый лот</a:t>
            </a:r>
          </a:p>
          <a:p>
            <a:pPr algn="ctr"/>
            <a:r>
              <a:rPr lang="ru-RU" b="1" dirty="0" smtClean="0"/>
              <a:t>«СЛОВОСОЧЕТАНИЕ»</a:t>
            </a:r>
            <a:endParaRPr lang="ru-RU" b="1" dirty="0"/>
          </a:p>
        </p:txBody>
      </p:sp>
      <p:sp>
        <p:nvSpPr>
          <p:cNvPr id="3" name="Вертикальный свиток 2"/>
          <p:cNvSpPr/>
          <p:nvPr/>
        </p:nvSpPr>
        <p:spPr>
          <a:xfrm>
            <a:off x="1071538" y="1714488"/>
            <a:ext cx="6929486" cy="4572032"/>
          </a:xfrm>
          <a:prstGeom prst="verticalScroll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643174" y="3500438"/>
            <a:ext cx="3714799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Выпишите </a:t>
            </a:r>
          </a:p>
          <a:p>
            <a:pPr algn="ctr"/>
            <a:r>
              <a:rPr lang="ru-RU" sz="32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словосочетания </a:t>
            </a:r>
          </a:p>
          <a:p>
            <a:pPr algn="ctr"/>
            <a:r>
              <a:rPr lang="ru-RU" sz="32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 вопросами</a:t>
            </a:r>
            <a:endParaRPr lang="ru-RU" sz="32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42910" y="357166"/>
            <a:ext cx="7429552" cy="607223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/>
              <a:t>Пятый лот</a:t>
            </a:r>
          </a:p>
          <a:p>
            <a:pPr algn="ctr"/>
            <a:r>
              <a:rPr lang="ru-RU" sz="4800" b="1" dirty="0" smtClean="0"/>
              <a:t>«СЛОВОСОЧЕТАНИЕ»</a:t>
            </a:r>
            <a:endParaRPr lang="ru-RU" sz="4800" b="1" dirty="0"/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857884" y="4572008"/>
            <a:ext cx="1162048" cy="1911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2" descr="D:\Елена Николаевна\картинки школа\заставки к игровым урокам\сова решает пример.jpeg"/>
          <p:cNvPicPr>
            <a:picLocks noChangeAspect="1" noChangeArrowheads="1"/>
          </p:cNvPicPr>
          <p:nvPr/>
        </p:nvPicPr>
        <p:blipFill>
          <a:blip r:embed="rId3"/>
          <a:srcRect r="8429" b="16666"/>
          <a:stretch>
            <a:fillRect/>
          </a:stretch>
        </p:blipFill>
        <p:spPr bwMode="auto">
          <a:xfrm>
            <a:off x="1214414" y="4929198"/>
            <a:ext cx="1969010" cy="1500198"/>
          </a:xfrm>
          <a:prstGeom prst="rect">
            <a:avLst/>
          </a:prstGeom>
          <a:noFill/>
        </p:spPr>
      </p:pic>
      <p:pic>
        <p:nvPicPr>
          <p:cNvPr id="8" name="Picture 3" descr="D:\Елена Николаевна\картинки школа\заставки к игровым урокам\Мальчик отвечает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71868" y="4714884"/>
            <a:ext cx="1928826" cy="1721966"/>
          </a:xfrm>
          <a:prstGeom prst="rect">
            <a:avLst/>
          </a:prstGeom>
          <a:noFill/>
        </p:spPr>
      </p:pic>
      <p:sp>
        <p:nvSpPr>
          <p:cNvPr id="9" name="Управляющая кнопка: домой 8">
            <a:hlinkClick r:id="rId5" action="ppaction://hlinksldjump" highlightClick="1"/>
          </p:cNvPr>
          <p:cNvSpPr/>
          <p:nvPr/>
        </p:nvSpPr>
        <p:spPr>
          <a:xfrm>
            <a:off x="8215338" y="6357958"/>
            <a:ext cx="428628" cy="400048"/>
          </a:xfrm>
          <a:prstGeom prst="actionButtonHom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6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8" presetClass="exit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8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1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8" presetClass="exit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20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Блок-схема: решение 1"/>
          <p:cNvSpPr/>
          <p:nvPr/>
        </p:nvSpPr>
        <p:spPr>
          <a:xfrm>
            <a:off x="785786" y="1785926"/>
            <a:ext cx="7143800" cy="2643206"/>
          </a:xfrm>
          <a:prstGeom prst="flowChartDecis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i="1" dirty="0" smtClean="0"/>
              <a:t>Подведение итогов</a:t>
            </a:r>
            <a:endParaRPr lang="ru-RU" sz="4000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335</TotalTime>
  <Words>112</Words>
  <Application>Microsoft Office PowerPoint</Application>
  <PresentationFormat>Экран (4:3)</PresentationFormat>
  <Paragraphs>41</Paragraphs>
  <Slides>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Эркер</vt:lpstr>
      <vt:lpstr>Урок – игра «Аукцион»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Урок – игра «Аукцион»</dc:title>
  <dc:creator>1</dc:creator>
  <cp:lastModifiedBy>1</cp:lastModifiedBy>
  <cp:revision>35</cp:revision>
  <dcterms:created xsi:type="dcterms:W3CDTF">2012-08-04T15:21:09Z</dcterms:created>
  <dcterms:modified xsi:type="dcterms:W3CDTF">2012-08-14T04:56:17Z</dcterms:modified>
</cp:coreProperties>
</file>