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58" r:id="rId14"/>
    <p:sldId id="259" r:id="rId15"/>
    <p:sldId id="26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8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00108"/>
            <a:ext cx="721523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«ЖЕЛЕЗНАЯ ДОРОГА - ЗОНА ПОВЫШЕННОЙ ОПАСНОСТИ!»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4000496" y="4143380"/>
            <a:ext cx="45720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Старшая группа «Василек»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Воспитатели: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Э.М.Билалова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А.Е.Ширяева.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05480"/>
            <a:ext cx="8458325" cy="608294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00042"/>
            <a:ext cx="8143836" cy="578891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571480"/>
            <a:ext cx="8286776" cy="589543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IMG_7943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178563" y="1035827"/>
            <a:ext cx="457203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Администратор\Desktop\IMG_794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686455" y="2314413"/>
            <a:ext cx="4663187" cy="360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дминистратор\Desktop\IMG_79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434848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Users\Администратор\Desktop\IMG_793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4321967" y="2178835"/>
            <a:ext cx="507209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857752" y="428604"/>
            <a:ext cx="40719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Настольная игра «Железная дорога»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428604"/>
            <a:ext cx="8473165" cy="6051252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1785926"/>
            <a:ext cx="7715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357166"/>
            <a:ext cx="8596648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212529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solidFill>
                <a:srgbClr val="212529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Сейчас все учащаются несчастные случаи на ЖД, в связи с </a:t>
            </a:r>
            <a:r>
              <a:rPr lang="ru-RU" sz="2400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тим мы сегодня 25.01.2023г.  провели беседу по  данной теме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«Безопасность на железной дороге».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rgbClr val="21252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оезд движется с большой скоростью, чем городской электротранспорт, и если на путях неожиданно появляется препятствие, то поезд мгновенно остановить совершенно невозможно. Поэтому на железной дороге надо быть особенно внимательным!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kl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930" y="609600"/>
            <a:ext cx="797814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klet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270" y="640080"/>
            <a:ext cx="7871460" cy="557784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klet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130" y="670560"/>
            <a:ext cx="7825740" cy="551688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klet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670560"/>
            <a:ext cx="7886700" cy="55168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uklet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" y="609600"/>
            <a:ext cx="790956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790" y="632460"/>
            <a:ext cx="7932420" cy="559308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556620"/>
            <a:ext cx="8358182" cy="5920379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</TotalTime>
  <Words>94</Words>
  <PresentationFormat>Экран (4:3)</PresentationFormat>
  <Paragraphs>11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6</cp:revision>
  <dcterms:created xsi:type="dcterms:W3CDTF">2023-01-27T17:33:54Z</dcterms:created>
  <dcterms:modified xsi:type="dcterms:W3CDTF">2023-01-27T18:13:01Z</dcterms:modified>
</cp:coreProperties>
</file>