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7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921150" y="631885"/>
            <a:ext cx="5161862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Муниципальное бюджетное дошкольное образовательное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учреждение«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Астафьевский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детский сад»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Паспорт разновозрастной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средней группы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«Звездочки»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phonoteka.org/uploads/posts/2021-05/thumbs/1620104198_13-phonoteka_org-p-fon-gruppa-zvezdochki-18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68760" y="3707904"/>
            <a:ext cx="4190251" cy="431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92696" y="611560"/>
            <a:ext cx="5616624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ряжения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салон красоты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Уголок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ряжения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группе — это важный элемент предметно-развивающей среды. С его помощью дети не только узнают о разных видах театра, но и пробуют свои силы в актёрстве, режиссуре, гриме, то есть имеют возможность в полной мере проявить свои творческие способности. Поэтому основная задача педагога оформить центр театра так, чтобы он был не только эстетически привлекательным, но и максимально содержательным.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346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6" y="3491880"/>
            <a:ext cx="3168352" cy="49842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64704" y="611560"/>
            <a:ext cx="5544616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конструирование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Конструирование — обожаемый детьми и очень полезный для развития творческих способностей, мышления и мелкой моторики вид деятельности дошкольников. Уголок конструирования или зона конструктивно-модельной деятельности являются важной частью развивающей среды группы. Чтобы правильно обустроить и наполнить содержимым такой уголок, воспитателю необходимо знать программные требования, которые предъявляются к организации конструирования и моделирования в каждой возрастной группе.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211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499992"/>
            <a:ext cx="5418162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92696" y="611560"/>
            <a:ext cx="5544616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Центр природы и экспериментирования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Это всё – эксперименты –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Интересные моменты!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Всё, всё, всё хотим узнать!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Нужно всё зарисовать!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Как наш опыт получился,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Сколько времени он длился?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Удивляемся всему: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Как? Зачем? И почему?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	У нас природа в уголке,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                                    И рыбки и цветочки.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                                   И лейка у меня в руке, </a:t>
            </a:r>
            <a:endParaRPr kumimoji="0" lang="ru-RU" sz="6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                                   И для цветка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горшочек.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41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52736" y="4644008"/>
            <a:ext cx="2880320" cy="38263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92696" y="452736"/>
            <a:ext cx="5472608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Центр патриотический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	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Воспитание у дошкольников чувства патриотизма - задача сложная и длительная. Любовь к семье, близким, детскому саду, стране имеет большое значение в развитии полноценного будущего гражданина.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9_07530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12776" y="2555776"/>
            <a:ext cx="4485005" cy="5222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92696" y="822067"/>
            <a:ext cx="5544616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Музыкально-театральный  центр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Здесь есть музыкальные инструменты, которые доставляют детям много радостных минут. А, кроме того, развивают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фонематический слух и чувство ритма у малыша.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Мы стараемся знакомить малышей с настольным театром. Встреча с куклой помогает ребятишкам расслабиться, снять напряжение, создать радостную атмосферу.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351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72816" y="3563888"/>
            <a:ext cx="3456384" cy="4968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68760" y="688504"/>
            <a:ext cx="396044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Речевичок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совунья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говорунья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уголок свой приглашает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всех без исключенья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Разговорить желает.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102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2699792"/>
            <a:ext cx="5171281" cy="31340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64704" y="683568"/>
            <a:ext cx="532859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ИЗО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 уголке изобразительной деятельности есть , мелки, наборы карандашей, бумага для рисования, разного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качества и формата, гуашь, кисти, раскраски разных видов.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133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44" y="2555776"/>
            <a:ext cx="4770606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692696" y="611560"/>
            <a:ext cx="554461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Книжный центр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 книжном уголке группы много яркой, красочной и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интересной детской литературы, которая является верным спутником детей на пути познания большого и загадочного мира.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Так как развитие активной речи является основной задачей развитие детей, то в центре любимой книги и развития речи подобраны наборы предметных картинок, наборы сюжетных картин, игры по познавательному развитию и речевому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развитию.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Lenovo\Desktop\IMG_20220905_130117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40768" y="3851920"/>
            <a:ext cx="4104456" cy="45365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908720" y="755576"/>
            <a:ext cx="5328592" cy="16004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дидактических игр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Дидактическая игра – это тип учебного занятия в виде учебной игры, в которой реализуются принципы активного обучения.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Lenovo\Desktop\IMG_20220905_130157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2627784"/>
            <a:ext cx="5516463" cy="32910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755578" y="640105"/>
            <a:ext cx="13468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Приёмная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Lenovo\Desktop\IMG_20220905_13052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8720" y="3131840"/>
            <a:ext cx="4608512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pic>
        <p:nvPicPr>
          <p:cNvPr id="6" name="Рисунок 5" descr="C:\Users\Lenovo\Desktop\IMG_20220905_130501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52" y="5940152"/>
            <a:ext cx="4392488" cy="262778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124745" y="1043609"/>
            <a:ext cx="4824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1.Информационный стенд для родителей;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2.Советы воспитателей (консультации);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3.Стенд «Наше творчество»;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4.Стенд «Меню»;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5.Тетрадь приема и ухода детей;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6.Журнал здоровья</a:t>
            </a:r>
          </a:p>
          <a:p>
            <a:pPr lvl="0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7.Индивидуальные шкафчики для раздевания</a:t>
            </a:r>
            <a:r>
              <a:rPr lang="ru-RU" i="1" dirty="0" smtClean="0"/>
              <a:t>.</a:t>
            </a:r>
            <a:endParaRPr lang="ru-RU" dirty="0" smtClean="0"/>
          </a:p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20688" y="342782"/>
            <a:ext cx="5592557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 нашей группе вас всегда рады видеть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воспитатели: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onotype Corsiva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Коврыжкина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Наталья Владимировна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рбт\Desktop\3596ca4c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97" y="1475657"/>
            <a:ext cx="244827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-459432" y="4788024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Иванова Светлана Ивановна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рбт\Desktop\35aa6665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6993" y="5148065"/>
            <a:ext cx="2448272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pic>
        <p:nvPicPr>
          <p:cNvPr id="5" name="Рисунок 4" descr="C:\Users\Lenovo\Desktop\IMG_20220905_130434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547664"/>
            <a:ext cx="5112568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204864" y="899592"/>
            <a:ext cx="3029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Уголок «Наше творчество»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Lenovo\Desktop\IMG_20220905_13043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52736" y="4427984"/>
            <a:ext cx="4914900" cy="288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08720" y="683568"/>
            <a:ext cx="5256584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Туалетная комната</a:t>
            </a:r>
          </a:p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Имеется на каждого ребенка индивидуальная секция с полотенцем с именем ребёнка и номером. 4 детских мойки для рук и 1 для персонала. Еще установлен поддон с душевой лейкой для …Туалетная комната имеет отдельные  помещение с 4 детскими унитазами и мусорным ведром.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2696" y="3059832"/>
            <a:ext cx="2736304" cy="2666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Lenovo\Desktop\IMG_20230128_121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1008" y="3059832"/>
            <a:ext cx="2736305" cy="2664296"/>
          </a:xfrm>
          <a:prstGeom prst="rect">
            <a:avLst/>
          </a:prstGeom>
          <a:noFill/>
        </p:spPr>
      </p:pic>
      <p:pic>
        <p:nvPicPr>
          <p:cNvPr id="2050" name="Picture 2" descr="C:\Users\Lenovo\Desktop\IMG_20230128_1216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696" y="5868144"/>
            <a:ext cx="1872208" cy="2660508"/>
          </a:xfrm>
          <a:prstGeom prst="rect">
            <a:avLst/>
          </a:prstGeom>
          <a:noFill/>
        </p:spPr>
      </p:pic>
      <p:pic>
        <p:nvPicPr>
          <p:cNvPr id="8" name="Picture 2" descr="C:\Users\Lenovo\Desktop\IMG_20230128_12162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68960" y="5940152"/>
            <a:ext cx="1872208" cy="26605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92696" y="486217"/>
            <a:ext cx="67139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AFE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Помощники  воспитателя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Ткачева Елена Викторовна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рбт\Desktop\3584b28d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688" y="1187624"/>
            <a:ext cx="258699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96952" y="4716016"/>
            <a:ext cx="34520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Какаулина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Олеся Васильевна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Lenovo\Desktop\IMG-20221007-WA0007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148064"/>
            <a:ext cx="2343150" cy="33356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68760" y="611560"/>
            <a:ext cx="46805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Мы позаботились о том, чтобы ваш ребенок стал самостоятельным, общительным, любознательным, всесторонне развитым.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938482"/>
            <a:ext cx="6858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Каждому ребенку от природы дано быть умным,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здоровым и счастливым человеком.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Задача взрослых помочь малышу раскрыть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свой потенциал, научить его познать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окружающий мир.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У нас он будет общаться, играть,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рисовать, танцевать, строить и многое другое.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4211960"/>
            <a:ext cx="6858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 группе все устроено для ребенка.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Малыш найдет и познает много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удивительного, играя, станет большим 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6F2F9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самостоятельным.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04664" y="611560"/>
            <a:ext cx="593931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ДОБРО ПОЖАЛОВАТЬ!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Хотите, чтобы ребенок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поскорее стал большим и самостоятельным?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Приходите к нам!!!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Наша группа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Рады видеть мы гостей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В группе садовской своей.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Поскорее заходите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Как живем мы, посмотрите.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В нашей группе хорошо,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 Радостно и весело,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Все мы дружно здесь живем,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И играем, и поём.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Lenovo\Desktop\IMG_20220923_163329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5436096"/>
            <a:ext cx="5616624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92696" y="683568"/>
            <a:ext cx="554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Предметно - развивающая, игровая среда в разновозрастной средней группе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20688" y="1331640"/>
            <a:ext cx="568863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Предметно - развивающая, игровая среда – это система материальных объектов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1F5F"/>
              </a:solidFill>
              <a:effectLst/>
              <a:latin typeface="Times New Roman" pitchFamily="18" charset="0"/>
              <a:ea typeface="Monotype Corsiva" pitchFamily="66" charset="0"/>
              <a:cs typeface="Times New Roman" pitchFamily="18" charset="0"/>
            </a:endParaRPr>
          </a:p>
          <a:p>
            <a:pPr marL="0" marR="0" lvl="0" indent="269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деятельности ребенка, которая в свою очередь моделирует содержание духовного и физического развития ребенка.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-315416" y="2699792"/>
            <a:ext cx="691276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19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 период детства маленький человек </a:t>
            </a:r>
          </a:p>
          <a:p>
            <a:pPr marL="0" marR="0" lvl="0" indent="619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активно познает окружающий мир. </a:t>
            </a:r>
          </a:p>
          <a:p>
            <a:pPr marL="0" marR="0" lvl="0" indent="619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И наша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задача — сделать окружение для ребенка ярким, интересным, запоминающимся,</a:t>
            </a:r>
          </a:p>
          <a:p>
            <a:pPr marL="0" marR="0" lvl="0" indent="61912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 эмоциональным, активным, мобильным. Правильно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191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организованная предметно-развивающая, игровая среда, помогает взрослому обеспечить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191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гармоничное развитие ребенка, создать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191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эмоционально положительную атмосферу в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6191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группе, устраивать и проводить игры-занятия и таким образом приучать детей к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1F5F"/>
              </a:solidFill>
              <a:effectLst/>
              <a:latin typeface="Times New Roman" pitchFamily="18" charset="0"/>
              <a:ea typeface="Monotype Corsiva" pitchFamily="66" charset="0"/>
              <a:cs typeface="Times New Roman" pitchFamily="18" charset="0"/>
            </a:endParaRPr>
          </a:p>
          <a:p>
            <a:pPr marL="0" marR="0" lvl="0" indent="61912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самостоятельным играм с постепенно усложняющимся содержанием.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6660232"/>
            <a:ext cx="68580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016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Поэтому для полноценного развития детей важно создать развивающую среду 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1F5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детском саду, где дети могут играть, читать, драматизировать, рисовать, лепить, заниматься физической культурой.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48680" y="492803"/>
            <a:ext cx="576064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Зона двигательной активности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Потребность в движении является важной задачей при организации предметно-развивающей среды. В «Зоне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двигательной активности» есть: «дорожка здоровья», массажные коврики, мячи, гимнастические палки, обручи, мячи для метания, атрибуты для проведения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Monotype Corsiva" pitchFamily="66" charset="0"/>
                <a:cs typeface="Monotype Corsiva" pitchFamily="66" charset="0"/>
              </a:rPr>
              <a:t>подвижных игр, а также пособия, необходимые для проведения утренней гимнастики.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C:\Users\Lenovo\Desktop\IMG_20220905_130449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832" y="4067944"/>
            <a:ext cx="3384376" cy="4303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20688" y="611560"/>
            <a:ext cx="5616624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Зона игровых двигательных модулей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В зоне игровых двигательных модулей собраны технические игрушки: машины – самосвалы, грузовики (в них дети легко могут катать кукол, перевозить детали конструктора); легковые автомобили, каталки, коляски. Здесь же находится игровой строительный материал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разного размера основных цветов для сооружения построек и игрушки для обыгрывания.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Lenovo\Desktop\IMG_20220905_130227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3347864"/>
            <a:ext cx="2880320" cy="51304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Lenovo\Desktop\IMG_20220905_130256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45024" y="3419872"/>
            <a:ext cx="2560622" cy="5112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s://kartinkin.net/pics/uploads/posts/2022-08/1660573033_65-kartinkin-net-p-fon-dlya-kartoteki-krasivo-6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92696" y="467544"/>
            <a:ext cx="561662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Активный игровой центр "Жилая комната"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Основной вид деятельности наших малышей — игровой. В нашем активном игровом центре «Жилая комната» собраны игрушки, которые знакомят детей с окружающими их предметами быта. Малыши не только знакомятся с новыми для них предметами, но и учатся действовать с ними. А затем переносят полученные знания и навыки в</a:t>
            </a:r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Monotype Corsiva" pitchFamily="66" charset="0"/>
                <a:cs typeface="Times New Roman" pitchFamily="18" charset="0"/>
              </a:rPr>
              <a:t>повседневную жизнь.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Lenovo\Desktop\IMG_20220905_13033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92696" y="4067944"/>
            <a:ext cx="4176464" cy="2232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lc="http://schemas.openxmlformats.org/drawingml/2006/lockedCanvas" xmlns:a14="http://schemas.microsoft.com/office/drawing/2010/main"/>
            </a:ext>
          </a:extLst>
        </p:spPr>
      </p:pic>
      <p:pic>
        <p:nvPicPr>
          <p:cNvPr id="6" name="Рисунок 5" descr="C:\Users\Lenovo\Desktop\IMG_20220905_130316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92" y="6372200"/>
            <a:ext cx="4680520" cy="20723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941</Words>
  <Application>Microsoft Office PowerPoint</Application>
  <PresentationFormat>Экран (4:3)</PresentationFormat>
  <Paragraphs>115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10</cp:revision>
  <dcterms:created xsi:type="dcterms:W3CDTF">2023-01-11T23:45:45Z</dcterms:created>
  <dcterms:modified xsi:type="dcterms:W3CDTF">2023-01-28T06:09:05Z</dcterms:modified>
</cp:coreProperties>
</file>