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9" r:id="rId1"/>
  </p:sldMasterIdLst>
  <p:sldIdLst>
    <p:sldId id="256" r:id="rId2"/>
    <p:sldId id="265" r:id="rId3"/>
    <p:sldId id="259" r:id="rId4"/>
    <p:sldId id="260" r:id="rId5"/>
    <p:sldId id="261" r:id="rId6"/>
    <p:sldId id="267" r:id="rId7"/>
    <p:sldId id="263" r:id="rId8"/>
    <p:sldId id="262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39" autoAdjust="0"/>
    <p:restoredTop sz="94687" autoAdjust="0"/>
  </p:normalViewPr>
  <p:slideViewPr>
    <p:cSldViewPr snapToGrid="0">
      <p:cViewPr>
        <p:scale>
          <a:sx n="70" d="100"/>
          <a:sy n="70" d="100"/>
        </p:scale>
        <p:origin x="-1248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1/15/2023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freeppt.net/template/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4716" y="-143209"/>
            <a:ext cx="12587788" cy="7226397"/>
          </a:xfrm>
          <a:prstGeom prst="rect">
            <a:avLst/>
          </a:prstGeom>
          <a:noFill/>
        </p:spPr>
      </p:pic>
      <p:pic>
        <p:nvPicPr>
          <p:cNvPr id="2050" name="Picture 2" descr="https://st2.depositphotos.com/3827765/8030/v/950/depositphotos_80303694-stock-illustration-little-kids-telling-time-se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1200" y="925532"/>
            <a:ext cx="5389361" cy="4715691"/>
          </a:xfrm>
          <a:prstGeom prst="rect">
            <a:avLst/>
          </a:prstGeom>
          <a:noFill/>
        </p:spPr>
      </p:pic>
      <p:pic>
        <p:nvPicPr>
          <p:cNvPr id="2052" name="Picture 4" descr="https://ds04.infourok.ru/uploads/ex/0d12/0004db89-83b989d1/hello_html_49be134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3648" y="-114244"/>
            <a:ext cx="6594848" cy="659484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94828"/>
            <a:ext cx="4626591" cy="5351929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Проект</a:t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>«Часы и время»</a:t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> подготовительная  группа.</a:t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> </a:t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3200" b="1" dirty="0">
                <a:solidFill>
                  <a:srgbClr val="00B0F0"/>
                </a:solidFill>
              </a:rPr>
              <a:t/>
            </a:r>
            <a:br>
              <a:rPr lang="ru-RU" sz="3200" b="1" dirty="0">
                <a:solidFill>
                  <a:srgbClr val="00B0F0"/>
                </a:solidFill>
              </a:rPr>
            </a:br>
            <a:r>
              <a:rPr lang="ru-RU" sz="3200" b="1" dirty="0" smtClean="0">
                <a:solidFill>
                  <a:srgbClr val="00B0F0"/>
                </a:solidFill>
              </a:rPr>
              <a:t/>
            </a:r>
            <a:br>
              <a:rPr lang="ru-RU" sz="3200" b="1" dirty="0" smtClean="0">
                <a:solidFill>
                  <a:srgbClr val="00B0F0"/>
                </a:solidFill>
              </a:rPr>
            </a:br>
            <a:r>
              <a:rPr lang="ru-RU" sz="2000" b="1" dirty="0" smtClean="0">
                <a:solidFill>
                  <a:srgbClr val="00B0F0"/>
                </a:solidFill>
              </a:rPr>
              <a:t>ГБОУ Школа 830</a:t>
            </a:r>
            <a:br>
              <a:rPr lang="ru-RU" sz="2000" b="1" dirty="0" smtClean="0">
                <a:solidFill>
                  <a:srgbClr val="00B0F0"/>
                </a:solidFill>
              </a:rPr>
            </a:br>
            <a:r>
              <a:rPr lang="ru-RU" sz="2000" b="1" dirty="0" smtClean="0">
                <a:solidFill>
                  <a:srgbClr val="00B0F0"/>
                </a:solidFill>
              </a:rPr>
              <a:t>ДО «Крепыш».</a:t>
            </a:r>
            <a:br>
              <a:rPr lang="ru-RU" sz="2000" b="1" dirty="0" smtClean="0">
                <a:solidFill>
                  <a:srgbClr val="00B0F0"/>
                </a:solidFill>
              </a:rPr>
            </a:br>
            <a:r>
              <a:rPr lang="ru-RU" sz="2000" b="1" dirty="0" smtClean="0">
                <a:solidFill>
                  <a:srgbClr val="00B0F0"/>
                </a:solidFill>
              </a:rPr>
              <a:t>Рослова Л.А. 2022.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52659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721284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349" y="286603"/>
            <a:ext cx="10972800" cy="5527343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Цель: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Формировать у детей навыки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ориентироваться в отрезках времени и обладать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чувством времени.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Задачи:</a:t>
            </a:r>
            <a:b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1.Понять что такое время и как им пользоваться.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2.Узнать какие бывают часы и научиться определять по часам           « который час».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3.Сформировать понятие, что такое календарь и как правильно планировать события своей жизни.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4.Формировать понятия, как важно беречь время.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AutoShape 2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532" name="AutoShape 4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534" name="AutoShape 6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536" name="AutoShape 8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538" name="AutoShape 10" descr="https://apf.mail.ru/cgi-bin/readmsg/IMG_2094-10-12-18-11-03.JPG?id=15444722290000000051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540" name="AutoShape 12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2542" name="AutoShape 14" descr="https://apf.mail.ru/cgi-bin/readmsg/IMG_2094-10-12-18-11-05.JPG?id=15444723700000000268%3B0%3B1&amp;x-email=asmik.1976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2544" name="Picture 16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4292"/>
            <a:ext cx="12192000" cy="6858000"/>
          </a:xfrm>
          <a:prstGeom prst="rect">
            <a:avLst/>
          </a:prstGeom>
          <a:noFill/>
        </p:spPr>
      </p:pic>
      <p:pic>
        <p:nvPicPr>
          <p:cNvPr id="14" name="Picture 27" descr="C:\Users\Администратор\Desktop\PUFG64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29269" y="325747"/>
            <a:ext cx="4648200" cy="6197600"/>
          </a:xfrm>
          <a:prstGeom prst="rect">
            <a:avLst/>
          </a:prstGeom>
          <a:noFill/>
        </p:spPr>
      </p:pic>
      <p:pic>
        <p:nvPicPr>
          <p:cNvPr id="22548" name="Picture 20" descr="https://img3.stockfresh.com/files/t/timurock/m/51/4483644_stock-vector-time-to-school-concep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06520" y="0"/>
            <a:ext cx="2201839" cy="2201839"/>
          </a:xfrm>
          <a:prstGeom prst="rect">
            <a:avLst/>
          </a:prstGeom>
          <a:noFill/>
        </p:spPr>
      </p:pic>
      <p:pic>
        <p:nvPicPr>
          <p:cNvPr id="18" name="Picture 22" descr="https://cdn5.vectorstock.com/i/1000x1000/20/29/cartoon-alarm-clock-vector-48202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5612842"/>
            <a:ext cx="1091819" cy="1245158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0" y="6743700"/>
            <a:ext cx="1095375" cy="1600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0" y="6858000"/>
            <a:ext cx="1132764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6807200" y="1600200"/>
            <a:ext cx="5384800" cy="4525963"/>
          </a:xfrm>
        </p:spPr>
        <p:txBody>
          <a:bodyPr/>
          <a:lstStyle/>
          <a:p>
            <a:endParaRPr lang="ru-RU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b="1" i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</a:rPr>
              <a:t>  Гипотеза:                                                                      «Время нужно беречь»!</a:t>
            </a:r>
          </a:p>
          <a:p>
            <a:endParaRPr lang="ru-RU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95785"/>
            <a:ext cx="10972800" cy="57303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              НОД  «Вращение Земли вокруг Солнца»</a:t>
            </a:r>
          </a:p>
          <a:p>
            <a:pPr marL="0" indent="0">
              <a:buNone/>
            </a:pP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Lia\Desktop\IMG-20221013-WA00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779" y="1351555"/>
            <a:ext cx="2990850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Lia\Desktop\IMG-20221013-WA00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9987" y="2568787"/>
            <a:ext cx="3761071" cy="2836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Lia\Desktop\166567216189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6593" y="4230805"/>
            <a:ext cx="2971800" cy="246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051" name="Picture 3" descr="C:\Users\Lia\Desktop\16664533114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0811" y="1160059"/>
            <a:ext cx="7274257" cy="569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Лепка « Циферблат»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553" y="95534"/>
            <a:ext cx="12192000" cy="6858000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142" y="1735845"/>
            <a:ext cx="3603009" cy="4487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Lia\Desktop\16664542883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859" y="1039379"/>
            <a:ext cx="3214079" cy="51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</a:rPr>
              <a:t>Опыты: Как можно почувствовать ход времени?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 descr="C:\Users\Lia\Desktop\16656721618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7594" y="1303812"/>
            <a:ext cx="2781300" cy="200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ia\Desktop\166567216189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2344" y="3631379"/>
            <a:ext cx="2971800" cy="257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28545"/>
            <a:ext cx="145424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1026" name="Picture 2" descr="C:\Users\Lia\Desktop\16665982453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72" y="628336"/>
            <a:ext cx="4284000" cy="541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Lia\Desktop\166659824533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095" y="668616"/>
            <a:ext cx="4680000" cy="552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02257" y="2333767"/>
            <a:ext cx="615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497540" y="2347415"/>
            <a:ext cx="5268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15152" y="2674961"/>
            <a:ext cx="5213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1228299" y="3108432"/>
            <a:ext cx="103722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defTabSz="91440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Lia\Desktop\16656721618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105" y="968991"/>
            <a:ext cx="4023835" cy="547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Lia\Desktop\166567216188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78" y="968991"/>
            <a:ext cx="4202579" cy="547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Администратор\Desktop\bubbles-powerpoint-templates-colourfu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214651" y="3389007"/>
            <a:ext cx="1033590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Читаем сказки о времени.</a:t>
            </a:r>
            <a:endParaRPr lang="ru-RU" sz="3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Lia\Desktop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104" y="2324100"/>
            <a:ext cx="5308909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ia\Desktop\vrem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905" y="2324100"/>
            <a:ext cx="3671248" cy="4008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5125</TotalTime>
  <Words>39</Words>
  <Application>Microsoft Office PowerPoint</Application>
  <PresentationFormat>Произвольный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Проект «Часы и время»  подготовительная  группа.     ГБОУ Школа 830 ДО «Крепыш». Рослова Л.А. 2022. </vt:lpstr>
      <vt:lpstr>Цель:  Формировать у детей навыки ориентироваться в отрезках времени и обладать чувством времени. Задачи:    1.Понять что такое время и как им пользоваться. 2.Узнать какие бывают часы и научиться определять по часам           « который час». 3.Сформировать понятие, что такое календарь и как правильно планировать события своей жизни. 4.Формировать понятия, как важно беречь время. </vt:lpstr>
      <vt:lpstr>Презентация PowerPoint</vt:lpstr>
      <vt:lpstr>  </vt:lpstr>
      <vt:lpstr>Лепка « Циферблат»</vt:lpstr>
      <vt:lpstr>Опыты: Как можно почувствовать ход времени?</vt:lpstr>
      <vt:lpstr>Презентация PowerPoint</vt:lpstr>
      <vt:lpstr>Презентация PowerPoint</vt:lpstr>
      <vt:lpstr>Читаем сказки о времени.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Администратор</dc:creator>
  <cp:lastModifiedBy>-</cp:lastModifiedBy>
  <cp:revision>153</cp:revision>
  <dcterms:created xsi:type="dcterms:W3CDTF">2014-09-12T02:08:24Z</dcterms:created>
  <dcterms:modified xsi:type="dcterms:W3CDTF">2023-01-15T11:48:22Z</dcterms:modified>
</cp:coreProperties>
</file>