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9" r:id="rId9"/>
    <p:sldId id="270" r:id="rId10"/>
    <p:sldId id="271" r:id="rId11"/>
    <p:sldId id="281" r:id="rId12"/>
    <p:sldId id="272" r:id="rId13"/>
    <p:sldId id="273" r:id="rId14"/>
    <p:sldId id="274" r:id="rId15"/>
    <p:sldId id="280" r:id="rId16"/>
    <p:sldId id="275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7F7EF0-8A6F-4DAC-A942-AD7D89C5F658}" v="884" dt="2021-11-09T18:35:15.915"/>
    <p1510:client id="{68CDB74A-6621-4CE4-997B-85B81DC1C7E7}" v="160" dt="2021-11-09T17:03:33.753"/>
    <p1510:client id="{96916258-E809-491F-B7BB-9A1E74AA1D7C}" v="450" dt="2022-04-14T13:02:32.649"/>
    <p1510:client id="{B2EFC7BE-BB98-4B24-B0FC-6D37FC42EC98}" v="102" dt="2021-12-02T15:33:03.003"/>
    <p1510:client id="{E0C4EE91-8435-4DB2-BF3B-509EBA1C9056}" v="150" dt="2021-11-09T17:15:32.468"/>
    <p1510:client id="{EA18F3D0-D600-4D53-9EC3-0BC83A43F5B9}" v="28" dt="2021-11-11T16:35:38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23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B722F66-727D-4150-ADA5-49CF3A0F68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0352" y="1122363"/>
            <a:ext cx="10072922" cy="1978346"/>
          </a:xfrm>
        </p:spPr>
        <p:txBody>
          <a:bodyPr anchor="b">
            <a:norm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CDD9A1FE-C39F-4D7C-B93D-F8C203A1D6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0352" y="3509963"/>
            <a:ext cx="10072922" cy="1747837"/>
          </a:xfrm>
        </p:spPr>
        <p:txBody>
          <a:bodyPr>
            <a:normAutofit/>
          </a:bodyPr>
          <a:lstStyle>
            <a:lvl1pPr marL="0" indent="0" algn="l">
              <a:buNone/>
              <a:defRPr sz="2000" i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BC008AAC-7D41-4304-8D59-EF34B232682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0352" y="136525"/>
            <a:ext cx="2743200" cy="365125"/>
          </a:xfrm>
        </p:spPr>
        <p:txBody>
          <a:bodyPr/>
          <a:lstStyle>
            <a:lvl1pPr algn="l">
              <a:defRPr/>
            </a:lvl1pPr>
          </a:lstStyle>
          <a:p>
            <a:fld id="{524C6359-9BB8-4148-8114-537E698DA205}" type="datetime1">
              <a:rPr lang="en-US" smtClean="0"/>
              <a:pPr/>
              <a:t>4/14/2022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4724D078-DE22-4F23-8B48-21FB1415C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0352" y="63563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B64C1F5-608B-4335-9F2A-17F63D5FA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xmlns="" id="{51B01909-73B8-4486-A749-C643B1D7E3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3267690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xmlns="" id="{5E279D86-4533-45F1-B0AA-D237399A5ED5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xmlns="" id="{764FD722-CB31-4326-ADD8-CBA52FD1FF59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xmlns="" id="{24E4BCEC-8B0A-444E-8509-1B3BB0449E5B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9DB36622-1DC7-4B17-8984-588BA8999FF6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51B97AF0-1974-42B9-B5FC-A332C52E8272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95A298AD-BE5D-4BE1-8CDF-DBFB42D63FEB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1942520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29F2C5-A3FC-44EF-BA15-CEC83C83D6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D45040D3-67DB-455C-AD79-49E185DB63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D0B2B07A-258E-42DD-9A68-2C76F7D54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49BD0-10DB-43E7-8F22-40B3D51B8FC3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C01E9BC-3BB8-40CD-9294-59A2E59E1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5413979D-5589-4770-9D29-046F2B506C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xmlns="" id="{12EF7969-DB38-4989-A65C-9D190A24551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2333456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xmlns="" id="{2145BE25-C437-45FE-A3D3-BBAAF108CC9B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xmlns="" id="{4A9D0FA0-682C-4076-B779-D865AEEFC66C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xmlns="" id="{AB60163C-1A2D-4F00-BC61-8A3C11E2D2BE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3FF8D873-9CF9-4A0A-A7B8-875C0B8233D6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2B645470-F624-4417-A8A4-FC242E43C9DB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ECC7EFEF-6B2A-4210-9275-0077ACF2827B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122320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DC6693CD-CB65-4F37-A6DA-F300B93C14D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974374" y="787067"/>
            <a:ext cx="2628900" cy="538989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7448D117-7AE6-4831-9867-5145F64A0C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25719" y="787067"/>
            <a:ext cx="7039402" cy="538989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E4988CF8-397F-485E-8081-AFA4DADD4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6C79C-F566-427A-93F6-434A4E613134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3CE4773-4660-4F21-83CF-1A449395BB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D5B59537-EB47-40FA-893E-785D6FE00A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xmlns="" id="{588F505F-2957-41FC-9AAA-962853A6719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 rot="5400000">
            <a:off x="7283627" y="1250328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xmlns="" id="{091A36EB-8545-4EFE-B619-165D36D644D1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xmlns="" id="{8D075D29-6706-486B-A55A-13866882BA88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xmlns="" id="{3FAE751A-10F0-48F2-BBC3-D2FE499B345B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52289CAF-683C-4BCC-8AA5-95A3BF799B0F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3BC8403A-C46F-4DA1-A015-00A80215F289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A797D957-3A2C-42DF-B73E-CBB47BE036B7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872713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0E7B4A7-C566-48F4-B4B8-3A5E7B6C5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D3B93F5-BC8B-452C-ACE2-C7E01D1B80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239A49B3-A57D-46C5-8462-0C52509F8F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30352" y="136525"/>
            <a:ext cx="2743200" cy="365125"/>
          </a:xfrm>
        </p:spPr>
        <p:txBody>
          <a:bodyPr/>
          <a:lstStyle/>
          <a:p>
            <a:fld id="{9376191F-481E-48E9-BB9A-369A67A7362D}" type="datetime1">
              <a:rPr lang="en-US" smtClean="0"/>
              <a:pPr/>
              <a:t>4/14/2022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9EC8C810-EAF4-4D86-84DD-2E574122D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9587E738-8574-490B-974B-9AD3B2AAE5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xmlns="" id="{AC552FEA-472E-4E74-B31D-531852C190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2310597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xmlns="" id="{41DF3078-C636-4776-A616-D5BF3BC280C9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xmlns="" id="{0D1A27FA-1310-4BC3-A071-1566746B2FB1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xmlns="" id="{99ACB9EB-84FE-4B33-9EF9-4EC7DAC25DD5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826E5EFB-0EF9-4DB8-99CB-5DD72009DB2C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86238E12-0689-4123-8B2E-E1CCFCC4C882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8538CF67-A00E-4955-A447-001BE02E771A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390766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839764E-4B3D-4B6A-A210-B50E4F60E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8"/>
            <a:ext cx="10072922" cy="2313641"/>
          </a:xfrm>
        </p:spPr>
        <p:txBody>
          <a:bodyPr anchor="b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8A30AEC2-B6E6-4C09-A16F-5E2A1C9A0D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52" y="3509963"/>
            <a:ext cx="10072922" cy="257968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42A37CAB-B545-4E42-BB5A-F1DAA93350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677DE-DD04-48CC-9C18-7BE9FF2DEB6B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AF6D720B-7E58-43F4-9659-ADB2403A5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A895F53F-2FA5-4B5C-A151-F07BBC002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aphic 78">
            <a:extLst>
              <a:ext uri="{FF2B5EF4-FFF2-40B4-BE49-F238E27FC236}">
                <a16:creationId xmlns:a16="http://schemas.microsoft.com/office/drawing/2014/main" xmlns="" id="{37B4CDD2-E09A-418A-9131-FBDEE440A1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3267690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8" name="Graphic 78">
              <a:extLst>
                <a:ext uri="{FF2B5EF4-FFF2-40B4-BE49-F238E27FC236}">
                  <a16:creationId xmlns:a16="http://schemas.microsoft.com/office/drawing/2014/main" xmlns="" id="{8852E5FB-B268-4CCA-8E55-803038F7A00D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aphic 78">
              <a:extLst>
                <a:ext uri="{FF2B5EF4-FFF2-40B4-BE49-F238E27FC236}">
                  <a16:creationId xmlns:a16="http://schemas.microsoft.com/office/drawing/2014/main" xmlns="" id="{A1C9CBB3-97C0-4A35-9088-C69233F5CEE7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xmlns="" id="{31610871-AEE9-46EB-9D27-BA1D9D688124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27478059-2A11-484D-A2D7-199F74778E50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30EC0886-DDB9-47F1-9414-C121C1D3F954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66A10427-DF20-4284-B215-EABA4D366E20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0245847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AD473D3-0F03-4BF4-831F-34E80BAC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74C09409-59F2-486F-A6D0-FAEE8FFF25B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25717" y="2521885"/>
            <a:ext cx="4645152" cy="36550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03087241-B390-47A6-8070-C3D4652F88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992136" y="2521885"/>
            <a:ext cx="4611138" cy="36550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5080B360-2ACA-4B93-9439-591B6D3FB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255ED-7101-4D18-A8AE-3B5E4CB87EA5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684A73E2-CF78-404C-A86F-E70A284AE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6A8F42A-11E1-42A0-8ECF-A5BBA3B8C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aphic 78">
            <a:extLst>
              <a:ext uri="{FF2B5EF4-FFF2-40B4-BE49-F238E27FC236}">
                <a16:creationId xmlns:a16="http://schemas.microsoft.com/office/drawing/2014/main" xmlns="" id="{0CB61A83-9419-49FC-8074-2AB3D34FA88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2319637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9" name="Graphic 78">
              <a:extLst>
                <a:ext uri="{FF2B5EF4-FFF2-40B4-BE49-F238E27FC236}">
                  <a16:creationId xmlns:a16="http://schemas.microsoft.com/office/drawing/2014/main" xmlns="" id="{BCD12E57-97FB-48D8-81CC-7C37E8947CB4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aphic 78">
              <a:extLst>
                <a:ext uri="{FF2B5EF4-FFF2-40B4-BE49-F238E27FC236}">
                  <a16:creationId xmlns:a16="http://schemas.microsoft.com/office/drawing/2014/main" xmlns="" id="{E487641C-E83B-4134-88C9-1D23D5FA1836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B99AB7A6-A88C-44E1-A9DE-4126B957F88A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9FF0D518-1D17-44C7-BF73-7C980481DB5B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9A7A3E12-61E8-41A0-A459-15BF375FA945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xmlns="" id="{9E5E4A56-9100-4D60-8A34-0FE116F41FF1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3213895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D1BECA31-EE14-41DD-9914-DA7138220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7"/>
            <a:ext cx="10072922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6CB22AB6-1657-4AE2-8607-2C77A25D79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52" y="2521884"/>
            <a:ext cx="4845387" cy="780439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4BAA6DC0-D4D5-4164-A3FD-6BB5CBB2BB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0352" y="3366390"/>
            <a:ext cx="4845387" cy="264479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129B35F8-95F3-43D1-8917-5836BAA904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734025" y="2521884"/>
            <a:ext cx="4869249" cy="780439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12B639E7-F4A3-4ADE-B290-0A4F9761B9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734025" y="3366390"/>
            <a:ext cx="4869249" cy="264479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CD6F296B-429F-4DFC-ABC3-0A078EA99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2F23D-51F6-4C94-8CD5-B9ABBF67EE23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0B7103B9-D521-4910-AC15-F12F25CB95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F73A6D9-123D-492C-B5CE-294EF2559F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5159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C592A22-4B4D-4F58-9783-A0469DA4D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8" y="787068"/>
            <a:ext cx="10077556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3B5EE610-5457-4E8C-B568-B8D560773B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A702F-6367-4FD1-89A8-3744BE6BA9A2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A0BA57BB-288A-4A30-A4EC-FF0537BC26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D0414C89-B968-4A85-A035-E2997A5F8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aphic 78">
            <a:extLst>
              <a:ext uri="{FF2B5EF4-FFF2-40B4-BE49-F238E27FC236}">
                <a16:creationId xmlns:a16="http://schemas.microsoft.com/office/drawing/2014/main" xmlns="" id="{AC45ECC6-E29C-40EF-A7C9-5A17DAFD429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2352330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7" name="Graphic 78">
              <a:extLst>
                <a:ext uri="{FF2B5EF4-FFF2-40B4-BE49-F238E27FC236}">
                  <a16:creationId xmlns:a16="http://schemas.microsoft.com/office/drawing/2014/main" xmlns="" id="{8DA0D497-8E8F-426A-8172-894BE03F70F6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aphic 78">
              <a:extLst>
                <a:ext uri="{FF2B5EF4-FFF2-40B4-BE49-F238E27FC236}">
                  <a16:creationId xmlns:a16="http://schemas.microsoft.com/office/drawing/2014/main" xmlns="" id="{8C0459EF-3B70-4083-8845-3A9AF847E805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9" name="Graphic 78">
                <a:extLst>
                  <a:ext uri="{FF2B5EF4-FFF2-40B4-BE49-F238E27FC236}">
                    <a16:creationId xmlns:a16="http://schemas.microsoft.com/office/drawing/2014/main" xmlns="" id="{53BF2B58-70F8-4288-85AB-CBDA723CDFCC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Graphic 78">
                <a:extLst>
                  <a:ext uri="{FF2B5EF4-FFF2-40B4-BE49-F238E27FC236}">
                    <a16:creationId xmlns:a16="http://schemas.microsoft.com/office/drawing/2014/main" xmlns="" id="{A569E551-A5A0-4A8F-B999-3A6D104814A2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0FB69EB5-D9AC-46E7-934E-32999C39B2E6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6EABC49A-B4ED-44E4-ADB7-E432734A7C96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2249411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1B7A339C-4093-4B40-8C90-52F005CA9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E99BD-4B4F-4460-B452-0E8146ACCF8F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DFA33F04-8E0A-4165-930C-527D781A7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062F57B-BEB6-4973-A362-38F638E0D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29174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A8FAC90-C2CA-44DD-8EF8-20BDD6724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8"/>
            <a:ext cx="4315386" cy="2223152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E915FB-D5F4-4CAD-AE70-3644E8180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5420086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7374DA3-3BAC-4045-825F-B3C27B897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0352" y="3429000"/>
            <a:ext cx="4315386" cy="24399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D45A0D65-0423-4E45-947A-E08C8569F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6FD34C-1867-42A9-AC54-D15ADD8A65E7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27E6FBD0-E49F-4DE6-9264-CEDB9BAA0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A816B246-A768-4B2D-96C6-9F4178526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aphic 78">
            <a:extLst>
              <a:ext uri="{FF2B5EF4-FFF2-40B4-BE49-F238E27FC236}">
                <a16:creationId xmlns:a16="http://schemas.microsoft.com/office/drawing/2014/main" xmlns="" id="{839DB371-B90D-44CB-A4AF-C7BDBFD0A87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3193468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9" name="Graphic 78">
              <a:extLst>
                <a:ext uri="{FF2B5EF4-FFF2-40B4-BE49-F238E27FC236}">
                  <a16:creationId xmlns:a16="http://schemas.microsoft.com/office/drawing/2014/main" xmlns="" id="{0C845011-2FC2-40F7-B0C6-49CBBA72B9CB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aphic 78">
              <a:extLst>
                <a:ext uri="{FF2B5EF4-FFF2-40B4-BE49-F238E27FC236}">
                  <a16:creationId xmlns:a16="http://schemas.microsoft.com/office/drawing/2014/main" xmlns="" id="{82BC78B8-5139-436F-AD47-3CC03903FDDC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F9DC17BA-1278-45C9-B1BF-B9F1518E1F29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99637B9F-CC26-4669-81F0-A942B4F72D61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2BB8F115-0030-47B4-BAF4-C15D1EA27B11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xmlns="" id="{662F9949-4F1A-4708-824B-E876E9BEDA16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095011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60CB0C8-915E-4BF2-976E-B8D7EDC59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787068"/>
            <a:ext cx="3932237" cy="2223152"/>
          </a:xfrm>
        </p:spPr>
        <p:txBody>
          <a:bodyPr anchor="b">
            <a:no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710714E6-8E50-4B50-A2E0-F9D20155EB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5420086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E0D67A6C-5CA5-4EF0-B1C4-ED85FF255A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0352" y="3429000"/>
            <a:ext cx="3932237" cy="24399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31C76474-31D4-4567-B4EC-B6AF24488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133E9-A654-4C17-8C3C-DDCAC83D6EBF}" type="datetime1">
              <a:rPr lang="en-US" smtClean="0"/>
              <a:pPr/>
              <a:t>4/14/2022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C902DE0-33F5-4372-8EB5-F5746D344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25C5C2EF-849D-4B2C-8ED6-D26553657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8" name="Graphic 78">
            <a:extLst>
              <a:ext uri="{FF2B5EF4-FFF2-40B4-BE49-F238E27FC236}">
                <a16:creationId xmlns:a16="http://schemas.microsoft.com/office/drawing/2014/main" xmlns="" id="{7627CBC2-9DC2-4EE8-A2D5-849E30F2201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/>
          <p:nvPr/>
        </p:nvGrpSpPr>
        <p:grpSpPr>
          <a:xfrm>
            <a:off x="530225" y="3193468"/>
            <a:ext cx="972241" cy="45719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9" name="Graphic 78">
              <a:extLst>
                <a:ext uri="{FF2B5EF4-FFF2-40B4-BE49-F238E27FC236}">
                  <a16:creationId xmlns:a16="http://schemas.microsoft.com/office/drawing/2014/main" xmlns="" id="{9FB4AEFC-63AB-4831-8EC1-E8145604D8D9}"/>
                </a:ext>
              </a:extLst>
            </p:cNvPr>
            <p:cNvSpPr/>
            <p:nvPr/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" name="Graphic 78">
              <a:extLst>
                <a:ext uri="{FF2B5EF4-FFF2-40B4-BE49-F238E27FC236}">
                  <a16:creationId xmlns:a16="http://schemas.microsoft.com/office/drawing/2014/main" xmlns="" id="{811E1337-D5DA-408D-91F3-A6A35FCDD0B9}"/>
                </a:ext>
              </a:extLst>
            </p:cNvPr>
            <p:cNvGrpSpPr/>
            <p:nvPr/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1" name="Graphic 78">
                <a:extLst>
                  <a:ext uri="{FF2B5EF4-FFF2-40B4-BE49-F238E27FC236}">
                    <a16:creationId xmlns:a16="http://schemas.microsoft.com/office/drawing/2014/main" xmlns="" id="{1E473FA4-FD80-4D04-AAC5-63B9A4D80778}"/>
                  </a:ext>
                </a:extLst>
              </p:cNvPr>
              <p:cNvSpPr/>
              <p:nvPr/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Graphic 78">
                <a:extLst>
                  <a:ext uri="{FF2B5EF4-FFF2-40B4-BE49-F238E27FC236}">
                    <a16:creationId xmlns:a16="http://schemas.microsoft.com/office/drawing/2014/main" xmlns="" id="{FCB457B9-48DE-4921-8C3F-996598075B1F}"/>
                  </a:ext>
                </a:extLst>
              </p:cNvPr>
              <p:cNvSpPr/>
              <p:nvPr/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Graphic 78">
                <a:extLst>
                  <a:ext uri="{FF2B5EF4-FFF2-40B4-BE49-F238E27FC236}">
                    <a16:creationId xmlns:a16="http://schemas.microsoft.com/office/drawing/2014/main" xmlns="" id="{53C9DB95-9A61-4553-8D82-D2BE26FCBC6E}"/>
                  </a:ext>
                </a:extLst>
              </p:cNvPr>
              <p:cNvSpPr/>
              <p:nvPr/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Graphic 78">
                <a:extLst>
                  <a:ext uri="{FF2B5EF4-FFF2-40B4-BE49-F238E27FC236}">
                    <a16:creationId xmlns:a16="http://schemas.microsoft.com/office/drawing/2014/main" xmlns="" id="{0EAE371F-24C9-4738-834F-FAF5A5C9ACE1}"/>
                  </a:ext>
                </a:extLst>
              </p:cNvPr>
              <p:cNvSpPr/>
              <p:nvPr/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476037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reeform: Shape 18">
            <a:extLst>
              <a:ext uri="{FF2B5EF4-FFF2-40B4-BE49-F238E27FC236}">
                <a16:creationId xmlns:a16="http://schemas.microsoft.com/office/drawing/2014/main" xmlns="" id="{435959F4-53DA-47FF-BC24-1E5B75C69876}"/>
              </a:ext>
            </a:extLst>
          </p:cNvPr>
          <p:cNvSpPr/>
          <p:nvPr/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A7CF83E8-F6F0-41E3-B580-7412A04DDFB5}"/>
              </a:ext>
            </a:extLst>
          </p:cNvPr>
          <p:cNvGrpSpPr/>
          <p:nvPr/>
        </p:nvGrpSpPr>
        <p:grpSpPr>
          <a:xfrm>
            <a:off x="10776050" y="5204030"/>
            <a:ext cx="886141" cy="802497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xmlns="" id="{1A0B6DBB-705D-48D0-842C-F9DFA7684D19}"/>
                </a:ext>
              </a:extLst>
            </p:cNvPr>
            <p:cNvSpPr/>
            <p:nvPr/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xmlns="" id="{C194A764-16E1-4D0D-9357-76F80E6086C0}"/>
                </a:ext>
              </a:extLst>
            </p:cNvPr>
            <p:cNvSpPr/>
            <p:nvPr/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115B7F3F-A40D-4F24-8536-E2420B433211}"/>
                </a:ext>
              </a:extLst>
            </p:cNvPr>
            <p:cNvSpPr/>
            <p:nvPr/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4" name="Graphic 12">
              <a:extLst>
                <a:ext uri="{FF2B5EF4-FFF2-40B4-BE49-F238E27FC236}">
                  <a16:creationId xmlns:a16="http://schemas.microsoft.com/office/drawing/2014/main" xmlns="" id="{CEF42844-A829-4ED2-A360-63BB2A7C45EE}"/>
                </a:ext>
              </a:extLst>
            </p:cNvPr>
            <p:cNvSpPr/>
            <p:nvPr/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5" name="Graphic 15">
              <a:extLst>
                <a:ext uri="{FF2B5EF4-FFF2-40B4-BE49-F238E27FC236}">
                  <a16:creationId xmlns:a16="http://schemas.microsoft.com/office/drawing/2014/main" xmlns="" id="{57B23B52-A1C3-44EF-BC11-9094A0DA11AB}"/>
                </a:ext>
              </a:extLst>
            </p:cNvPr>
            <p:cNvSpPr/>
            <p:nvPr/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6" name="Graphic 15">
              <a:extLst>
                <a:ext uri="{FF2B5EF4-FFF2-40B4-BE49-F238E27FC236}">
                  <a16:creationId xmlns:a16="http://schemas.microsoft.com/office/drawing/2014/main" xmlns="" id="{064E08E5-DA92-4CF2-A0BF-E341800227B2}"/>
                </a:ext>
              </a:extLst>
            </p:cNvPr>
            <p:cNvSpPr/>
            <p:nvPr/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xmlns="" id="{7A222560-E657-4CAE-B667-7BE9E224B244}"/>
                </a:ext>
              </a:extLst>
            </p:cNvPr>
            <p:cNvSpPr/>
            <p:nvPr/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Freeform: Shape 7">
            <a:extLst>
              <a:ext uri="{FF2B5EF4-FFF2-40B4-BE49-F238E27FC236}">
                <a16:creationId xmlns:a16="http://schemas.microsoft.com/office/drawing/2014/main" xmlns="" id="{59226104-0061-4319-8237-9C001BF85D49}"/>
              </a:ext>
            </a:extLst>
          </p:cNvPr>
          <p:cNvSpPr/>
          <p:nvPr/>
        </p:nvSpPr>
        <p:spPr>
          <a:xfrm rot="5400000">
            <a:off x="615181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2D78318D-FE3E-41D7-9A8C-2065A2C46A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717" y="787068"/>
            <a:ext cx="10077557" cy="132556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FDB06718-79E7-4159-A003-F86FE7B3D8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717" y="2521885"/>
            <a:ext cx="10077557" cy="35490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B1F99FF-FFE2-431D-A0C8-A46C21712A2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25718" y="13652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none" spc="11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769D389-4C4C-4FD7-9E6B-9F44477F0EB8}" type="datetime1">
              <a:rPr lang="en-US" smtClean="0"/>
              <a:pPr/>
              <a:t>4/14/2022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1C3547E-668D-4191-847C-7424F75496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25718" y="6356350"/>
            <a:ext cx="34506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none" spc="11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8CBB6E6E-8527-4F63-A0C7-84CD44A2B0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55367" y="6356350"/>
            <a:ext cx="5298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none" spc="11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076ED0-0DB3-4879-AAE5-5C20D22C1D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17109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18" r:id="rId6"/>
    <p:sldLayoutId id="2147483714" r:id="rId7"/>
    <p:sldLayoutId id="2147483715" r:id="rId8"/>
    <p:sldLayoutId id="2147483716" r:id="rId9"/>
    <p:sldLayoutId id="2147483717" r:id="rId10"/>
    <p:sldLayoutId id="2147483719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600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91440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xmlns="" id="{A5D0B0D3-D735-4619-AA45-B57B791E17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5696" y="1193801"/>
            <a:ext cx="10072922" cy="1978346"/>
          </a:xfrm>
        </p:spPr>
        <p:txBody>
          <a:bodyPr>
            <a:normAutofit/>
          </a:bodyPr>
          <a:lstStyle/>
          <a:p>
            <a:pPr algn="ctr"/>
            <a:r>
              <a:rPr lang="ru-RU" sz="6600" i="0" dirty="0">
                <a:latin typeface="Times New Roman"/>
                <a:cs typeface="Times New Roman"/>
              </a:rPr>
              <a:t>The </a:t>
            </a:r>
            <a:r>
              <a:rPr lang="ru-RU" sz="6600" i="0" dirty="0">
                <a:latin typeface="Times New Roman"/>
                <a:ea typeface="+mj-lt"/>
                <a:cs typeface="Times New Roman"/>
              </a:rPr>
              <a:t>14</a:t>
            </a:r>
            <a:r>
              <a:rPr lang="ru-RU" sz="6600" i="0" dirty="0">
                <a:latin typeface="Times New Roman"/>
                <a:ea typeface="+mj-lt"/>
                <a:cs typeface="+mj-lt"/>
              </a:rPr>
              <a:t>th </a:t>
            </a:r>
            <a:r>
              <a:rPr lang="ru-RU" sz="6600" i="0" dirty="0" err="1">
                <a:latin typeface="Times New Roman"/>
                <a:ea typeface="+mj-lt"/>
                <a:cs typeface="+mj-lt"/>
              </a:rPr>
              <a:t>of</a:t>
            </a:r>
            <a:r>
              <a:rPr lang="ru-RU" sz="6600" i="0" dirty="0">
                <a:latin typeface="Times New Roman"/>
                <a:ea typeface="+mj-lt"/>
                <a:cs typeface="+mj-lt"/>
              </a:rPr>
              <a:t> </a:t>
            </a:r>
            <a:r>
              <a:rPr lang="ru-RU" sz="6600" i="0" dirty="0" err="1">
                <a:latin typeface="Times New Roman"/>
                <a:ea typeface="+mj-lt"/>
                <a:cs typeface="+mj-lt"/>
              </a:rPr>
              <a:t>April</a:t>
            </a:r>
            <a:endParaRPr lang="ru-RU" sz="6600" i="0" dirty="0">
              <a:latin typeface="Times New Roman"/>
              <a:ea typeface="+mj-lt"/>
              <a:cs typeface="+mj-lt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xmlns="" id="{CBCE96F0-24EE-4BAB-8C00-893EC17142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10491506" y="-615180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" name="Graphic 78">
            <a:extLst>
              <a:ext uri="{FF2B5EF4-FFF2-40B4-BE49-F238E27FC236}">
                <a16:creationId xmlns:a16="http://schemas.microsoft.com/office/drawing/2014/main" xmlns="" id="{DBBA0A0D-8F6A-400A-9E49-8C008E2C7D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0225" y="326766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13" name="Graphic 78">
              <a:extLst>
                <a:ext uri="{FF2B5EF4-FFF2-40B4-BE49-F238E27FC236}">
                  <a16:creationId xmlns:a16="http://schemas.microsoft.com/office/drawing/2014/main" xmlns="" id="{A5DD701E-4BC9-48E3-AF4F-013B52D63D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aphic 78">
              <a:extLst>
                <a:ext uri="{FF2B5EF4-FFF2-40B4-BE49-F238E27FC236}">
                  <a16:creationId xmlns:a16="http://schemas.microsoft.com/office/drawing/2014/main" xmlns="" id="{FB658B62-664D-4B3B-BBDA-235666290B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15" name="Graphic 78">
                <a:extLst>
                  <a:ext uri="{FF2B5EF4-FFF2-40B4-BE49-F238E27FC236}">
                    <a16:creationId xmlns:a16="http://schemas.microsoft.com/office/drawing/2014/main" xmlns="" id="{B11F9D25-67B1-4BDB-A290-97B93A19DFA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Graphic 78">
                <a:extLst>
                  <a:ext uri="{FF2B5EF4-FFF2-40B4-BE49-F238E27FC236}">
                    <a16:creationId xmlns:a16="http://schemas.microsoft.com/office/drawing/2014/main" xmlns="" id="{B9D5C40A-1B1B-4C25-9707-E8F1CF6EEC9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Graphic 78">
                <a:extLst>
                  <a:ext uri="{FF2B5EF4-FFF2-40B4-BE49-F238E27FC236}">
                    <a16:creationId xmlns:a16="http://schemas.microsoft.com/office/drawing/2014/main" xmlns="" id="{2DD0C1D6-FF64-45AB-8775-83AB3C470B8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Graphic 78">
                <a:extLst>
                  <a:ext uri="{FF2B5EF4-FFF2-40B4-BE49-F238E27FC236}">
                    <a16:creationId xmlns:a16="http://schemas.microsoft.com/office/drawing/2014/main" xmlns="" id="{15AFBB84-8485-4329-89FC-04663D985BA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0" name="Freeform: Shape 19">
            <a:extLst>
              <a:ext uri="{FF2B5EF4-FFF2-40B4-BE49-F238E27FC236}">
                <a16:creationId xmlns:a16="http://schemas.microsoft.com/office/drawing/2014/main" xmlns="" id="{ED444C4E-6A11-4761-8A29-4B2A057811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-1" y="5516668"/>
            <a:ext cx="4187283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BF47D306-4FD8-4CAD-82D2-FD4C900AD6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4969850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xmlns="" id="{C0BEF343-715B-4B19-9862-2734A1FCD1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xmlns="" id="{5DEFB171-510F-4499-9CD0-BC5ACC405A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xmlns="" id="{92A2759B-0AF5-4E2E-82AA-813216C894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26" name="Graphic 12">
              <a:extLst>
                <a:ext uri="{FF2B5EF4-FFF2-40B4-BE49-F238E27FC236}">
                  <a16:creationId xmlns:a16="http://schemas.microsoft.com/office/drawing/2014/main" xmlns="" id="{8366DE17-B6DB-4AF0-9B4C-75A8EFB36E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Graphic 15">
              <a:extLst>
                <a:ext uri="{FF2B5EF4-FFF2-40B4-BE49-F238E27FC236}">
                  <a16:creationId xmlns:a16="http://schemas.microsoft.com/office/drawing/2014/main" xmlns="" id="{AA09F465-4405-48C1-97F4-AA4773F954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Graphic 15">
              <a:extLst>
                <a:ext uri="{FF2B5EF4-FFF2-40B4-BE49-F238E27FC236}">
                  <a16:creationId xmlns:a16="http://schemas.microsoft.com/office/drawing/2014/main" xmlns="" id="{A2C1BD7E-5FA9-494F-8D3D-6844C3A33F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xmlns="" id="{C185BE1E-CAFB-4EFD-944A-39897624F1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3516515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642612-ACF2-4CA4-93F7-BA47784EF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1592" y="4013662"/>
            <a:ext cx="10077557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1.They would like an </a:t>
            </a:r>
            <a:r>
              <a:rPr lang="en-US" sz="5400" i="0" dirty="0" err="1">
                <a:latin typeface="Times New Roman" pitchFamily="18" charset="0"/>
                <a:ea typeface="+mj-lt"/>
                <a:cs typeface="Times New Roman" pitchFamily="18" charset="0"/>
              </a:rPr>
              <a:t>aplle</a:t>
            </a:r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2.May I go home?</a:t>
            </a:r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3.You would like an ice cream.</a:t>
            </a:r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4.May he open the window?</a:t>
            </a:r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r>
              <a:rPr lang="ru-RU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13913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6000" dirty="0" smtClean="0">
                <a:latin typeface="Times New Roman" pitchFamily="18" charset="0"/>
                <a:cs typeface="Times New Roman" pitchFamily="18" charset="0"/>
              </a:rPr>
              <a:t>Orange, Pear, Onion, Potato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CAF9C1A-62E6-4A1D-837C-9A138F3FE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04" y="4620881"/>
            <a:ext cx="10077557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Traffic policeman-</a:t>
            </a:r>
            <a: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  <a:t>дорожный полицейский 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[ˈ</a:t>
            </a:r>
            <a:r>
              <a:rPr lang="en-US" sz="4400" i="0" dirty="0" err="1">
                <a:latin typeface="Times New Roman" pitchFamily="18" charset="0"/>
                <a:ea typeface="+mj-lt"/>
                <a:cs typeface="Times New Roman" pitchFamily="18" charset="0"/>
              </a:rPr>
              <a:t>træfɪk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 </a:t>
            </a:r>
            <a:r>
              <a:rPr lang="en-US" sz="4400" i="0" dirty="0" err="1">
                <a:latin typeface="Times New Roman" pitchFamily="18" charset="0"/>
                <a:ea typeface="+mj-lt"/>
                <a:cs typeface="Times New Roman" pitchFamily="18" charset="0"/>
              </a:rPr>
              <a:t>pəˈliːsmən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]</a:t>
            </a:r>
            <a: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b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Zebra crossing-</a:t>
            </a:r>
            <a: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  <a:t>пешеходный переход 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[ˈ</a:t>
            </a:r>
            <a:r>
              <a:rPr lang="en-US" sz="4400" i="0" dirty="0" err="1">
                <a:latin typeface="Times New Roman" pitchFamily="18" charset="0"/>
                <a:ea typeface="+mj-lt"/>
                <a:cs typeface="Times New Roman" pitchFamily="18" charset="0"/>
              </a:rPr>
              <a:t>zebrə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 ˈ</a:t>
            </a:r>
            <a:r>
              <a:rPr lang="en-US" sz="4400" i="0" dirty="0" err="1">
                <a:latin typeface="Times New Roman" pitchFamily="18" charset="0"/>
                <a:ea typeface="+mj-lt"/>
                <a:cs typeface="Times New Roman" pitchFamily="18" charset="0"/>
              </a:rPr>
              <a:t>krɒsɪŋ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]</a:t>
            </a:r>
            <a: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b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Playground-</a:t>
            </a:r>
            <a: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  <a:t>игровая площадка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 [ˈ</a:t>
            </a:r>
            <a:r>
              <a:rPr lang="en-US" sz="4400" i="0" dirty="0" err="1">
                <a:latin typeface="Times New Roman" pitchFamily="18" charset="0"/>
                <a:ea typeface="+mj-lt"/>
                <a:cs typeface="Times New Roman" pitchFamily="18" charset="0"/>
              </a:rPr>
              <a:t>pleɪɡraʊnd</a:t>
            </a:r>
            <a:r>
              <a:rPr lang="en-US" sz="4400" i="0" dirty="0">
                <a:latin typeface="Times New Roman" pitchFamily="18" charset="0"/>
                <a:ea typeface="+mj-lt"/>
                <a:cs typeface="Times New Roman" pitchFamily="18" charset="0"/>
              </a:rPr>
              <a:t>]</a:t>
            </a:r>
            <a:r>
              <a:rPr lang="ru-RU" sz="4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371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188775-D459-48D7-99E7-64D10BF9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280" y="1346661"/>
            <a:ext cx="10077557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7200" i="0" dirty="0">
                <a:latin typeface="Times New Roman" pitchFamily="18" charset="0"/>
                <a:ea typeface="+mj-lt"/>
                <a:cs typeface="Times New Roman" pitchFamily="18" charset="0"/>
              </a:rPr>
              <a:t>2. </a:t>
            </a:r>
            <a:r>
              <a:rPr lang="en-US" sz="7200" i="0" dirty="0">
                <a:latin typeface="Times New Roman" pitchFamily="18" charset="0"/>
                <a:ea typeface="+mj-lt"/>
                <a:cs typeface="Times New Roman" pitchFamily="18" charset="0"/>
              </a:rPr>
              <a:t>Teacher</a:t>
            </a:r>
            <a:r>
              <a:rPr lang="ru-RU" sz="72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i="0" dirty="0">
                <a:ea typeface="+mj-lt"/>
                <a:cs typeface="+mj-lt"/>
              </a:rPr>
              <a:t>  </a:t>
            </a:r>
            <a:endParaRPr lang="ru-RU" dirty="0"/>
          </a:p>
        </p:txBody>
      </p:sp>
      <p:pic>
        <p:nvPicPr>
          <p:cNvPr id="3" name="Рисунок 3" descr="Изображение выглядит как человек, женщина, проигрыватель, женс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88D1A163-CA0E-C189-D327-3968321E51A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5369" y="2010276"/>
            <a:ext cx="6827043" cy="45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5532847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435959F4-53DA-47FF-BC24-1E5B75C698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A7CF83E8-F6F0-41E3-B580-7412A04DDF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A0B6DBB-705D-48D0-842C-F9DFA7684D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194A764-16E1-4D0D-9357-76F80E608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115B7F3F-A40D-4F24-8536-E2420B4332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3" name="Graphic 12">
              <a:extLst>
                <a:ext uri="{FF2B5EF4-FFF2-40B4-BE49-F238E27FC236}">
                  <a16:creationId xmlns:a16="http://schemas.microsoft.com/office/drawing/2014/main" xmlns="" id="{CEF42844-A829-4ED2-A360-63BB2A7C4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5">
              <a:extLst>
                <a:ext uri="{FF2B5EF4-FFF2-40B4-BE49-F238E27FC236}">
                  <a16:creationId xmlns:a16="http://schemas.microsoft.com/office/drawing/2014/main" xmlns="" id="{57B23B52-A1C3-44EF-BC11-9094A0DA11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5">
              <a:extLst>
                <a:ext uri="{FF2B5EF4-FFF2-40B4-BE49-F238E27FC236}">
                  <a16:creationId xmlns:a16="http://schemas.microsoft.com/office/drawing/2014/main" xmlns="" id="{064E08E5-DA92-4CF2-A0BF-E341800227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A222560-E657-4CAE-B667-7BE9E224B2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59226104-0061-4319-8237-9C001BF85D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615181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aphic 78">
            <a:extLst>
              <a:ext uri="{FF2B5EF4-FFF2-40B4-BE49-F238E27FC236}">
                <a16:creationId xmlns:a16="http://schemas.microsoft.com/office/drawing/2014/main" xmlns="" id="{51B01909-73B8-4486-A749-C643B1D7E3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0225" y="326766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21" name="Graphic 78">
              <a:extLst>
                <a:ext uri="{FF2B5EF4-FFF2-40B4-BE49-F238E27FC236}">
                  <a16:creationId xmlns:a16="http://schemas.microsoft.com/office/drawing/2014/main" xmlns="" id="{5E279D86-4533-45F1-B0AA-D237399A5E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aphic 78">
              <a:extLst>
                <a:ext uri="{FF2B5EF4-FFF2-40B4-BE49-F238E27FC236}">
                  <a16:creationId xmlns:a16="http://schemas.microsoft.com/office/drawing/2014/main" xmlns="" id="{764FD722-CB31-4326-ADD8-CBA52FD1FF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23" name="Graphic 78">
                <a:extLst>
                  <a:ext uri="{FF2B5EF4-FFF2-40B4-BE49-F238E27FC236}">
                    <a16:creationId xmlns:a16="http://schemas.microsoft.com/office/drawing/2014/main" xmlns="" id="{24E4BCEC-8B0A-444E-8509-1B3BB0449E5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Graphic 78">
                <a:extLst>
                  <a:ext uri="{FF2B5EF4-FFF2-40B4-BE49-F238E27FC236}">
                    <a16:creationId xmlns:a16="http://schemas.microsoft.com/office/drawing/2014/main" xmlns="" id="{9DB36622-1DC7-4B17-8984-588BA8999FF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Graphic 78">
                <a:extLst>
                  <a:ext uri="{FF2B5EF4-FFF2-40B4-BE49-F238E27FC236}">
                    <a16:creationId xmlns:a16="http://schemas.microsoft.com/office/drawing/2014/main" xmlns="" id="{51B97AF0-1974-42B9-B5FC-A332C52E827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Graphic 78">
                <a:extLst>
                  <a:ext uri="{FF2B5EF4-FFF2-40B4-BE49-F238E27FC236}">
                    <a16:creationId xmlns:a16="http://schemas.microsoft.com/office/drawing/2014/main" xmlns="" id="{95A298AD-BE5D-4BE1-8CDF-DBFB42D63FE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xmlns="" id="{A5D0B0D3-D735-4619-AA45-B57B791E17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1DF67F9-A96C-4C3B-AE04-142231809F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419895"/>
            <a:ext cx="10072922" cy="1978346"/>
          </a:xfrm>
        </p:spPr>
        <p:txBody>
          <a:bodyPr vert="horz" lIns="91440" tIns="45720" rIns="91440" bIns="45720" rtlCol="0" anchor="b">
            <a:noAutofit/>
          </a:bodyPr>
          <a:lstStyle/>
          <a:p>
            <a:endParaRPr lang="en-US" sz="4000" i="0" dirty="0">
              <a:cs typeface="Times New Roman"/>
            </a:endParaRPr>
          </a:p>
          <a:p>
            <a:r>
              <a:rPr lang="en-US" sz="6600" i="0" dirty="0">
                <a:latin typeface="Times New Roman" pitchFamily="18" charset="0"/>
                <a:ea typeface="+mj-lt"/>
                <a:cs typeface="Times New Roman" pitchFamily="18" charset="0"/>
              </a:rPr>
              <a:t>3. Traffic policeman </a:t>
            </a:r>
            <a:endParaRPr lang="en-US" sz="6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4000" i="0" dirty="0">
                <a:ea typeface="+mj-lt"/>
                <a:cs typeface="+mj-lt"/>
              </a:rPr>
              <a:t>  </a:t>
            </a:r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CBCE96F0-24EE-4BAB-8C00-893EC17142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10491506" y="-615180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" name="Graphic 78">
            <a:extLst>
              <a:ext uri="{FF2B5EF4-FFF2-40B4-BE49-F238E27FC236}">
                <a16:creationId xmlns:a16="http://schemas.microsoft.com/office/drawing/2014/main" xmlns="" id="{DBBA0A0D-8F6A-400A-9E49-8C008E2C7D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0225" y="326766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33" name="Graphic 78">
              <a:extLst>
                <a:ext uri="{FF2B5EF4-FFF2-40B4-BE49-F238E27FC236}">
                  <a16:creationId xmlns:a16="http://schemas.microsoft.com/office/drawing/2014/main" xmlns="" id="{A5DD701E-4BC9-48E3-AF4F-013B52D63D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aphic 78">
              <a:extLst>
                <a:ext uri="{FF2B5EF4-FFF2-40B4-BE49-F238E27FC236}">
                  <a16:creationId xmlns:a16="http://schemas.microsoft.com/office/drawing/2014/main" xmlns="" id="{FB658B62-664D-4B3B-BBDA-235666290B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35" name="Graphic 78">
                <a:extLst>
                  <a:ext uri="{FF2B5EF4-FFF2-40B4-BE49-F238E27FC236}">
                    <a16:creationId xmlns:a16="http://schemas.microsoft.com/office/drawing/2014/main" xmlns="" id="{B11F9D25-67B1-4BDB-A290-97B93A19DFA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Graphic 78">
                <a:extLst>
                  <a:ext uri="{FF2B5EF4-FFF2-40B4-BE49-F238E27FC236}">
                    <a16:creationId xmlns:a16="http://schemas.microsoft.com/office/drawing/2014/main" xmlns="" id="{B9D5C40A-1B1B-4C25-9707-E8F1CF6EEC9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Graphic 78">
                <a:extLst>
                  <a:ext uri="{FF2B5EF4-FFF2-40B4-BE49-F238E27FC236}">
                    <a16:creationId xmlns:a16="http://schemas.microsoft.com/office/drawing/2014/main" xmlns="" id="{2DD0C1D6-FF64-45AB-8775-83AB3C470B8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Graphic 78">
                <a:extLst>
                  <a:ext uri="{FF2B5EF4-FFF2-40B4-BE49-F238E27FC236}">
                    <a16:creationId xmlns:a16="http://schemas.microsoft.com/office/drawing/2014/main" xmlns="" id="{15AFBB84-8485-4329-89FC-04663D985BA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ED444C4E-6A11-4761-8A29-4B2A057811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-1" y="5516668"/>
            <a:ext cx="4187283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BF47D306-4FD8-4CAD-82D2-FD4C900AD6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4969850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C0BEF343-715B-4B19-9862-2734A1FCD1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5DEFB171-510F-4499-9CD0-BC5ACC405A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92A2759B-0AF5-4E2E-82AA-813216C894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6" name="Graphic 12">
              <a:extLst>
                <a:ext uri="{FF2B5EF4-FFF2-40B4-BE49-F238E27FC236}">
                  <a16:creationId xmlns:a16="http://schemas.microsoft.com/office/drawing/2014/main" xmlns="" id="{8366DE17-B6DB-4AF0-9B4C-75A8EFB36E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15">
              <a:extLst>
                <a:ext uri="{FF2B5EF4-FFF2-40B4-BE49-F238E27FC236}">
                  <a16:creationId xmlns:a16="http://schemas.microsoft.com/office/drawing/2014/main" xmlns="" id="{AA09F465-4405-48C1-97F4-AA4773F954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Graphic 15">
              <a:extLst>
                <a:ext uri="{FF2B5EF4-FFF2-40B4-BE49-F238E27FC236}">
                  <a16:creationId xmlns:a16="http://schemas.microsoft.com/office/drawing/2014/main" xmlns="" id="{A2C1BD7E-5FA9-494F-8D3D-6844C3A33F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C185BE1E-CAFB-4EFD-944A-39897624F1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4" name="Рисунок 4" descr="Изображение выглядит как человек, внешний, дорога&#10;&#10;Автоматически созданное описание">
            <a:extLst>
              <a:ext uri="{FF2B5EF4-FFF2-40B4-BE49-F238E27FC236}">
                <a16:creationId xmlns:a16="http://schemas.microsoft.com/office/drawing/2014/main" xmlns="" id="{1A2CA83D-FE0B-E590-7A59-9AEDA2C9923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4431" y="2038160"/>
            <a:ext cx="6065043" cy="4460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7368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9188775-D459-48D7-99E7-64D10BF99E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5280" y="1346661"/>
            <a:ext cx="10077557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z="7200" i="0" dirty="0">
                <a:latin typeface="Times New Roman" pitchFamily="18" charset="0"/>
                <a:ea typeface="+mj-lt"/>
                <a:cs typeface="Times New Roman" pitchFamily="18" charset="0"/>
              </a:rPr>
              <a:t>4. </a:t>
            </a:r>
            <a:r>
              <a:rPr lang="en-US" sz="7200" i="0" dirty="0">
                <a:latin typeface="Times New Roman" pitchFamily="18" charset="0"/>
                <a:ea typeface="+mj-lt"/>
                <a:cs typeface="Times New Roman" pitchFamily="18" charset="0"/>
              </a:rPr>
              <a:t>Teacher</a:t>
            </a:r>
            <a:r>
              <a:rPr lang="ru-RU" sz="72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000" i="0" dirty="0">
                <a:ea typeface="+mj-lt"/>
                <a:cs typeface="+mj-lt"/>
              </a:rPr>
              <a:t>  </a:t>
            </a:r>
            <a:endParaRPr lang="ru-RU" dirty="0"/>
          </a:p>
        </p:txBody>
      </p:sp>
      <p:pic>
        <p:nvPicPr>
          <p:cNvPr id="3" name="Рисунок 3" descr="Изображение выглядит как человек, женщина, проигрыватель, женск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88D1A163-CA0E-C189-D327-3968321E51A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5369" y="2010276"/>
            <a:ext cx="6827043" cy="457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385678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953D81A-6F4B-42AC-B43A-D6F35B2ED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5748" y="2287256"/>
            <a:ext cx="10077557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i="0" dirty="0" err="1">
                <a:latin typeface="Times New Roman"/>
                <a:cs typeface="Times New Roman"/>
              </a:rPr>
              <a:t>Wk</a:t>
            </a:r>
            <a:r>
              <a:rPr lang="ru-RU" sz="7200" b="1" i="0" dirty="0">
                <a:latin typeface="Times New Roman"/>
                <a:cs typeface="Times New Roman"/>
              </a:rPr>
              <a:t>. P.61, </a:t>
            </a:r>
            <a:r>
              <a:rPr lang="ru-RU" sz="7200" b="1" i="0" dirty="0" err="1">
                <a:latin typeface="Times New Roman"/>
                <a:cs typeface="Times New Roman"/>
              </a:rPr>
              <a:t>test</a:t>
            </a:r>
            <a:endParaRPr lang="ru-RU" sz="7200" b="1" i="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0848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1BDD460-7C9E-4BCB-8459-EDCB77717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9217" y="2378537"/>
            <a:ext cx="10077557" cy="1325563"/>
          </a:xfrm>
        </p:spPr>
        <p:txBody>
          <a:bodyPr>
            <a:normAutofit/>
          </a:bodyPr>
          <a:lstStyle/>
          <a:p>
            <a:r>
              <a:rPr lang="ru-RU" sz="7200" i="0" dirty="0">
                <a:latin typeface="Times New Roman"/>
                <a:cs typeface="Times New Roman"/>
              </a:rPr>
              <a:t>My </a:t>
            </a:r>
            <a:r>
              <a:rPr lang="ru-RU" sz="7200" i="0" dirty="0" err="1">
                <a:latin typeface="Times New Roman"/>
                <a:cs typeface="Times New Roman"/>
              </a:rPr>
              <a:t>name</a:t>
            </a:r>
            <a:r>
              <a:rPr lang="ru-RU" sz="7200" i="0" dirty="0">
                <a:latin typeface="Times New Roman"/>
                <a:cs typeface="Times New Roman"/>
              </a:rPr>
              <a:t> </a:t>
            </a:r>
            <a:r>
              <a:rPr lang="ru-RU" sz="7200" i="0" dirty="0" err="1">
                <a:latin typeface="Times New Roman"/>
                <a:cs typeface="Times New Roman"/>
              </a:rPr>
              <a:t>is</a:t>
            </a:r>
            <a:r>
              <a:rPr lang="ru-RU" sz="7200" i="0" dirty="0">
                <a:latin typeface="Times New Roman"/>
                <a:cs typeface="Times New Roman"/>
              </a:rPr>
              <a:t>....</a:t>
            </a:r>
          </a:p>
        </p:txBody>
      </p:sp>
    </p:spTree>
    <p:extLst>
      <p:ext uri="{BB962C8B-B14F-4D97-AF65-F5344CB8AC3E}">
        <p14:creationId xmlns:p14="http://schemas.microsoft.com/office/powerpoint/2010/main" xmlns="" val="3224553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AE4E2B8-73AF-4455-8CFD-3300E26BE8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1561" y="3037349"/>
            <a:ext cx="10077557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4400" b="1" i="0" dirty="0">
                <a:latin typeface="Times New Roman" pitchFamily="18" charset="0"/>
                <a:ea typeface="+mj-lt"/>
                <a:cs typeface="Times New Roman" pitchFamily="18" charset="0"/>
              </a:rPr>
              <a:t>Why do you cry, Willy?</a:t>
            </a:r>
            <a:r>
              <a:rPr lang="ru-RU" sz="4400" b="1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i="0" dirty="0">
                <a:latin typeface="Times New Roman" pitchFamily="18" charset="0"/>
                <a:ea typeface="+mj-lt"/>
                <a:cs typeface="Times New Roman" pitchFamily="18" charset="0"/>
              </a:rPr>
              <a:t> Why do you cry?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4400" b="1" i="0" dirty="0">
                <a:latin typeface="Times New Roman" pitchFamily="18" charset="0"/>
                <a:ea typeface="+mj-lt"/>
                <a:cs typeface="Times New Roman" pitchFamily="18" charset="0"/>
              </a:rPr>
              <a:t>Why, Willy? </a:t>
            </a:r>
            <a:br>
              <a:rPr lang="en-US" sz="4400" b="1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r>
              <a:rPr lang="en-US" sz="4400" b="1" i="0" dirty="0">
                <a:latin typeface="Times New Roman" pitchFamily="18" charset="0"/>
                <a:ea typeface="+mj-lt"/>
                <a:cs typeface="Times New Roman" pitchFamily="18" charset="0"/>
              </a:rPr>
              <a:t>Why, Willy? </a:t>
            </a:r>
            <a:br>
              <a:rPr lang="en-US" sz="4400" b="1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r>
              <a:rPr lang="en-US" sz="4400" b="1" i="0" dirty="0">
                <a:latin typeface="Times New Roman" pitchFamily="18" charset="0"/>
                <a:ea typeface="+mj-lt"/>
                <a:cs typeface="Times New Roman" pitchFamily="18" charset="0"/>
              </a:rPr>
              <a:t>Why, Willy? Why? 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9310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AD04497-7DC2-46F3-AAB7-E3ABE4A677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1853" y="4602360"/>
            <a:ext cx="10077557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ru-RU" sz="5400" i="0" dirty="0">
                <a:latin typeface="Times New Roman" pitchFamily="18" charset="0"/>
                <a:cs typeface="Times New Roman" pitchFamily="18" charset="0"/>
              </a:rPr>
              <a:t>[w]</a:t>
            </a:r>
            <a:br>
              <a:rPr lang="ru-RU" sz="5400" i="0" dirty="0">
                <a:latin typeface="Times New Roman" pitchFamily="18" charset="0"/>
                <a:cs typeface="Times New Roman" pitchFamily="18" charset="0"/>
              </a:rPr>
            </a:b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hy do you cry, </a:t>
            </a: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illy?</a:t>
            </a:r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</a:p>
          <a:p>
            <a:pPr algn="ctr"/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hy do you cry? </a:t>
            </a:r>
            <a:endParaRPr lang="ru-RU" sz="5400" dirty="0">
              <a:latin typeface="Times New Roman" pitchFamily="18" charset="0"/>
              <a:ea typeface="+mj-lt"/>
              <a:cs typeface="Times New Roman" pitchFamily="18" charset="0"/>
            </a:endParaRPr>
          </a:p>
          <a:p>
            <a:pPr algn="ctr"/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hy, </a:t>
            </a: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illy? </a:t>
            </a:r>
            <a:b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hy, </a:t>
            </a: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illy? </a:t>
            </a:r>
            <a:b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hy, </a:t>
            </a: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illy? </a:t>
            </a:r>
            <a:r>
              <a:rPr lang="en-US" sz="5400" i="0" dirty="0">
                <a:solidFill>
                  <a:srgbClr val="FF0000"/>
                </a:solidFill>
                <a:latin typeface="Times New Roman" pitchFamily="18" charset="0"/>
                <a:ea typeface="+mj-lt"/>
                <a:cs typeface="Times New Roman" pitchFamily="18" charset="0"/>
              </a:rPr>
              <a:t>W</a:t>
            </a:r>
            <a: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  <a:t>hy? </a:t>
            </a:r>
            <a:br>
              <a:rPr lang="en-US" sz="54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endParaRPr lang="en-US" sz="5400" i="0" dirty="0">
              <a:latin typeface="Times New Roman" pitchFamily="18" charset="0"/>
              <a:ea typeface="+mj-lt"/>
              <a:cs typeface="Times New Roman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0DA2513C-992F-08E1-6E7E-276A566FA53D}"/>
              </a:ext>
            </a:extLst>
          </p:cNvPr>
          <p:cNvSpPr txBox="1"/>
          <p:nvPr/>
        </p:nvSpPr>
        <p:spPr>
          <a:xfrm>
            <a:off x="194733" y="5264150"/>
            <a:ext cx="5695950" cy="193899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6600" b="1" dirty="0">
                <a:latin typeface="Times New Roman"/>
                <a:ea typeface="+mn-lt"/>
                <a:cs typeface="+mn-lt"/>
              </a:rPr>
              <a:t>cry- </a:t>
            </a:r>
            <a:r>
              <a:rPr lang="en-US" sz="6600" b="1" dirty="0" err="1">
                <a:latin typeface="Times New Roman"/>
                <a:ea typeface="+mn-lt"/>
                <a:cs typeface="+mn-lt"/>
              </a:rPr>
              <a:t>плакать</a:t>
            </a:r>
            <a:endParaRPr lang="ru-RU" sz="6600" b="1">
              <a:latin typeface="Times New Roman"/>
              <a:ea typeface="+mn-lt"/>
              <a:cs typeface="+mn-lt"/>
            </a:endParaRPr>
          </a:p>
          <a:p>
            <a:pPr algn="l"/>
            <a:endParaRPr lang="ru-RU" sz="5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7624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435959F4-53DA-47FF-BC24-1E5B75C698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A7CF83E8-F6F0-41E3-B580-7412A04DDF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A0B6DBB-705D-48D0-842C-F9DFA7684D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194A764-16E1-4D0D-9357-76F80E608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115B7F3F-A40D-4F24-8536-E2420B4332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3" name="Graphic 12">
              <a:extLst>
                <a:ext uri="{FF2B5EF4-FFF2-40B4-BE49-F238E27FC236}">
                  <a16:creationId xmlns:a16="http://schemas.microsoft.com/office/drawing/2014/main" xmlns="" id="{CEF42844-A829-4ED2-A360-63BB2A7C4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5">
              <a:extLst>
                <a:ext uri="{FF2B5EF4-FFF2-40B4-BE49-F238E27FC236}">
                  <a16:creationId xmlns:a16="http://schemas.microsoft.com/office/drawing/2014/main" xmlns="" id="{57B23B52-A1C3-44EF-BC11-9094A0DA11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5">
              <a:extLst>
                <a:ext uri="{FF2B5EF4-FFF2-40B4-BE49-F238E27FC236}">
                  <a16:creationId xmlns:a16="http://schemas.microsoft.com/office/drawing/2014/main" xmlns="" id="{064E08E5-DA92-4CF2-A0BF-E341800227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A222560-E657-4CAE-B667-7BE9E224B2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59226104-0061-4319-8237-9C001BF85D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615181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aphic 78">
            <a:extLst>
              <a:ext uri="{FF2B5EF4-FFF2-40B4-BE49-F238E27FC236}">
                <a16:creationId xmlns:a16="http://schemas.microsoft.com/office/drawing/2014/main" xmlns="" id="{51B01909-73B8-4486-A749-C643B1D7E3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0225" y="326766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21" name="Graphic 78">
              <a:extLst>
                <a:ext uri="{FF2B5EF4-FFF2-40B4-BE49-F238E27FC236}">
                  <a16:creationId xmlns:a16="http://schemas.microsoft.com/office/drawing/2014/main" xmlns="" id="{5E279D86-4533-45F1-B0AA-D237399A5E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aphic 78">
              <a:extLst>
                <a:ext uri="{FF2B5EF4-FFF2-40B4-BE49-F238E27FC236}">
                  <a16:creationId xmlns:a16="http://schemas.microsoft.com/office/drawing/2014/main" xmlns="" id="{764FD722-CB31-4326-ADD8-CBA52FD1FF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23" name="Graphic 78">
                <a:extLst>
                  <a:ext uri="{FF2B5EF4-FFF2-40B4-BE49-F238E27FC236}">
                    <a16:creationId xmlns:a16="http://schemas.microsoft.com/office/drawing/2014/main" xmlns="" id="{24E4BCEC-8B0A-444E-8509-1B3BB0449E5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Graphic 78">
                <a:extLst>
                  <a:ext uri="{FF2B5EF4-FFF2-40B4-BE49-F238E27FC236}">
                    <a16:creationId xmlns:a16="http://schemas.microsoft.com/office/drawing/2014/main" xmlns="" id="{9DB36622-1DC7-4B17-8984-588BA8999FF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Graphic 78">
                <a:extLst>
                  <a:ext uri="{FF2B5EF4-FFF2-40B4-BE49-F238E27FC236}">
                    <a16:creationId xmlns:a16="http://schemas.microsoft.com/office/drawing/2014/main" xmlns="" id="{51B97AF0-1974-42B9-B5FC-A332C52E827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Graphic 78">
                <a:extLst>
                  <a:ext uri="{FF2B5EF4-FFF2-40B4-BE49-F238E27FC236}">
                    <a16:creationId xmlns:a16="http://schemas.microsoft.com/office/drawing/2014/main" xmlns="" id="{95A298AD-BE5D-4BE1-8CDF-DBFB42D63FE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xmlns="" id="{A5D0B0D3-D735-4619-AA45-B57B791E17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8972B65B-8AFA-4B5C-BFC6-E443F37775F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-2" y="-21648"/>
            <a:ext cx="1839951" cy="1423657"/>
          </a:xfrm>
          <a:custGeom>
            <a:avLst/>
            <a:gdLst>
              <a:gd name="connsiteX0" fmla="*/ 0 w 2331138"/>
              <a:gd name="connsiteY0" fmla="*/ 0 h 3352676"/>
              <a:gd name="connsiteX1" fmla="*/ 2331138 w 2331138"/>
              <a:gd name="connsiteY1" fmla="*/ 0 h 3352676"/>
              <a:gd name="connsiteX2" fmla="*/ 2331138 w 2331138"/>
              <a:gd name="connsiteY2" fmla="*/ 3352676 h 3352676"/>
              <a:gd name="connsiteX3" fmla="*/ 2097210 w 2331138"/>
              <a:gd name="connsiteY3" fmla="*/ 3226228 h 3352676"/>
              <a:gd name="connsiteX4" fmla="*/ 214881 w 2331138"/>
              <a:gd name="connsiteY4" fmla="*/ 1176738 h 3352676"/>
              <a:gd name="connsiteX5" fmla="*/ 1129 w 2331138"/>
              <a:gd name="connsiteY5" fmla="*/ 67475 h 3352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331138" h="3352676">
                <a:moveTo>
                  <a:pt x="0" y="0"/>
                </a:moveTo>
                <a:lnTo>
                  <a:pt x="2331138" y="0"/>
                </a:lnTo>
                <a:lnTo>
                  <a:pt x="2331138" y="3352676"/>
                </a:lnTo>
                <a:lnTo>
                  <a:pt x="2097210" y="3226228"/>
                </a:lnTo>
                <a:cubicBezTo>
                  <a:pt x="1273150" y="2744079"/>
                  <a:pt x="560886" y="2027200"/>
                  <a:pt x="214881" y="1176738"/>
                </a:cubicBezTo>
                <a:cubicBezTo>
                  <a:pt x="72781" y="827511"/>
                  <a:pt x="14297" y="430630"/>
                  <a:pt x="1129" y="67475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F35E9E-4C74-4FAC-BA6D-A9E45FA27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25008" y="-885825"/>
            <a:ext cx="10072922" cy="197834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i="0" dirty="0">
                <a:latin typeface="Times New Roman"/>
                <a:cs typeface="Times New Roman"/>
              </a:rPr>
              <a:t>What Would You Like</a:t>
            </a:r>
          </a:p>
        </p:txBody>
      </p:sp>
      <p:grpSp>
        <p:nvGrpSpPr>
          <p:cNvPr id="32" name="Graphic 78">
            <a:extLst>
              <a:ext uri="{FF2B5EF4-FFF2-40B4-BE49-F238E27FC236}">
                <a16:creationId xmlns:a16="http://schemas.microsoft.com/office/drawing/2014/main" xmlns="" id="{8B32F32D-2578-47BA-A8C8-B9CC3F8A095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0225" y="326766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33" name="Graphic 78">
              <a:extLst>
                <a:ext uri="{FF2B5EF4-FFF2-40B4-BE49-F238E27FC236}">
                  <a16:creationId xmlns:a16="http://schemas.microsoft.com/office/drawing/2014/main" xmlns="" id="{FE39C5A6-D000-4F68-8942-DD0D6D6F83EF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aphic 78">
              <a:extLst>
                <a:ext uri="{FF2B5EF4-FFF2-40B4-BE49-F238E27FC236}">
                  <a16:creationId xmlns:a16="http://schemas.microsoft.com/office/drawing/2014/main" xmlns="" id="{E89890B6-1232-480B-A1E4-4EE4897F6443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35" name="Graphic 78">
                <a:extLst>
                  <a:ext uri="{FF2B5EF4-FFF2-40B4-BE49-F238E27FC236}">
                    <a16:creationId xmlns:a16="http://schemas.microsoft.com/office/drawing/2014/main" xmlns="" id="{AA2A92B4-DD5E-4659-876C-CEF27D8A3385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Graphic 78">
                <a:extLst>
                  <a:ext uri="{FF2B5EF4-FFF2-40B4-BE49-F238E27FC236}">
                    <a16:creationId xmlns:a16="http://schemas.microsoft.com/office/drawing/2014/main" xmlns="" id="{CB3716F9-57FA-4E55-B926-D141DFDE70CA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Graphic 78">
                <a:extLst>
                  <a:ext uri="{FF2B5EF4-FFF2-40B4-BE49-F238E27FC236}">
                    <a16:creationId xmlns:a16="http://schemas.microsoft.com/office/drawing/2014/main" xmlns="" id="{6E65CA48-F624-4AAA-B08C-4D030E798B8C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Graphic 78">
                <a:extLst>
                  <a:ext uri="{FF2B5EF4-FFF2-40B4-BE49-F238E27FC236}">
                    <a16:creationId xmlns:a16="http://schemas.microsoft.com/office/drawing/2014/main" xmlns="" id="{5AB96607-3A57-4F71-87E5-C0D546FEBFB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286E5E1D-FD49-448F-83C8-E06466BE54B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6194598" y="4164981"/>
            <a:ext cx="5997401" cy="2693020"/>
          </a:xfrm>
          <a:custGeom>
            <a:avLst/>
            <a:gdLst>
              <a:gd name="connsiteX0" fmla="*/ 0 w 4238069"/>
              <a:gd name="connsiteY0" fmla="*/ 0 h 1903025"/>
              <a:gd name="connsiteX1" fmla="*/ 113310 w 4238069"/>
              <a:gd name="connsiteY1" fmla="*/ 8960 h 1903025"/>
              <a:gd name="connsiteX2" fmla="*/ 291503 w 4238069"/>
              <a:gd name="connsiteY2" fmla="*/ 37000 h 1903025"/>
              <a:gd name="connsiteX3" fmla="*/ 3082930 w 4238069"/>
              <a:gd name="connsiteY3" fmla="*/ 1104916 h 1903025"/>
              <a:gd name="connsiteX4" fmla="*/ 3881548 w 4238069"/>
              <a:gd name="connsiteY4" fmla="*/ 1668276 h 1903025"/>
              <a:gd name="connsiteX5" fmla="*/ 4238069 w 4238069"/>
              <a:gd name="connsiteY5" fmla="*/ 1903025 h 1903025"/>
              <a:gd name="connsiteX6" fmla="*/ 0 w 4238069"/>
              <a:gd name="connsiteY6" fmla="*/ 1903025 h 190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38069" h="1903025">
                <a:moveTo>
                  <a:pt x="0" y="0"/>
                </a:moveTo>
                <a:lnTo>
                  <a:pt x="113310" y="8960"/>
                </a:lnTo>
                <a:cubicBezTo>
                  <a:pt x="173365" y="16155"/>
                  <a:pt x="232870" y="25632"/>
                  <a:pt x="291503" y="37000"/>
                </a:cubicBezTo>
                <a:cubicBezTo>
                  <a:pt x="1250780" y="222537"/>
                  <a:pt x="2264787" y="499636"/>
                  <a:pt x="3082930" y="1104916"/>
                </a:cubicBezTo>
                <a:cubicBezTo>
                  <a:pt x="3348371" y="1301283"/>
                  <a:pt x="3614239" y="1488349"/>
                  <a:pt x="3881548" y="1668276"/>
                </a:cubicBezTo>
                <a:lnTo>
                  <a:pt x="4238069" y="1903025"/>
                </a:lnTo>
                <a:lnTo>
                  <a:pt x="0" y="1903025"/>
                </a:lnTo>
                <a:close/>
              </a:path>
            </a:pathLst>
          </a:custGeom>
          <a:solidFill>
            <a:schemeClr val="tx2">
              <a:lumMod val="40000"/>
              <a:lumOff val="60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D82E7BA0-A7BA-4C61-9D6F-5345A54056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 flipH="1">
            <a:off x="8489755" y="4632160"/>
            <a:ext cx="886141" cy="802496"/>
            <a:chOff x="10948005" y="3272152"/>
            <a:chExt cx="868640" cy="786648"/>
          </a:xfrm>
          <a:solidFill>
            <a:schemeClr val="accent6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B5369E81-3115-4284-995E-F753EB421CD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44729589-1C6A-4995-83DB-3C8AC2B8DE6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7A966D0D-0B99-4534-8150-ECA25F804A2D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6" name="Graphic 12">
              <a:extLst>
                <a:ext uri="{FF2B5EF4-FFF2-40B4-BE49-F238E27FC236}">
                  <a16:creationId xmlns:a16="http://schemas.microsoft.com/office/drawing/2014/main" xmlns="" id="{7DC8EDF8-9492-4A6B-8050-A6B44F11B5B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15">
              <a:extLst>
                <a:ext uri="{FF2B5EF4-FFF2-40B4-BE49-F238E27FC236}">
                  <a16:creationId xmlns:a16="http://schemas.microsoft.com/office/drawing/2014/main" xmlns="" id="{13B4EDF3-5414-4F6E-8824-4FDC7BFD519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Graphic 15">
              <a:extLst>
                <a:ext uri="{FF2B5EF4-FFF2-40B4-BE49-F238E27FC236}">
                  <a16:creationId xmlns:a16="http://schemas.microsoft.com/office/drawing/2014/main" xmlns="" id="{6CE204CE-5738-4712-8E02-CF746C010F1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D2369023-4235-4E1E-A424-EA0EA83DEB6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3" name="Рисунок 3" descr="Изображение выглядит как лук, овощ, внутренний, чаша&#10;&#10;Автоматически созданное описание">
            <a:extLst>
              <a:ext uri="{FF2B5EF4-FFF2-40B4-BE49-F238E27FC236}">
                <a16:creationId xmlns:a16="http://schemas.microsoft.com/office/drawing/2014/main" xmlns="" id="{9712DFC3-499B-A9E6-4AEF-22BF89A162E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24400" y="1085564"/>
            <a:ext cx="3767138" cy="2508029"/>
          </a:xfrm>
          <a:prstGeom prst="rect">
            <a:avLst/>
          </a:prstGeom>
        </p:spPr>
      </p:pic>
      <p:pic>
        <p:nvPicPr>
          <p:cNvPr id="4" name="Рисунок 4" descr="Изображение выглядит как фрукт, апельсины, нарезанный ломтиками, персик&#10;&#10;Автоматически созданное описание">
            <a:extLst>
              <a:ext uri="{FF2B5EF4-FFF2-40B4-BE49-F238E27FC236}">
                <a16:creationId xmlns:a16="http://schemas.microsoft.com/office/drawing/2014/main" xmlns="" id="{1C812128-9DE4-E0DF-B1A0-D79EC9439D1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8713" y="3809823"/>
            <a:ext cx="3552824" cy="3048353"/>
          </a:xfrm>
          <a:prstGeom prst="rect">
            <a:avLst/>
          </a:prstGeom>
        </p:spPr>
      </p:pic>
      <p:pic>
        <p:nvPicPr>
          <p:cNvPr id="5" name="Рисунок 5" descr="Изображение выглядит как помидор, овощ, внутренний, оранжевый&#10;&#10;Автоматически созданное описание">
            <a:extLst>
              <a:ext uri="{FF2B5EF4-FFF2-40B4-BE49-F238E27FC236}">
                <a16:creationId xmlns:a16="http://schemas.microsoft.com/office/drawing/2014/main" xmlns="" id="{0FD9695F-A517-40A2-2AF1-54D27D5E6DE0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-2381" y="1407319"/>
            <a:ext cx="3790949" cy="2531268"/>
          </a:xfrm>
          <a:prstGeom prst="rect">
            <a:avLst/>
          </a:prstGeom>
        </p:spPr>
      </p:pic>
      <p:pic>
        <p:nvPicPr>
          <p:cNvPr id="6" name="Рисунок 7" descr="Изображение выглядит как фрукт, груша, внутренний&#10;&#10;Автоматически созданное описание">
            <a:extLst>
              <a:ext uri="{FF2B5EF4-FFF2-40B4-BE49-F238E27FC236}">
                <a16:creationId xmlns:a16="http://schemas.microsoft.com/office/drawing/2014/main" xmlns="" id="{51B71E72-251F-7224-781C-480DDCE530B2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372600" y="892969"/>
            <a:ext cx="2162175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96089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435959F4-53DA-47FF-BC24-1E5B75C6987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9753030" y="5516668"/>
            <a:ext cx="2438970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A7CF83E8-F6F0-41E3-B580-7412A04DDFB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10776050" y="5204025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xmlns="" id="{1A0B6DBB-705D-48D0-842C-F9DFA7684D1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xmlns="" id="{C194A764-16E1-4D0D-9357-76F80E6086C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xmlns="" id="{115B7F3F-A40D-4F24-8536-E2420B43321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13" name="Graphic 12">
              <a:extLst>
                <a:ext uri="{FF2B5EF4-FFF2-40B4-BE49-F238E27FC236}">
                  <a16:creationId xmlns:a16="http://schemas.microsoft.com/office/drawing/2014/main" xmlns="" id="{CEF42844-A829-4ED2-A360-63BB2A7C45EE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4" name="Graphic 15">
              <a:extLst>
                <a:ext uri="{FF2B5EF4-FFF2-40B4-BE49-F238E27FC236}">
                  <a16:creationId xmlns:a16="http://schemas.microsoft.com/office/drawing/2014/main" xmlns="" id="{57B23B52-A1C3-44EF-BC11-9094A0DA11A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Graphic 15">
              <a:extLst>
                <a:ext uri="{FF2B5EF4-FFF2-40B4-BE49-F238E27FC236}">
                  <a16:creationId xmlns:a16="http://schemas.microsoft.com/office/drawing/2014/main" xmlns="" id="{064E08E5-DA92-4CF2-A0BF-E341800227B2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xmlns="" id="{7A222560-E657-4CAE-B667-7BE9E224B244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Freeform: Shape 17">
            <a:extLst>
              <a:ext uri="{FF2B5EF4-FFF2-40B4-BE49-F238E27FC236}">
                <a16:creationId xmlns:a16="http://schemas.microsoft.com/office/drawing/2014/main" xmlns="" id="{59226104-0061-4319-8237-9C001BF85D4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615181" y="-615181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" name="Graphic 78">
            <a:extLst>
              <a:ext uri="{FF2B5EF4-FFF2-40B4-BE49-F238E27FC236}">
                <a16:creationId xmlns:a16="http://schemas.microsoft.com/office/drawing/2014/main" xmlns="" id="{51B01909-73B8-4486-A749-C643B1D7E36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0225" y="326766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21" name="Graphic 78">
              <a:extLst>
                <a:ext uri="{FF2B5EF4-FFF2-40B4-BE49-F238E27FC236}">
                  <a16:creationId xmlns:a16="http://schemas.microsoft.com/office/drawing/2014/main" xmlns="" id="{5E279D86-4533-45F1-B0AA-D237399A5ED5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aphic 78">
              <a:extLst>
                <a:ext uri="{FF2B5EF4-FFF2-40B4-BE49-F238E27FC236}">
                  <a16:creationId xmlns:a16="http://schemas.microsoft.com/office/drawing/2014/main" xmlns="" id="{764FD722-CB31-4326-ADD8-CBA52FD1FF59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23" name="Graphic 78">
                <a:extLst>
                  <a:ext uri="{FF2B5EF4-FFF2-40B4-BE49-F238E27FC236}">
                    <a16:creationId xmlns:a16="http://schemas.microsoft.com/office/drawing/2014/main" xmlns="" id="{24E4BCEC-8B0A-444E-8509-1B3BB0449E5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Graphic 78">
                <a:extLst>
                  <a:ext uri="{FF2B5EF4-FFF2-40B4-BE49-F238E27FC236}">
                    <a16:creationId xmlns:a16="http://schemas.microsoft.com/office/drawing/2014/main" xmlns="" id="{9DB36622-1DC7-4B17-8984-588BA8999FF6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Graphic 78">
                <a:extLst>
                  <a:ext uri="{FF2B5EF4-FFF2-40B4-BE49-F238E27FC236}">
                    <a16:creationId xmlns:a16="http://schemas.microsoft.com/office/drawing/2014/main" xmlns="" id="{51B97AF0-1974-42B9-B5FC-A332C52E8272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Graphic 78">
                <a:extLst>
                  <a:ext uri="{FF2B5EF4-FFF2-40B4-BE49-F238E27FC236}">
                    <a16:creationId xmlns:a16="http://schemas.microsoft.com/office/drawing/2014/main" xmlns="" id="{95A298AD-BE5D-4BE1-8CDF-DBFB42D63FEB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 useBgFill="1">
        <p:nvSpPr>
          <p:cNvPr id="28" name="Rectangle 27">
            <a:extLst>
              <a:ext uri="{FF2B5EF4-FFF2-40B4-BE49-F238E27FC236}">
                <a16:creationId xmlns:a16="http://schemas.microsoft.com/office/drawing/2014/main" xmlns="" id="{A5D0B0D3-D735-4619-AA45-B57B791E174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xmlns="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C81647D-0ACE-4ACE-A573-5E1FA7245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1477" y="1539082"/>
            <a:ext cx="10072922" cy="197834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600" i="0" dirty="0">
                <a:latin typeface="Times New Roman"/>
                <a:cs typeface="Times New Roman"/>
              </a:rPr>
              <a:t>What Would You Like?</a:t>
            </a: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xmlns="" id="{CBCE96F0-24EE-4BAB-8C00-893EC171429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 flipH="1">
            <a:off x="10491506" y="-615180"/>
            <a:ext cx="1085312" cy="2315675"/>
          </a:xfrm>
          <a:custGeom>
            <a:avLst/>
            <a:gdLst>
              <a:gd name="connsiteX0" fmla="*/ 0 w 1085312"/>
              <a:gd name="connsiteY0" fmla="*/ 2315675 h 2315675"/>
              <a:gd name="connsiteX1" fmla="*/ 0 w 1085312"/>
              <a:gd name="connsiteY1" fmla="*/ 0 h 2315675"/>
              <a:gd name="connsiteX2" fmla="*/ 53089 w 1085312"/>
              <a:gd name="connsiteY2" fmla="*/ 4542 h 2315675"/>
              <a:gd name="connsiteX3" fmla="*/ 790077 w 1085312"/>
              <a:gd name="connsiteY3" fmla="*/ 872756 h 2315675"/>
              <a:gd name="connsiteX4" fmla="*/ 1085252 w 1085312"/>
              <a:gd name="connsiteY4" fmla="*/ 1943649 h 2315675"/>
              <a:gd name="connsiteX5" fmla="*/ 1064832 w 1085312"/>
              <a:gd name="connsiteY5" fmla="*/ 2198094 h 2315675"/>
              <a:gd name="connsiteX6" fmla="*/ 1043734 w 1085312"/>
              <a:gd name="connsiteY6" fmla="*/ 2315675 h 2315675"/>
              <a:gd name="connsiteX7" fmla="*/ 0 w 1085312"/>
              <a:gd name="connsiteY7" fmla="*/ 2315675 h 23156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85312" h="2315675">
                <a:moveTo>
                  <a:pt x="0" y="2315675"/>
                </a:moveTo>
                <a:lnTo>
                  <a:pt x="0" y="0"/>
                </a:lnTo>
                <a:lnTo>
                  <a:pt x="53089" y="4542"/>
                </a:lnTo>
                <a:cubicBezTo>
                  <a:pt x="405263" y="73503"/>
                  <a:pt x="612623" y="486635"/>
                  <a:pt x="790077" y="872756"/>
                </a:cubicBezTo>
                <a:cubicBezTo>
                  <a:pt x="937425" y="1193596"/>
                  <a:pt x="1088787" y="1533232"/>
                  <a:pt x="1085252" y="1943649"/>
                </a:cubicBezTo>
                <a:cubicBezTo>
                  <a:pt x="1084528" y="2029058"/>
                  <a:pt x="1077341" y="2113833"/>
                  <a:pt x="1064832" y="2198094"/>
                </a:cubicBezTo>
                <a:lnTo>
                  <a:pt x="1043734" y="2315675"/>
                </a:lnTo>
                <a:lnTo>
                  <a:pt x="0" y="2315675"/>
                </a:lnTo>
                <a:close/>
              </a:path>
            </a:pathLst>
          </a:custGeom>
          <a:solidFill>
            <a:schemeClr val="tx2">
              <a:lumMod val="20000"/>
              <a:lumOff val="8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2" name="Graphic 78">
            <a:extLst>
              <a:ext uri="{FF2B5EF4-FFF2-40B4-BE49-F238E27FC236}">
                <a16:creationId xmlns:a16="http://schemas.microsoft.com/office/drawing/2014/main" xmlns="" id="{DBBA0A0D-8F6A-400A-9E49-8C008E2C7DB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530225" y="3267662"/>
            <a:ext cx="972241" cy="45718"/>
            <a:chOff x="4886325" y="3371754"/>
            <a:chExt cx="2418492" cy="113728"/>
          </a:xfrm>
          <a:solidFill>
            <a:schemeClr val="accent1"/>
          </a:solidFill>
        </p:grpSpPr>
        <p:sp>
          <p:nvSpPr>
            <p:cNvPr id="33" name="Graphic 78">
              <a:extLst>
                <a:ext uri="{FF2B5EF4-FFF2-40B4-BE49-F238E27FC236}">
                  <a16:creationId xmlns:a16="http://schemas.microsoft.com/office/drawing/2014/main" xmlns="" id="{A5DD701E-4BC9-48E3-AF4F-013B52D63D4B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4886325" y="3428428"/>
              <a:ext cx="2418302" cy="9525"/>
            </a:xfrm>
            <a:custGeom>
              <a:avLst/>
              <a:gdLst>
                <a:gd name="connsiteX0" fmla="*/ 0 w 2418302"/>
                <a:gd name="connsiteY0" fmla="*/ 0 h 9525"/>
                <a:gd name="connsiteX1" fmla="*/ 2418302 w 2418302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418302" h="9525">
                  <a:moveTo>
                    <a:pt x="0" y="0"/>
                  </a:moveTo>
                  <a:lnTo>
                    <a:pt x="2418302" y="0"/>
                  </a:ln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aphic 78">
              <a:extLst>
                <a:ext uri="{FF2B5EF4-FFF2-40B4-BE49-F238E27FC236}">
                  <a16:creationId xmlns:a16="http://schemas.microsoft.com/office/drawing/2014/main" xmlns="" id="{FB658B62-664D-4B3B-BBDA-235666290B4A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Grp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GrpSpPr>
          <p:grpSpPr>
            <a:xfrm>
              <a:off x="4886709" y="3371754"/>
              <a:ext cx="2418108" cy="113728"/>
              <a:chOff x="4886709" y="3371754"/>
              <a:chExt cx="2418108" cy="113728"/>
            </a:xfrm>
            <a:grpFill/>
          </p:grpSpPr>
          <p:sp>
            <p:nvSpPr>
              <p:cNvPr id="35" name="Graphic 78">
                <a:extLst>
                  <a:ext uri="{FF2B5EF4-FFF2-40B4-BE49-F238E27FC236}">
                    <a16:creationId xmlns:a16="http://schemas.microsoft.com/office/drawing/2014/main" xmlns="" id="{B11F9D25-67B1-4BDB-A290-97B93A19DFAE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95088" y="3474384"/>
                <a:ext cx="32575" cy="2906"/>
              </a:xfrm>
              <a:custGeom>
                <a:avLst/>
                <a:gdLst>
                  <a:gd name="connsiteX0" fmla="*/ 0 w 32575"/>
                  <a:gd name="connsiteY0" fmla="*/ 49 h 2906"/>
                  <a:gd name="connsiteX1" fmla="*/ 32576 w 32575"/>
                  <a:gd name="connsiteY1" fmla="*/ 2907 h 2906"/>
                  <a:gd name="connsiteX2" fmla="*/ 0 w 32575"/>
                  <a:gd name="connsiteY2" fmla="*/ 49 h 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2575" h="2906">
                    <a:moveTo>
                      <a:pt x="0" y="49"/>
                    </a:moveTo>
                    <a:cubicBezTo>
                      <a:pt x="7430" y="2335"/>
                      <a:pt x="20384" y="2526"/>
                      <a:pt x="32576" y="2907"/>
                    </a:cubicBezTo>
                    <a:cubicBezTo>
                      <a:pt x="23146" y="716"/>
                      <a:pt x="13240" y="-236"/>
                      <a:pt x="0" y="4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Graphic 78">
                <a:extLst>
                  <a:ext uri="{FF2B5EF4-FFF2-40B4-BE49-F238E27FC236}">
                    <a16:creationId xmlns:a16="http://schemas.microsoft.com/office/drawing/2014/main" xmlns="" id="{B9D5C40A-1B1B-4C25-9707-E8F1CF6EEC9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927758" y="3477344"/>
                <a:ext cx="380" cy="42"/>
              </a:xfrm>
              <a:custGeom>
                <a:avLst/>
                <a:gdLst>
                  <a:gd name="connsiteX0" fmla="*/ 190 w 380"/>
                  <a:gd name="connsiteY0" fmla="*/ 42 h 42"/>
                  <a:gd name="connsiteX1" fmla="*/ 381 w 380"/>
                  <a:gd name="connsiteY1" fmla="*/ 42 h 42"/>
                  <a:gd name="connsiteX2" fmla="*/ 0 w 380"/>
                  <a:gd name="connsiteY2" fmla="*/ 42 h 42"/>
                  <a:gd name="connsiteX3" fmla="*/ 190 w 380"/>
                  <a:gd name="connsiteY3" fmla="*/ 42 h 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" h="42">
                    <a:moveTo>
                      <a:pt x="190" y="42"/>
                    </a:moveTo>
                    <a:cubicBezTo>
                      <a:pt x="190" y="42"/>
                      <a:pt x="286" y="42"/>
                      <a:pt x="381" y="42"/>
                    </a:cubicBezTo>
                    <a:cubicBezTo>
                      <a:pt x="190" y="42"/>
                      <a:pt x="95" y="42"/>
                      <a:pt x="0" y="42"/>
                    </a:cubicBezTo>
                    <a:cubicBezTo>
                      <a:pt x="0" y="-53"/>
                      <a:pt x="95" y="42"/>
                      <a:pt x="190" y="42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Graphic 78">
                <a:extLst>
                  <a:ext uri="{FF2B5EF4-FFF2-40B4-BE49-F238E27FC236}">
                    <a16:creationId xmlns:a16="http://schemas.microsoft.com/office/drawing/2014/main" xmlns="" id="{2DD0C1D6-FF64-45AB-8775-83AB3C470B89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7285577" y="3374517"/>
                <a:ext cx="10001" cy="190"/>
              </a:xfrm>
              <a:custGeom>
                <a:avLst/>
                <a:gdLst>
                  <a:gd name="connsiteX0" fmla="*/ 10001 w 10001"/>
                  <a:gd name="connsiteY0" fmla="*/ 0 h 190"/>
                  <a:gd name="connsiteX1" fmla="*/ 0 w 10001"/>
                  <a:gd name="connsiteY1" fmla="*/ 191 h 190"/>
                  <a:gd name="connsiteX2" fmla="*/ 10001 w 10001"/>
                  <a:gd name="connsiteY2" fmla="*/ 0 h 1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001" h="190">
                    <a:moveTo>
                      <a:pt x="10001" y="0"/>
                    </a:moveTo>
                    <a:cubicBezTo>
                      <a:pt x="6953" y="0"/>
                      <a:pt x="3524" y="95"/>
                      <a:pt x="0" y="191"/>
                    </a:cubicBezTo>
                    <a:cubicBezTo>
                      <a:pt x="3334" y="191"/>
                      <a:pt x="6763" y="191"/>
                      <a:pt x="10001" y="0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Graphic 78">
                <a:extLst>
                  <a:ext uri="{FF2B5EF4-FFF2-40B4-BE49-F238E27FC236}">
                    <a16:creationId xmlns:a16="http://schemas.microsoft.com/office/drawing/2014/main" xmlns="" id="{15AFBB84-8485-4329-89FC-04663D985BA3}"/>
                  </a:ext>
                  <a:ext uri="{C183D7F6-B498-43B3-948B-1728B52AA6E4}">
                    <adec:decorative xmlns:adec="http://schemas.microsoft.com/office/drawing/2017/decorative" xmlns="" val="1"/>
                  </a:ext>
                </a:extLst>
              </p:cNvPr>
              <p:cNvSpPr/>
              <p:nvPr>
                <p:extLst>
                  <p:ext uri="{386F3935-93C4-4BCD-93E2-E3B085C9AB24}">
                    <p16:designElem xmlns:p16="http://schemas.microsoft.com/office/powerpoint/2015/main" xmlns="" val="1"/>
                  </p:ext>
                </p:extLst>
              </p:nvPr>
            </p:nvSpPr>
            <p:spPr>
              <a:xfrm>
                <a:off x="4886709" y="3371754"/>
                <a:ext cx="2418108" cy="113728"/>
              </a:xfrm>
              <a:custGeom>
                <a:avLst/>
                <a:gdLst>
                  <a:gd name="connsiteX0" fmla="*/ 632266 w 2418108"/>
                  <a:gd name="connsiteY0" fmla="*/ 112205 h 113728"/>
                  <a:gd name="connsiteX1" fmla="*/ 723039 w 2418108"/>
                  <a:gd name="connsiteY1" fmla="*/ 109538 h 113728"/>
                  <a:gd name="connsiteX2" fmla="*/ 735136 w 2418108"/>
                  <a:gd name="connsiteY2" fmla="*/ 111823 h 113728"/>
                  <a:gd name="connsiteX3" fmla="*/ 752471 w 2418108"/>
                  <a:gd name="connsiteY3" fmla="*/ 108680 h 113728"/>
                  <a:gd name="connsiteX4" fmla="*/ 772569 w 2418108"/>
                  <a:gd name="connsiteY4" fmla="*/ 110585 h 113728"/>
                  <a:gd name="connsiteX5" fmla="*/ 1112993 w 2418108"/>
                  <a:gd name="connsiteY5" fmla="*/ 112967 h 113728"/>
                  <a:gd name="connsiteX6" fmla="*/ 1083465 w 2418108"/>
                  <a:gd name="connsiteY6" fmla="*/ 108776 h 113728"/>
                  <a:gd name="connsiteX7" fmla="*/ 1296825 w 2418108"/>
                  <a:gd name="connsiteY7" fmla="*/ 108966 h 113728"/>
                  <a:gd name="connsiteX8" fmla="*/ 1346736 w 2418108"/>
                  <a:gd name="connsiteY8" fmla="*/ 103632 h 113728"/>
                  <a:gd name="connsiteX9" fmla="*/ 1360643 w 2418108"/>
                  <a:gd name="connsiteY9" fmla="*/ 107633 h 113728"/>
                  <a:gd name="connsiteX10" fmla="*/ 1381788 w 2418108"/>
                  <a:gd name="connsiteY10" fmla="*/ 107442 h 113728"/>
                  <a:gd name="connsiteX11" fmla="*/ 1371692 w 2418108"/>
                  <a:gd name="connsiteY11" fmla="*/ 106490 h 113728"/>
                  <a:gd name="connsiteX12" fmla="*/ 1430080 w 2418108"/>
                  <a:gd name="connsiteY12" fmla="*/ 105537 h 113728"/>
                  <a:gd name="connsiteX13" fmla="*/ 1420269 w 2418108"/>
                  <a:gd name="connsiteY13" fmla="*/ 104108 h 113728"/>
                  <a:gd name="connsiteX14" fmla="*/ 1455702 w 2418108"/>
                  <a:gd name="connsiteY14" fmla="*/ 107061 h 113728"/>
                  <a:gd name="connsiteX15" fmla="*/ 1439414 w 2418108"/>
                  <a:gd name="connsiteY15" fmla="*/ 108109 h 113728"/>
                  <a:gd name="connsiteX16" fmla="*/ 1503613 w 2418108"/>
                  <a:gd name="connsiteY16" fmla="*/ 105918 h 113728"/>
                  <a:gd name="connsiteX17" fmla="*/ 1495802 w 2418108"/>
                  <a:gd name="connsiteY17" fmla="*/ 105823 h 113728"/>
                  <a:gd name="connsiteX18" fmla="*/ 1695923 w 2418108"/>
                  <a:gd name="connsiteY18" fmla="*/ 95155 h 113728"/>
                  <a:gd name="connsiteX19" fmla="*/ 1684016 w 2418108"/>
                  <a:gd name="connsiteY19" fmla="*/ 92488 h 113728"/>
                  <a:gd name="connsiteX20" fmla="*/ 1706210 w 2418108"/>
                  <a:gd name="connsiteY20" fmla="*/ 90202 h 113728"/>
                  <a:gd name="connsiteX21" fmla="*/ 1693351 w 2418108"/>
                  <a:gd name="connsiteY21" fmla="*/ 98108 h 113728"/>
                  <a:gd name="connsiteX22" fmla="*/ 2058539 w 2418108"/>
                  <a:gd name="connsiteY22" fmla="*/ 102203 h 113728"/>
                  <a:gd name="connsiteX23" fmla="*/ 2064540 w 2418108"/>
                  <a:gd name="connsiteY23" fmla="*/ 95060 h 113728"/>
                  <a:gd name="connsiteX24" fmla="*/ 2227132 w 2418108"/>
                  <a:gd name="connsiteY24" fmla="*/ 96203 h 113728"/>
                  <a:gd name="connsiteX25" fmla="*/ 2245229 w 2418108"/>
                  <a:gd name="connsiteY25" fmla="*/ 96869 h 113728"/>
                  <a:gd name="connsiteX26" fmla="*/ 2254278 w 2418108"/>
                  <a:gd name="connsiteY26" fmla="*/ 94393 h 113728"/>
                  <a:gd name="connsiteX27" fmla="*/ 2418108 w 2418108"/>
                  <a:gd name="connsiteY27" fmla="*/ 5810 h 113728"/>
                  <a:gd name="connsiteX28" fmla="*/ 2399058 w 2418108"/>
                  <a:gd name="connsiteY28" fmla="*/ 2858 h 113728"/>
                  <a:gd name="connsiteX29" fmla="*/ 2241039 w 2418108"/>
                  <a:gd name="connsiteY29" fmla="*/ 1905 h 113728"/>
                  <a:gd name="connsiteX30" fmla="*/ 2243991 w 2418108"/>
                  <a:gd name="connsiteY30" fmla="*/ 1048 h 113728"/>
                  <a:gd name="connsiteX31" fmla="*/ 2197128 w 2418108"/>
                  <a:gd name="connsiteY31" fmla="*/ 0 h 113728"/>
                  <a:gd name="connsiteX32" fmla="*/ 1710591 w 2418108"/>
                  <a:gd name="connsiteY32" fmla="*/ 6287 h 113728"/>
                  <a:gd name="connsiteX33" fmla="*/ 1713353 w 2418108"/>
                  <a:gd name="connsiteY33" fmla="*/ 5906 h 113728"/>
                  <a:gd name="connsiteX34" fmla="*/ 1210814 w 2418108"/>
                  <a:gd name="connsiteY34" fmla="*/ 7715 h 113728"/>
                  <a:gd name="connsiteX35" fmla="*/ 684463 w 2418108"/>
                  <a:gd name="connsiteY35" fmla="*/ 13716 h 113728"/>
                  <a:gd name="connsiteX36" fmla="*/ 687511 w 2418108"/>
                  <a:gd name="connsiteY36" fmla="*/ 12859 h 113728"/>
                  <a:gd name="connsiteX37" fmla="*/ 435670 w 2418108"/>
                  <a:gd name="connsiteY37" fmla="*/ 12192 h 113728"/>
                  <a:gd name="connsiteX38" fmla="*/ 440718 w 2418108"/>
                  <a:gd name="connsiteY38" fmla="*/ 12668 h 113728"/>
                  <a:gd name="connsiteX39" fmla="*/ 386807 w 2418108"/>
                  <a:gd name="connsiteY39" fmla="*/ 9906 h 113728"/>
                  <a:gd name="connsiteX40" fmla="*/ 16856 w 2418108"/>
                  <a:gd name="connsiteY40" fmla="*/ 12192 h 113728"/>
                  <a:gd name="connsiteX41" fmla="*/ 63528 w 2418108"/>
                  <a:gd name="connsiteY41" fmla="*/ 102870 h 113728"/>
                  <a:gd name="connsiteX42" fmla="*/ 42668 w 2418108"/>
                  <a:gd name="connsiteY42" fmla="*/ 102584 h 113728"/>
                  <a:gd name="connsiteX43" fmla="*/ 41430 w 2418108"/>
                  <a:gd name="connsiteY43" fmla="*/ 105537 h 113728"/>
                  <a:gd name="connsiteX44" fmla="*/ 54575 w 2418108"/>
                  <a:gd name="connsiteY44" fmla="*/ 105347 h 113728"/>
                  <a:gd name="connsiteX45" fmla="*/ 388140 w 2418108"/>
                  <a:gd name="connsiteY45" fmla="*/ 112109 h 113728"/>
                  <a:gd name="connsiteX46" fmla="*/ 482152 w 2418108"/>
                  <a:gd name="connsiteY46" fmla="*/ 113729 h 113728"/>
                  <a:gd name="connsiteX47" fmla="*/ 632266 w 2418108"/>
                  <a:gd name="connsiteY47" fmla="*/ 112205 h 113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2418108" h="113728">
                    <a:moveTo>
                      <a:pt x="632266" y="112205"/>
                    </a:moveTo>
                    <a:cubicBezTo>
                      <a:pt x="656364" y="104680"/>
                      <a:pt x="694940" y="114110"/>
                      <a:pt x="723039" y="109538"/>
                    </a:cubicBezTo>
                    <a:cubicBezTo>
                      <a:pt x="722849" y="109919"/>
                      <a:pt x="735898" y="110109"/>
                      <a:pt x="735136" y="111823"/>
                    </a:cubicBezTo>
                    <a:cubicBezTo>
                      <a:pt x="735041" y="108776"/>
                      <a:pt x="767616" y="112300"/>
                      <a:pt x="752471" y="108680"/>
                    </a:cubicBezTo>
                    <a:cubicBezTo>
                      <a:pt x="754757" y="107633"/>
                      <a:pt x="790571" y="107633"/>
                      <a:pt x="772569" y="110585"/>
                    </a:cubicBezTo>
                    <a:cubicBezTo>
                      <a:pt x="822099" y="111633"/>
                      <a:pt x="1059653" y="114395"/>
                      <a:pt x="1112993" y="112967"/>
                    </a:cubicBezTo>
                    <a:cubicBezTo>
                      <a:pt x="1106135" y="110776"/>
                      <a:pt x="1089656" y="112205"/>
                      <a:pt x="1083465" y="108776"/>
                    </a:cubicBezTo>
                    <a:cubicBezTo>
                      <a:pt x="1153950" y="111728"/>
                      <a:pt x="1230626" y="113157"/>
                      <a:pt x="1296825" y="108966"/>
                    </a:cubicBezTo>
                    <a:cubicBezTo>
                      <a:pt x="1277680" y="103251"/>
                      <a:pt x="1356071" y="110966"/>
                      <a:pt x="1346736" y="103632"/>
                    </a:cubicBezTo>
                    <a:cubicBezTo>
                      <a:pt x="1351213" y="105347"/>
                      <a:pt x="1374454" y="106109"/>
                      <a:pt x="1360643" y="107633"/>
                    </a:cubicBezTo>
                    <a:cubicBezTo>
                      <a:pt x="1368548" y="107728"/>
                      <a:pt x="1376168" y="108299"/>
                      <a:pt x="1381788" y="107442"/>
                    </a:cubicBezTo>
                    <a:lnTo>
                      <a:pt x="1371692" y="106490"/>
                    </a:lnTo>
                    <a:cubicBezTo>
                      <a:pt x="1398266" y="106013"/>
                      <a:pt x="1412744" y="108680"/>
                      <a:pt x="1430080" y="105537"/>
                    </a:cubicBezTo>
                    <a:lnTo>
                      <a:pt x="1420269" y="104108"/>
                    </a:lnTo>
                    <a:cubicBezTo>
                      <a:pt x="1436176" y="103918"/>
                      <a:pt x="1449416" y="103632"/>
                      <a:pt x="1455702" y="107061"/>
                    </a:cubicBezTo>
                    <a:lnTo>
                      <a:pt x="1439414" y="108109"/>
                    </a:lnTo>
                    <a:cubicBezTo>
                      <a:pt x="1465799" y="108014"/>
                      <a:pt x="1481610" y="107823"/>
                      <a:pt x="1503613" y="105918"/>
                    </a:cubicBezTo>
                    <a:lnTo>
                      <a:pt x="1495802" y="105823"/>
                    </a:lnTo>
                    <a:cubicBezTo>
                      <a:pt x="1523806" y="102394"/>
                      <a:pt x="1670110" y="99441"/>
                      <a:pt x="1695923" y="95155"/>
                    </a:cubicBezTo>
                    <a:lnTo>
                      <a:pt x="1684016" y="92488"/>
                    </a:lnTo>
                    <a:lnTo>
                      <a:pt x="1706210" y="90202"/>
                    </a:lnTo>
                    <a:cubicBezTo>
                      <a:pt x="1703543" y="90202"/>
                      <a:pt x="1695542" y="98965"/>
                      <a:pt x="1693351" y="98108"/>
                    </a:cubicBezTo>
                    <a:cubicBezTo>
                      <a:pt x="1757549" y="99441"/>
                      <a:pt x="2045109" y="91345"/>
                      <a:pt x="2058539" y="102203"/>
                    </a:cubicBezTo>
                    <a:cubicBezTo>
                      <a:pt x="2079780" y="101917"/>
                      <a:pt x="2071303" y="103918"/>
                      <a:pt x="2064540" y="95060"/>
                    </a:cubicBezTo>
                    <a:cubicBezTo>
                      <a:pt x="2086638" y="95441"/>
                      <a:pt x="2259707" y="88773"/>
                      <a:pt x="2227132" y="96203"/>
                    </a:cubicBezTo>
                    <a:cubicBezTo>
                      <a:pt x="2232371" y="96298"/>
                      <a:pt x="2240372" y="95917"/>
                      <a:pt x="2245229" y="96869"/>
                    </a:cubicBezTo>
                    <a:cubicBezTo>
                      <a:pt x="2235704" y="94583"/>
                      <a:pt x="2261708" y="95345"/>
                      <a:pt x="2254278" y="94393"/>
                    </a:cubicBezTo>
                    <a:cubicBezTo>
                      <a:pt x="2395724" y="108776"/>
                      <a:pt x="2341527" y="36576"/>
                      <a:pt x="2418108" y="5810"/>
                    </a:cubicBezTo>
                    <a:cubicBezTo>
                      <a:pt x="2398772" y="4763"/>
                      <a:pt x="2335717" y="7239"/>
                      <a:pt x="2399058" y="2858"/>
                    </a:cubicBezTo>
                    <a:cubicBezTo>
                      <a:pt x="2343527" y="-572"/>
                      <a:pt x="2296283" y="1238"/>
                      <a:pt x="2241039" y="1905"/>
                    </a:cubicBezTo>
                    <a:lnTo>
                      <a:pt x="2243991" y="1048"/>
                    </a:lnTo>
                    <a:cubicBezTo>
                      <a:pt x="2234181" y="-381"/>
                      <a:pt x="2214845" y="1524"/>
                      <a:pt x="2197128" y="0"/>
                    </a:cubicBezTo>
                    <a:cubicBezTo>
                      <a:pt x="2115880" y="6096"/>
                      <a:pt x="1816128" y="3524"/>
                      <a:pt x="1710591" y="6287"/>
                    </a:cubicBezTo>
                    <a:lnTo>
                      <a:pt x="1713353" y="5906"/>
                    </a:lnTo>
                    <a:cubicBezTo>
                      <a:pt x="1577146" y="5429"/>
                      <a:pt x="1349308" y="11240"/>
                      <a:pt x="1210814" y="7715"/>
                    </a:cubicBezTo>
                    <a:cubicBezTo>
                      <a:pt x="1095848" y="23717"/>
                      <a:pt x="819051" y="5429"/>
                      <a:pt x="684463" y="13716"/>
                    </a:cubicBezTo>
                    <a:lnTo>
                      <a:pt x="687511" y="12859"/>
                    </a:lnTo>
                    <a:cubicBezTo>
                      <a:pt x="655316" y="14192"/>
                      <a:pt x="473008" y="10954"/>
                      <a:pt x="435670" y="12192"/>
                    </a:cubicBezTo>
                    <a:lnTo>
                      <a:pt x="440718" y="12668"/>
                    </a:lnTo>
                    <a:cubicBezTo>
                      <a:pt x="408047" y="14764"/>
                      <a:pt x="412524" y="11049"/>
                      <a:pt x="386807" y="9906"/>
                    </a:cubicBezTo>
                    <a:cubicBezTo>
                      <a:pt x="275174" y="28004"/>
                      <a:pt x="142395" y="18764"/>
                      <a:pt x="16856" y="12192"/>
                    </a:cubicBezTo>
                    <a:cubicBezTo>
                      <a:pt x="-6195" y="35528"/>
                      <a:pt x="-17434" y="114395"/>
                      <a:pt x="63528" y="102870"/>
                    </a:cubicBezTo>
                    <a:cubicBezTo>
                      <a:pt x="63528" y="102870"/>
                      <a:pt x="42668" y="102584"/>
                      <a:pt x="42668" y="102584"/>
                    </a:cubicBezTo>
                    <a:cubicBezTo>
                      <a:pt x="58004" y="103156"/>
                      <a:pt x="47336" y="104299"/>
                      <a:pt x="41430" y="105537"/>
                    </a:cubicBezTo>
                    <a:cubicBezTo>
                      <a:pt x="46764" y="105537"/>
                      <a:pt x="68386" y="107442"/>
                      <a:pt x="54575" y="105347"/>
                    </a:cubicBezTo>
                    <a:cubicBezTo>
                      <a:pt x="158588" y="108109"/>
                      <a:pt x="297462" y="110109"/>
                      <a:pt x="388140" y="112109"/>
                    </a:cubicBezTo>
                    <a:cubicBezTo>
                      <a:pt x="420525" y="113348"/>
                      <a:pt x="453577" y="106680"/>
                      <a:pt x="482152" y="113729"/>
                    </a:cubicBezTo>
                    <a:cubicBezTo>
                      <a:pt x="477580" y="111919"/>
                      <a:pt x="629885" y="111728"/>
                      <a:pt x="632266" y="11220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40" name="Freeform: Shape 39">
            <a:extLst>
              <a:ext uri="{FF2B5EF4-FFF2-40B4-BE49-F238E27FC236}">
                <a16:creationId xmlns:a16="http://schemas.microsoft.com/office/drawing/2014/main" xmlns="" id="{ED444C4E-6A11-4761-8A29-4B2A0578117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flipH="1">
            <a:off x="-1" y="5516668"/>
            <a:ext cx="4187283" cy="1341332"/>
          </a:xfrm>
          <a:custGeom>
            <a:avLst/>
            <a:gdLst>
              <a:gd name="connsiteX0" fmla="*/ 2025355 w 2438970"/>
              <a:gd name="connsiteY0" fmla="*/ 235 h 1341332"/>
              <a:gd name="connsiteX1" fmla="*/ 2381960 w 2438970"/>
              <a:gd name="connsiteY1" fmla="*/ 44517 h 1341332"/>
              <a:gd name="connsiteX2" fmla="*/ 2438970 w 2438970"/>
              <a:gd name="connsiteY2" fmla="*/ 58872 h 1341332"/>
              <a:gd name="connsiteX3" fmla="*/ 2438970 w 2438970"/>
              <a:gd name="connsiteY3" fmla="*/ 1341332 h 1341332"/>
              <a:gd name="connsiteX4" fmla="*/ 0 w 2438970"/>
              <a:gd name="connsiteY4" fmla="*/ 1341332 h 1341332"/>
              <a:gd name="connsiteX5" fmla="*/ 13333 w 2438970"/>
              <a:gd name="connsiteY5" fmla="*/ 1328018 h 1341332"/>
              <a:gd name="connsiteX6" fmla="*/ 936262 w 2438970"/>
              <a:gd name="connsiteY6" fmla="*/ 459947 h 1341332"/>
              <a:gd name="connsiteX7" fmla="*/ 1554028 w 2438970"/>
              <a:gd name="connsiteY7" fmla="*/ 71153 h 1341332"/>
              <a:gd name="connsiteX8" fmla="*/ 2025355 w 2438970"/>
              <a:gd name="connsiteY8" fmla="*/ 235 h 1341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38970" h="1341332">
                <a:moveTo>
                  <a:pt x="2025355" y="235"/>
                </a:moveTo>
                <a:cubicBezTo>
                  <a:pt x="2143847" y="2306"/>
                  <a:pt x="2262766" y="17993"/>
                  <a:pt x="2381960" y="44517"/>
                </a:cubicBezTo>
                <a:lnTo>
                  <a:pt x="2438970" y="58872"/>
                </a:lnTo>
                <a:lnTo>
                  <a:pt x="2438970" y="1341332"/>
                </a:lnTo>
                <a:lnTo>
                  <a:pt x="0" y="1341332"/>
                </a:lnTo>
                <a:lnTo>
                  <a:pt x="13333" y="1328018"/>
                </a:lnTo>
                <a:cubicBezTo>
                  <a:pt x="324723" y="1028950"/>
                  <a:pt x="645390" y="738459"/>
                  <a:pt x="936262" y="459947"/>
                </a:cubicBezTo>
                <a:cubicBezTo>
                  <a:pt x="1139660" y="265152"/>
                  <a:pt x="1345794" y="140817"/>
                  <a:pt x="1554028" y="71153"/>
                </a:cubicBezTo>
                <a:cubicBezTo>
                  <a:pt x="1710136" y="18918"/>
                  <a:pt x="1867365" y="-2526"/>
                  <a:pt x="2025355" y="235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xmlns="" id="{BF47D306-4FD8-4CAD-82D2-FD4C900AD68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GrpSpPr>
        <p:grpSpPr>
          <a:xfrm>
            <a:off x="0" y="4969850"/>
            <a:ext cx="886141" cy="802496"/>
            <a:chOff x="10948005" y="3272152"/>
            <a:chExt cx="868640" cy="786648"/>
          </a:xfrm>
          <a:solidFill>
            <a:schemeClr val="accent1"/>
          </a:solidFill>
        </p:grpSpPr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xmlns="" id="{C0BEF343-715B-4B19-9862-2734A1FCD19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94317" y="3944888"/>
              <a:ext cx="128449" cy="113912"/>
            </a:xfrm>
            <a:custGeom>
              <a:avLst/>
              <a:gdLst>
                <a:gd name="connsiteX0" fmla="*/ 237621 w 453152"/>
                <a:gd name="connsiteY0" fmla="*/ 965 h 401867"/>
                <a:gd name="connsiteX1" fmla="*/ 370246 w 453152"/>
                <a:gd name="connsiteY1" fmla="*/ 23666 h 401867"/>
                <a:gd name="connsiteX2" fmla="*/ 437392 w 453152"/>
                <a:gd name="connsiteY2" fmla="*/ 198545 h 401867"/>
                <a:gd name="connsiteX3" fmla="*/ 67745 w 453152"/>
                <a:gd name="connsiteY3" fmla="*/ 392003 h 401867"/>
                <a:gd name="connsiteX4" fmla="*/ 911 w 453152"/>
                <a:gd name="connsiteY4" fmla="*/ 254095 h 401867"/>
                <a:gd name="connsiteX5" fmla="*/ 115564 w 453152"/>
                <a:gd name="connsiteY5" fmla="*/ 51160 h 401867"/>
                <a:gd name="connsiteX6" fmla="*/ 237621 w 453152"/>
                <a:gd name="connsiteY6" fmla="*/ 965 h 4018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53152" h="401867">
                  <a:moveTo>
                    <a:pt x="237621" y="965"/>
                  </a:moveTo>
                  <a:cubicBezTo>
                    <a:pt x="283632" y="-2971"/>
                    <a:pt x="331405" y="5243"/>
                    <a:pt x="370246" y="23666"/>
                  </a:cubicBezTo>
                  <a:cubicBezTo>
                    <a:pt x="436830" y="55275"/>
                    <a:pt x="477168" y="116810"/>
                    <a:pt x="437392" y="198545"/>
                  </a:cubicBezTo>
                  <a:cubicBezTo>
                    <a:pt x="391568" y="292624"/>
                    <a:pt x="176850" y="441630"/>
                    <a:pt x="67745" y="392003"/>
                  </a:cubicBezTo>
                  <a:cubicBezTo>
                    <a:pt x="18056" y="369372"/>
                    <a:pt x="-5012" y="308398"/>
                    <a:pt x="911" y="254095"/>
                  </a:cubicBezTo>
                  <a:cubicBezTo>
                    <a:pt x="9203" y="178033"/>
                    <a:pt x="61012" y="103094"/>
                    <a:pt x="115564" y="51160"/>
                  </a:cubicBezTo>
                  <a:cubicBezTo>
                    <a:pt x="147361" y="20985"/>
                    <a:pt x="191610" y="4900"/>
                    <a:pt x="237621" y="965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xmlns="" id="{5DEFB171-510F-4499-9CD0-BC5ACC405A88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53045" y="3808430"/>
              <a:ext cx="144912" cy="193414"/>
            </a:xfrm>
            <a:custGeom>
              <a:avLst/>
              <a:gdLst>
                <a:gd name="connsiteX0" fmla="*/ 390625 w 511232"/>
                <a:gd name="connsiteY0" fmla="*/ 1621 h 682341"/>
                <a:gd name="connsiteX1" fmla="*/ 508142 w 511232"/>
                <a:gd name="connsiteY1" fmla="*/ 64038 h 682341"/>
                <a:gd name="connsiteX2" fmla="*/ 508453 w 511232"/>
                <a:gd name="connsiteY2" fmla="*/ 121832 h 682341"/>
                <a:gd name="connsiteX3" fmla="*/ 316492 w 511232"/>
                <a:gd name="connsiteY3" fmla="*/ 567602 h 682341"/>
                <a:gd name="connsiteX4" fmla="*/ 80265 w 511232"/>
                <a:gd name="connsiteY4" fmla="*/ 640359 h 682341"/>
                <a:gd name="connsiteX5" fmla="*/ 13306 w 511232"/>
                <a:gd name="connsiteY5" fmla="*/ 274828 h 682341"/>
                <a:gd name="connsiteX6" fmla="*/ 140989 w 511232"/>
                <a:gd name="connsiteY6" fmla="*/ 107181 h 682341"/>
                <a:gd name="connsiteX7" fmla="*/ 390625 w 511232"/>
                <a:gd name="connsiteY7" fmla="*/ 1621 h 682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11232" h="682341">
                  <a:moveTo>
                    <a:pt x="390625" y="1621"/>
                  </a:moveTo>
                  <a:cubicBezTo>
                    <a:pt x="446543" y="-5212"/>
                    <a:pt x="493343" y="8441"/>
                    <a:pt x="508142" y="64038"/>
                  </a:cubicBezTo>
                  <a:cubicBezTo>
                    <a:pt x="513192" y="82866"/>
                    <a:pt x="511134" y="102754"/>
                    <a:pt x="508453" y="121832"/>
                  </a:cubicBezTo>
                  <a:cubicBezTo>
                    <a:pt x="485324" y="287796"/>
                    <a:pt x="417242" y="443971"/>
                    <a:pt x="316492" y="567602"/>
                  </a:cubicBezTo>
                  <a:cubicBezTo>
                    <a:pt x="253024" y="645534"/>
                    <a:pt x="165055" y="737743"/>
                    <a:pt x="80265" y="640359"/>
                  </a:cubicBezTo>
                  <a:cubicBezTo>
                    <a:pt x="5014" y="553948"/>
                    <a:pt x="-17368" y="383621"/>
                    <a:pt x="13306" y="274828"/>
                  </a:cubicBezTo>
                  <a:cubicBezTo>
                    <a:pt x="33443" y="203318"/>
                    <a:pt x="83382" y="146521"/>
                    <a:pt x="140989" y="107181"/>
                  </a:cubicBezTo>
                  <a:cubicBezTo>
                    <a:pt x="178904" y="81308"/>
                    <a:pt x="297428" y="13010"/>
                    <a:pt x="390625" y="162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xmlns="" id="{92A2759B-0AF5-4E2E-82AA-813216C8943C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84524" y="3907536"/>
              <a:ext cx="132121" cy="93006"/>
            </a:xfrm>
            <a:custGeom>
              <a:avLst/>
              <a:gdLst>
                <a:gd name="connsiteX0" fmla="*/ 252822 w 466107"/>
                <a:gd name="connsiteY0" fmla="*/ 1539 h 328114"/>
                <a:gd name="connsiteX1" fmla="*/ 451641 w 466107"/>
                <a:gd name="connsiteY1" fmla="*/ 122177 h 328114"/>
                <a:gd name="connsiteX2" fmla="*/ 391790 w 466107"/>
                <a:gd name="connsiteY2" fmla="*/ 297430 h 328114"/>
                <a:gd name="connsiteX3" fmla="*/ 8614 w 466107"/>
                <a:gd name="connsiteY3" fmla="*/ 243252 h 328114"/>
                <a:gd name="connsiteX4" fmla="*/ 45897 w 466107"/>
                <a:gd name="connsiteY4" fmla="*/ 97302 h 328114"/>
                <a:gd name="connsiteX5" fmla="*/ 252822 w 466107"/>
                <a:gd name="connsiteY5" fmla="*/ 1539 h 328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66107" h="328114">
                  <a:moveTo>
                    <a:pt x="252822" y="1539"/>
                  </a:moveTo>
                  <a:cubicBezTo>
                    <a:pt x="335429" y="-10494"/>
                    <a:pt x="418848" y="49794"/>
                    <a:pt x="451641" y="122177"/>
                  </a:cubicBezTo>
                  <a:cubicBezTo>
                    <a:pt x="479697" y="184273"/>
                    <a:pt x="470594" y="255285"/>
                    <a:pt x="391790" y="297430"/>
                  </a:cubicBezTo>
                  <a:cubicBezTo>
                    <a:pt x="301077" y="345935"/>
                    <a:pt x="55935" y="343254"/>
                    <a:pt x="8614" y="243252"/>
                  </a:cubicBezTo>
                  <a:cubicBezTo>
                    <a:pt x="-12895" y="197678"/>
                    <a:pt x="8240" y="136766"/>
                    <a:pt x="45897" y="97302"/>
                  </a:cubicBezTo>
                  <a:cubicBezTo>
                    <a:pt x="98704" y="42064"/>
                    <a:pt x="181872" y="11950"/>
                    <a:pt x="252822" y="153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Next LT Pro Light"/>
                <a:ea typeface="+mn-ea"/>
                <a:cs typeface="+mn-cs"/>
              </a:endParaRPr>
            </a:p>
          </p:txBody>
        </p:sp>
        <p:sp>
          <p:nvSpPr>
            <p:cNvPr id="46" name="Graphic 12">
              <a:extLst>
                <a:ext uri="{FF2B5EF4-FFF2-40B4-BE49-F238E27FC236}">
                  <a16:creationId xmlns:a16="http://schemas.microsoft.com/office/drawing/2014/main" xmlns="" id="{8366DE17-B6DB-4AF0-9B4C-75A8EFB36E26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142141" y="3272152"/>
              <a:ext cx="180625" cy="158824"/>
            </a:xfrm>
            <a:custGeom>
              <a:avLst/>
              <a:gdLst>
                <a:gd name="connsiteX0" fmla="*/ 63289 w 3341477"/>
                <a:gd name="connsiteY0" fmla="*/ 1933384 h 2938167"/>
                <a:gd name="connsiteX1" fmla="*/ 263314 w 3341477"/>
                <a:gd name="connsiteY1" fmla="*/ 514159 h 2938167"/>
                <a:gd name="connsiteX2" fmla="*/ 1098276 w 3341477"/>
                <a:gd name="connsiteY2" fmla="*/ 952 h 2938167"/>
                <a:gd name="connsiteX3" fmla="*/ 2654089 w 3341477"/>
                <a:gd name="connsiteY3" fmla="*/ 371284 h 2938167"/>
                <a:gd name="connsiteX4" fmla="*/ 3219398 w 3341477"/>
                <a:gd name="connsiteY4" fmla="*/ 2080926 h 2938167"/>
                <a:gd name="connsiteX5" fmla="*/ 2044489 w 3341477"/>
                <a:gd name="connsiteY5" fmla="*/ 2933509 h 2938167"/>
                <a:gd name="connsiteX6" fmla="*/ 453814 w 3341477"/>
                <a:gd name="connsiteY6" fmla="*/ 2495359 h 2938167"/>
                <a:gd name="connsiteX7" fmla="*/ 63289 w 3341477"/>
                <a:gd name="connsiteY7" fmla="*/ 1933384 h 2938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341477" h="2938167">
                  <a:moveTo>
                    <a:pt x="63289" y="1933384"/>
                  </a:moveTo>
                  <a:cubicBezTo>
                    <a:pt x="56717" y="1895856"/>
                    <a:pt x="-165311" y="914209"/>
                    <a:pt x="263314" y="514159"/>
                  </a:cubicBezTo>
                  <a:cubicBezTo>
                    <a:pt x="691939" y="114109"/>
                    <a:pt x="609262" y="11620"/>
                    <a:pt x="1098276" y="952"/>
                  </a:cubicBezTo>
                  <a:cubicBezTo>
                    <a:pt x="1587289" y="-9716"/>
                    <a:pt x="2320714" y="66484"/>
                    <a:pt x="2654089" y="371284"/>
                  </a:cubicBezTo>
                  <a:cubicBezTo>
                    <a:pt x="2987464" y="676084"/>
                    <a:pt x="3603732" y="1514094"/>
                    <a:pt x="3219398" y="2080926"/>
                  </a:cubicBezTo>
                  <a:cubicBezTo>
                    <a:pt x="2835064" y="2647759"/>
                    <a:pt x="2558839" y="2895409"/>
                    <a:pt x="2044489" y="2933509"/>
                  </a:cubicBezTo>
                  <a:cubicBezTo>
                    <a:pt x="1530139" y="2971609"/>
                    <a:pt x="701464" y="2771584"/>
                    <a:pt x="453814" y="2495359"/>
                  </a:cubicBezTo>
                  <a:cubicBezTo>
                    <a:pt x="206164" y="2219134"/>
                    <a:pt x="101389" y="2152459"/>
                    <a:pt x="63289" y="19333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7" name="Graphic 15">
              <a:extLst>
                <a:ext uri="{FF2B5EF4-FFF2-40B4-BE49-F238E27FC236}">
                  <a16:creationId xmlns:a16="http://schemas.microsoft.com/office/drawing/2014/main" xmlns="" id="{AA09F465-4405-48C1-97F4-AA4773F95497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602136" y="3379098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8" name="Graphic 15">
              <a:extLst>
                <a:ext uri="{FF2B5EF4-FFF2-40B4-BE49-F238E27FC236}">
                  <a16:creationId xmlns:a16="http://schemas.microsoft.com/office/drawing/2014/main" xmlns="" id="{A2C1BD7E-5FA9-494F-8D3D-6844C3A33FA1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0948005" y="3504095"/>
              <a:ext cx="82388" cy="75292"/>
            </a:xfrm>
            <a:custGeom>
              <a:avLst/>
              <a:gdLst>
                <a:gd name="connsiteX0" fmla="*/ 17664 w 5240764"/>
                <a:gd name="connsiteY0" fmla="*/ 2947947 h 4789394"/>
                <a:gd name="connsiteX1" fmla="*/ 903489 w 5240764"/>
                <a:gd name="connsiteY1" fmla="*/ 195222 h 4789394"/>
                <a:gd name="connsiteX2" fmla="*/ 3560964 w 5240764"/>
                <a:gd name="connsiteY2" fmla="*/ 357147 h 4789394"/>
                <a:gd name="connsiteX3" fmla="*/ 5240602 w 5240764"/>
                <a:gd name="connsiteY3" fmla="*/ 2076409 h 4789394"/>
                <a:gd name="connsiteX4" fmla="*/ 4568328 w 5240764"/>
                <a:gd name="connsiteY4" fmla="*/ 3879397 h 4789394"/>
                <a:gd name="connsiteX5" fmla="*/ 3284739 w 5240764"/>
                <a:gd name="connsiteY5" fmla="*/ 4605297 h 4789394"/>
                <a:gd name="connsiteX6" fmla="*/ 1074939 w 5240764"/>
                <a:gd name="connsiteY6" fmla="*/ 4357647 h 4789394"/>
                <a:gd name="connsiteX7" fmla="*/ 15187 w 5240764"/>
                <a:gd name="connsiteY7" fmla="*/ 2830313 h 478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40764" h="4789394">
                  <a:moveTo>
                    <a:pt x="17664" y="2947947"/>
                  </a:moveTo>
                  <a:cubicBezTo>
                    <a:pt x="17664" y="2900322"/>
                    <a:pt x="-201411" y="490497"/>
                    <a:pt x="903489" y="195222"/>
                  </a:cubicBezTo>
                  <a:cubicBezTo>
                    <a:pt x="2008389" y="-100053"/>
                    <a:pt x="2598939" y="-71478"/>
                    <a:pt x="3560964" y="357147"/>
                  </a:cubicBezTo>
                  <a:cubicBezTo>
                    <a:pt x="4522989" y="785772"/>
                    <a:pt x="5253271" y="1338222"/>
                    <a:pt x="5240602" y="2076409"/>
                  </a:cubicBezTo>
                  <a:cubicBezTo>
                    <a:pt x="5227934" y="2814597"/>
                    <a:pt x="4842267" y="3677276"/>
                    <a:pt x="4568328" y="3879397"/>
                  </a:cubicBezTo>
                  <a:cubicBezTo>
                    <a:pt x="4294389" y="4081422"/>
                    <a:pt x="4065789" y="4548147"/>
                    <a:pt x="3284739" y="4605297"/>
                  </a:cubicBezTo>
                  <a:cubicBezTo>
                    <a:pt x="2503689" y="4662447"/>
                    <a:pt x="1579764" y="5110122"/>
                    <a:pt x="1074939" y="4357647"/>
                  </a:cubicBezTo>
                  <a:cubicBezTo>
                    <a:pt x="570114" y="3605172"/>
                    <a:pt x="12615" y="3617554"/>
                    <a:pt x="15187" y="2830313"/>
                  </a:cubicBezTo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xmlns="" id="{C185BE1E-CAFB-4EFD-944A-39897624F170}"/>
                </a:ext>
                <a:ext uri="{C183D7F6-B498-43B3-948B-1728B52AA6E4}">
                  <adec:decorative xmlns:adec="http://schemas.microsoft.com/office/drawing/2017/decorative" xmlns="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xmlns="" val="1"/>
                </p:ext>
              </p:extLst>
            </p:nvPr>
          </p:nvSpPr>
          <p:spPr>
            <a:xfrm>
              <a:off x="11343727" y="3666564"/>
              <a:ext cx="173527" cy="138496"/>
            </a:xfrm>
            <a:custGeom>
              <a:avLst/>
              <a:gdLst>
                <a:gd name="connsiteX0" fmla="*/ 237392 w 789043"/>
                <a:gd name="connsiteY0" fmla="*/ 81 h 629754"/>
                <a:gd name="connsiteX1" fmla="*/ 758692 w 789043"/>
                <a:gd name="connsiteY1" fmla="*/ 233550 h 629754"/>
                <a:gd name="connsiteX2" fmla="*/ 650647 w 789043"/>
                <a:gd name="connsiteY2" fmla="*/ 335111 h 629754"/>
                <a:gd name="connsiteX3" fmla="*/ 315041 w 789043"/>
                <a:gd name="connsiteY3" fmla="*/ 584992 h 629754"/>
                <a:gd name="connsiteX4" fmla="*/ 192159 w 789043"/>
                <a:gd name="connsiteY4" fmla="*/ 625953 h 629754"/>
                <a:gd name="connsiteX5" fmla="*/ 124264 w 789043"/>
                <a:gd name="connsiteY5" fmla="*/ 552260 h 629754"/>
                <a:gd name="connsiteX6" fmla="*/ 1631 w 789043"/>
                <a:gd name="connsiteY6" fmla="*/ 133735 h 629754"/>
                <a:gd name="connsiteX7" fmla="*/ 35422 w 789043"/>
                <a:gd name="connsiteY7" fmla="*/ 14157 h 629754"/>
                <a:gd name="connsiteX8" fmla="*/ 113728 w 789043"/>
                <a:gd name="connsiteY8" fmla="*/ 378 h 629754"/>
                <a:gd name="connsiteX9" fmla="*/ 237392 w 789043"/>
                <a:gd name="connsiteY9" fmla="*/ 81 h 629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789043" h="629754">
                  <a:moveTo>
                    <a:pt x="237392" y="81"/>
                  </a:moveTo>
                  <a:cubicBezTo>
                    <a:pt x="474795" y="-992"/>
                    <a:pt x="907215" y="10463"/>
                    <a:pt x="758692" y="233550"/>
                  </a:cubicBezTo>
                  <a:cubicBezTo>
                    <a:pt x="731135" y="274948"/>
                    <a:pt x="690486" y="305435"/>
                    <a:pt x="650647" y="335111"/>
                  </a:cubicBezTo>
                  <a:cubicBezTo>
                    <a:pt x="538737" y="418405"/>
                    <a:pt x="426889" y="501698"/>
                    <a:pt x="315041" y="584992"/>
                  </a:cubicBezTo>
                  <a:cubicBezTo>
                    <a:pt x="278943" y="611863"/>
                    <a:pt x="234865" y="640167"/>
                    <a:pt x="192159" y="625953"/>
                  </a:cubicBezTo>
                  <a:cubicBezTo>
                    <a:pt x="159614" y="615105"/>
                    <a:pt x="139851" y="582810"/>
                    <a:pt x="124264" y="552260"/>
                  </a:cubicBezTo>
                  <a:cubicBezTo>
                    <a:pt x="57742" y="422021"/>
                    <a:pt x="15908" y="279250"/>
                    <a:pt x="1631" y="133735"/>
                  </a:cubicBezTo>
                  <a:cubicBezTo>
                    <a:pt x="-2671" y="90343"/>
                    <a:pt x="-676" y="38596"/>
                    <a:pt x="35422" y="14157"/>
                  </a:cubicBezTo>
                  <a:cubicBezTo>
                    <a:pt x="57804" y="-931"/>
                    <a:pt x="86795" y="-557"/>
                    <a:pt x="113728" y="378"/>
                  </a:cubicBezTo>
                  <a:cubicBezTo>
                    <a:pt x="138207" y="1243"/>
                    <a:pt x="182606" y="328"/>
                    <a:pt x="237392" y="81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B9232F87-0912-4451-A56C-D5FE41A536A3}"/>
              </a:ext>
            </a:extLst>
          </p:cNvPr>
          <p:cNvSpPr txBox="1"/>
          <p:nvPr/>
        </p:nvSpPr>
        <p:spPr>
          <a:xfrm>
            <a:off x="5498306" y="3509962"/>
            <a:ext cx="850582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ru-RU" sz="3600" b="1" dirty="0">
                <a:latin typeface="Times New Roman"/>
                <a:ea typeface="+mn-lt"/>
                <a:cs typeface="+mn-lt"/>
              </a:rPr>
              <a:t>  </a:t>
            </a:r>
            <a:endParaRPr lang="ru-RU" sz="36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9554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0C89982-1FDF-4DF9-8568-5FFECBFE3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0530" y="2882568"/>
            <a:ext cx="11601556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6600" i="0" dirty="0">
                <a:latin typeface="Times New Roman" pitchFamily="18" charset="0"/>
                <a:ea typeface="+mj-lt"/>
                <a:cs typeface="Times New Roman" pitchFamily="18" charset="0"/>
              </a:rPr>
              <a:t>1.She would like an apple</a:t>
            </a:r>
            <a:br>
              <a:rPr lang="en-US" sz="66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r>
              <a:rPr lang="ru-RU" sz="66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6600" i="0" dirty="0">
                <a:latin typeface="Times New Roman" pitchFamily="18" charset="0"/>
                <a:ea typeface="+mj-lt"/>
                <a:cs typeface="Times New Roman" pitchFamily="18" charset="0"/>
              </a:rPr>
              <a:t>2.He may be at home now</a:t>
            </a:r>
            <a:r>
              <a:rPr lang="ru-RU" sz="6600" i="0" dirty="0">
                <a:latin typeface="Times New Roman" pitchFamily="18" charset="0"/>
                <a:ea typeface="+mj-lt"/>
                <a:cs typeface="Times New Roman" pitchFamily="18" charset="0"/>
              </a:rPr>
              <a:t> 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524735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B3D32CD-5E11-4726-A9DD-76CB931C1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4311" y="2299162"/>
            <a:ext cx="10077557" cy="1325563"/>
          </a:xfrm>
        </p:spPr>
        <p:txBody>
          <a:bodyPr>
            <a:normAutofit fontScale="90000"/>
          </a:bodyPr>
          <a:lstStyle/>
          <a:p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>1.Она хотела бы яблоко </a:t>
            </a:r>
            <a:b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/>
            </a:r>
            <a:b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</a:br>
            <a:r>
              <a:rPr lang="ru-RU" sz="5400" i="0" dirty="0">
                <a:latin typeface="Times New Roman" pitchFamily="18" charset="0"/>
                <a:ea typeface="+mj-lt"/>
                <a:cs typeface="Times New Roman" pitchFamily="18" charset="0"/>
              </a:rPr>
              <a:t>2.Возможно, он сейчас дома</a:t>
            </a:r>
          </a:p>
        </p:txBody>
      </p:sp>
    </p:spTree>
    <p:extLst>
      <p:ext uri="{BB962C8B-B14F-4D97-AF65-F5344CB8AC3E}">
        <p14:creationId xmlns:p14="http://schemas.microsoft.com/office/powerpoint/2010/main" xmlns="" val="961165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8F89E0-9ABC-4AB8-B36E-A45FEEAB0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374" y="2596819"/>
            <a:ext cx="11506306" cy="1325563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4800" b="1" i="0" dirty="0">
                <a:ea typeface="+mj-lt"/>
                <a:cs typeface="+mj-lt"/>
              </a:rPr>
              <a:t>1.They/ an/ </a:t>
            </a:r>
            <a:r>
              <a:rPr lang="en-US" sz="4800" b="1" i="0" dirty="0" err="1">
                <a:ea typeface="+mj-lt"/>
                <a:cs typeface="+mj-lt"/>
              </a:rPr>
              <a:t>whould</a:t>
            </a:r>
            <a:r>
              <a:rPr lang="en-US" sz="4800" b="1" i="0" dirty="0">
                <a:ea typeface="+mj-lt"/>
                <a:cs typeface="+mj-lt"/>
              </a:rPr>
              <a:t> like/ apples</a:t>
            </a:r>
            <a:r>
              <a:rPr lang="ru-RU" sz="4800" b="1" i="0" dirty="0">
                <a:ea typeface="+mj-lt"/>
                <a:cs typeface="+mj-lt"/>
              </a:rPr>
              <a:t> </a:t>
            </a:r>
            <a:endParaRPr lang="ru-RU" sz="4800" b="1" dirty="0"/>
          </a:p>
          <a:p>
            <a:r>
              <a:rPr lang="en-US" sz="4800" b="1" i="0" dirty="0">
                <a:ea typeface="+mj-lt"/>
                <a:cs typeface="+mj-lt"/>
              </a:rPr>
              <a:t>2.home?/ May/go/I</a:t>
            </a:r>
            <a:r>
              <a:rPr lang="ru-RU" sz="4800" b="1" i="0" dirty="0">
                <a:ea typeface="+mj-lt"/>
                <a:cs typeface="+mj-lt"/>
              </a:rPr>
              <a:t> </a:t>
            </a:r>
            <a:endParaRPr lang="ru-RU" sz="4800" b="1" dirty="0"/>
          </a:p>
          <a:p>
            <a:r>
              <a:rPr lang="en-US" sz="4800" b="1" i="0" dirty="0">
                <a:ea typeface="+mj-lt"/>
                <a:cs typeface="+mj-lt"/>
              </a:rPr>
              <a:t>3.would / like/ an/ice cream/ you/?</a:t>
            </a:r>
            <a:r>
              <a:rPr lang="ru-RU" sz="4800" b="1" i="0" dirty="0">
                <a:ea typeface="+mj-lt"/>
                <a:cs typeface="+mj-lt"/>
              </a:rPr>
              <a:t> </a:t>
            </a:r>
            <a:endParaRPr lang="ru-RU" sz="4800" b="1" dirty="0"/>
          </a:p>
          <a:p>
            <a:r>
              <a:rPr lang="en-US" sz="4800" b="1" i="0" dirty="0">
                <a:ea typeface="+mj-lt"/>
                <a:cs typeface="+mj-lt"/>
              </a:rPr>
              <a:t>4.May/ he/ the/ window/ open</a:t>
            </a:r>
            <a:r>
              <a:rPr lang="ru-RU" sz="4800" b="1" i="0" dirty="0">
                <a:ea typeface="+mj-lt"/>
                <a:cs typeface="+mj-lt"/>
              </a:rPr>
              <a:t> 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591145019"/>
      </p:ext>
    </p:extLst>
  </p:cSld>
  <p:clrMapOvr>
    <a:masterClrMapping/>
  </p:clrMapOvr>
</p:sld>
</file>

<file path=ppt/theme/theme1.xml><?xml version="1.0" encoding="utf-8"?>
<a:theme xmlns:a="http://schemas.openxmlformats.org/drawingml/2006/main" name="RocaVTI">
  <a:themeElements>
    <a:clrScheme name="Custom 101">
      <a:dk1>
        <a:sysClr val="windowText" lastClr="000000"/>
      </a:dk1>
      <a:lt1>
        <a:sysClr val="window" lastClr="FFFFFF"/>
      </a:lt1>
      <a:dk2>
        <a:srgbClr val="463443"/>
      </a:dk2>
      <a:lt2>
        <a:srgbClr val="F3F0E9"/>
      </a:lt2>
      <a:accent1>
        <a:srgbClr val="D45E5E"/>
      </a:accent1>
      <a:accent2>
        <a:srgbClr val="D49D8C"/>
      </a:accent2>
      <a:accent3>
        <a:srgbClr val="BF873A"/>
      </a:accent3>
      <a:accent4>
        <a:srgbClr val="C05050"/>
      </a:accent4>
      <a:accent5>
        <a:srgbClr val="A89F68"/>
      </a:accent5>
      <a:accent6>
        <a:srgbClr val="8F6B8A"/>
      </a:accent6>
      <a:hlink>
        <a:srgbClr val="D75681"/>
      </a:hlink>
      <a:folHlink>
        <a:srgbClr val="6C9D92"/>
      </a:folHlink>
    </a:clrScheme>
    <a:fontScheme name="Custom 36">
      <a:majorFont>
        <a:latin typeface="Georgia Pro Semibold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ocaVTI" id="{D79FE1D1-0489-4A69-8531-D0B8CDC31CBE}" vid="{CEBA7FE6-C04B-474E-964F-B022887AD13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82</Words>
  <Application>Microsoft Office PowerPoint</Application>
  <PresentationFormat>Произвольный</PresentationFormat>
  <Paragraphs>36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RocaVTI</vt:lpstr>
      <vt:lpstr>The 14th of April</vt:lpstr>
      <vt:lpstr>My name is....</vt:lpstr>
      <vt:lpstr>Why do you cry, Willy?   Why do you cry?  Why, Willy?  Why, Willy?  Why, Willy? Why? </vt:lpstr>
      <vt:lpstr>[w] Why do you cry, Willy?   Why do you cry?  Why, Willy?  Why, Willy?  Why, Willy? Why?  </vt:lpstr>
      <vt:lpstr>What Would You Like</vt:lpstr>
      <vt:lpstr>What Would You Like?</vt:lpstr>
      <vt:lpstr>1.She would like an apple   2.He may be at home now </vt:lpstr>
      <vt:lpstr>1.Она хотела бы яблоко   2.Возможно, он сейчас дома</vt:lpstr>
      <vt:lpstr>1.They/ an/ whould like/ apples  2.home?/ May/go/I  3.would / like/ an/ice cream/ you/?  4.May/ he/ the/ window/ open </vt:lpstr>
      <vt:lpstr>1.They would like an aplle  2.May I go home?  3.You would like an ice cream.  4.May he open the window?    </vt:lpstr>
      <vt:lpstr>Слайд 11</vt:lpstr>
      <vt:lpstr>Traffic policeman-дорожный полицейский [ˈtræfɪk pəˈliːsmən]   Zebra crossing-пешеходный переход [ˈzebrə ˈkrɒsɪŋ]   Playground-игровая площадка [ˈpleɪɡraʊnd] </vt:lpstr>
      <vt:lpstr>2. Teacher    </vt:lpstr>
      <vt:lpstr> 3. Traffic policeman    </vt:lpstr>
      <vt:lpstr>4. Teacher    </vt:lpstr>
      <vt:lpstr>Wk. P.61, test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Ден</cp:lastModifiedBy>
  <cp:revision>612</cp:revision>
  <dcterms:created xsi:type="dcterms:W3CDTF">2021-11-09T16:57:06Z</dcterms:created>
  <dcterms:modified xsi:type="dcterms:W3CDTF">2022-04-14T15:33:05Z</dcterms:modified>
</cp:coreProperties>
</file>