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7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480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0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12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3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8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4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28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86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8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717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CB4CD-7272-44E7-B694-7D9EE434446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029D5-8D3F-4E4B-B1B2-65E8A13AD5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78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225914"/>
              </p:ext>
            </p:extLst>
          </p:nvPr>
        </p:nvGraphicFramePr>
        <p:xfrm>
          <a:off x="1801091" y="627243"/>
          <a:ext cx="8656514" cy="5765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Слайд" r:id="rId4" imgW="4572180" imgH="3428972" progId="PowerPoint.Slide.8">
                  <p:embed/>
                </p:oleObj>
              </mc:Choice>
              <mc:Fallback>
                <p:oleObj name="Слайд" r:id="rId4" imgW="4572180" imgH="3428972" progId="PowerPoint.Slide.8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-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1091" y="627243"/>
                        <a:ext cx="8656514" cy="57654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43972" y="1559729"/>
            <a:ext cx="491730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 </a:t>
            </a:r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3972" y="2925068"/>
            <a:ext cx="53617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642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50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6458" t="37113" r="59584" b="48901"/>
          <a:stretch/>
        </p:blipFill>
        <p:spPr>
          <a:xfrm>
            <a:off x="838199" y="1340716"/>
            <a:ext cx="10742535" cy="3342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10690" y="0"/>
            <a:ext cx="6428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чистописания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45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www.booksiti.net.ru/books/476570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744" y="225713"/>
            <a:ext cx="4363458" cy="600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91746" y="3186546"/>
            <a:ext cx="2507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Стр.43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866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3060" t="29121" r="51810" b="36114"/>
          <a:stretch/>
        </p:blipFill>
        <p:spPr>
          <a:xfrm>
            <a:off x="2576945" y="1326723"/>
            <a:ext cx="7232074" cy="5332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1114" y="169431"/>
            <a:ext cx="4263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72.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07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232/0002adc9-01084d76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575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63781" y="1427555"/>
            <a:ext cx="951807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 — [м’]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[э] —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 — [с’]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[и] —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 — [ц] —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9527" y="155517"/>
            <a:ext cx="203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766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phonoteka.org/uploads/posts/2021-04/1619238190_6-phonoteka_org-p-fon-dlya-prezentatsii-lineika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163"/>
            <a:ext cx="12192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38400" y="182562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работа.</a:t>
            </a:r>
          </a:p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Стр.43 упр.73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714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kartinkin.net/uploads/posts/2021-01/thumbs/1610826976_45-p-fon-tetrad-v-kletochku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proimg.ru/wp-content/uploads/2018/01/0010-010-Spasibo-za-ur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198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20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xXx</cp:lastModifiedBy>
  <cp:revision>9</cp:revision>
  <dcterms:created xsi:type="dcterms:W3CDTF">2022-02-02T12:27:33Z</dcterms:created>
  <dcterms:modified xsi:type="dcterms:W3CDTF">2023-01-28T12:55:22Z</dcterms:modified>
</cp:coreProperties>
</file>