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71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927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84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30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02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96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375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830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65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255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535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5FBF6-CFB8-4424-B7B0-E361A9E6D62C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6E0E6-7EE2-42B8-935B-AA765D5CF3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23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0175974"/>
              </p:ext>
            </p:extLst>
          </p:nvPr>
        </p:nvGraphicFramePr>
        <p:xfrm>
          <a:off x="1904312" y="719318"/>
          <a:ext cx="8656514" cy="5765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Слайд" r:id="rId4" imgW="4572180" imgH="3428972" progId="PowerPoint.Slide.8">
                  <p:embed/>
                </p:oleObj>
              </mc:Choice>
              <mc:Fallback>
                <p:oleObj name="Слайд" r:id="rId4" imgW="4572180" imgH="3428972" progId="PowerPoint.Slide.8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4312" y="719318"/>
                        <a:ext cx="8656514" cy="57654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69899" y="1392833"/>
            <a:ext cx="592534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Четвертое </a:t>
            </a:r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99390" y="2721868"/>
            <a:ext cx="5361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703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5074" t="15535" r="33069" b="53096"/>
          <a:stretch/>
        </p:blipFill>
        <p:spPr>
          <a:xfrm>
            <a:off x="1168595" y="1343890"/>
            <a:ext cx="10185205" cy="328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08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http://www.booksiti.net.ru/books/476570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744" y="225713"/>
            <a:ext cx="4363458" cy="600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91746" y="3186546"/>
            <a:ext cx="2507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Стр.44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55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3069" t="15934" r="34667" b="1148"/>
          <a:stretch/>
        </p:blipFill>
        <p:spPr>
          <a:xfrm>
            <a:off x="7370617" y="142309"/>
            <a:ext cx="4821383" cy="660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39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2963" t="21528" r="35837" b="61289"/>
          <a:stretch/>
        </p:blipFill>
        <p:spPr>
          <a:xfrm>
            <a:off x="507470" y="848013"/>
            <a:ext cx="10563432" cy="310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54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5.infourok.ru/uploads/ex/0232/0002adc9-01084d76/img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405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3176" t="37313" r="35199" b="26723"/>
          <a:stretch/>
        </p:blipFill>
        <p:spPr>
          <a:xfrm>
            <a:off x="1814945" y="875722"/>
            <a:ext cx="9365671" cy="56761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75018" y="161922"/>
            <a:ext cx="3823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75.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497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38400" y="182562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работа.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Стр.45 упр.76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39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15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xXx</cp:lastModifiedBy>
  <cp:revision>6</cp:revision>
  <dcterms:created xsi:type="dcterms:W3CDTF">2022-02-03T06:31:05Z</dcterms:created>
  <dcterms:modified xsi:type="dcterms:W3CDTF">2023-01-28T12:57:00Z</dcterms:modified>
</cp:coreProperties>
</file>