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615" autoAdjust="0"/>
    <p:restoredTop sz="86408" autoAdjust="0"/>
  </p:normalViewPr>
  <p:slideViewPr>
    <p:cSldViewPr>
      <p:cViewPr varScale="1">
        <p:scale>
          <a:sx n="110" d="100"/>
          <a:sy n="110" d="100"/>
        </p:scale>
        <p:origin x="-5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FBBE1-85BC-4A31-BF8D-A098C4391E26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429439-6880-4439-98C9-0B27617046C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29439-6880-4439-98C9-0B27617046C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67C294-7093-424D-B7E4-074D00D88DAD}" type="datetimeFigureOut">
              <a:rPr lang="ru-RU" smtClean="0"/>
              <a:t>12.03.2022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6C2A00F-7E84-4CA9-ACD4-5F0F584E722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Что такое мусор 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freepik.com/free-vector/a-girl-put-the-glass-in-the-trash-can_1308-22767.jpg?size=626&amp;ext=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632848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st2.depositphotos.com/5989012/11316/v/950/depositphotos_113162124-stock-illustration-man-with-garbage-b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7686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st2.depositphotos.com/5989012/11298/v/950/depositphotos_112987488-stock-illustration-garbage-recycling-s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776864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static.tildacdn.com/tild3330-3735-4531-b965-366234326438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704856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productsadvisors.com/wp-content/uploads/2019/10/shutterstock-2783437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32656"/>
            <a:ext cx="7008713" cy="6316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 descr="https://previews.123rf.com/images/bunchbundle/bunchbundle1611/bunchbundle161100245/65622699-vertedero-de-basura-con-moscas-ilustraci%C3%B3n-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136903" cy="6120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assets.puzzlefactory.pl/puzzle/225/451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801100" cy="577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288032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</TotalTime>
  <Words>9</Words>
  <Application>Microsoft Office PowerPoint</Application>
  <PresentationFormat>Экран (4:3)</PresentationFormat>
  <Paragraphs>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Что такое мусор 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мусор</dc:title>
  <dc:creator>Tigran</dc:creator>
  <cp:lastModifiedBy>Tigran</cp:lastModifiedBy>
  <cp:revision>6</cp:revision>
  <dcterms:created xsi:type="dcterms:W3CDTF">2022-03-12T11:42:42Z</dcterms:created>
  <dcterms:modified xsi:type="dcterms:W3CDTF">2022-03-12T12:36:15Z</dcterms:modified>
</cp:coreProperties>
</file>