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61" r:id="rId3"/>
    <p:sldId id="264" r:id="rId4"/>
    <p:sldId id="265" r:id="rId5"/>
    <p:sldId id="266" r:id="rId6"/>
    <p:sldId id="267" r:id="rId7"/>
    <p:sldId id="268" r:id="rId8"/>
    <p:sldId id="269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494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9EC68-4632-4DDC-8AC9-B075B7B9FAC5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3AE54-814D-4580-830A-831711E3BA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449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1" name="Google Shape;6381;gdcdea1dadf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82" name="Google Shape;6382;gdcdea1dadf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4243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8" name="Google Shape;7278;gdd32e0e5e0_0_15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9" name="Google Shape;7279;gdd32e0e5e0_0_15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18565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8" name="Google Shape;7278;gdd32e0e5e0_0_15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9" name="Google Shape;7279;gdd32e0e5e0_0_15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0944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935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958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42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8561858" y="-44435"/>
            <a:ext cx="3772535" cy="1486859"/>
            <a:chOff x="7132400" y="-50625"/>
            <a:chExt cx="2688778" cy="1059721"/>
          </a:xfrm>
        </p:grpSpPr>
        <p:sp>
          <p:nvSpPr>
            <p:cNvPr id="10" name="Google Shape;10;p2"/>
            <p:cNvSpPr/>
            <p:nvPr/>
          </p:nvSpPr>
          <p:spPr>
            <a:xfrm flipH="1">
              <a:off x="7132400" y="-50625"/>
              <a:ext cx="2688778" cy="1059721"/>
            </a:xfrm>
            <a:custGeom>
              <a:avLst/>
              <a:gdLst/>
              <a:ahLst/>
              <a:cxnLst/>
              <a:rect l="l" t="t" r="r" b="b"/>
              <a:pathLst>
                <a:path w="89395" h="35233" extrusionOk="0">
                  <a:moveTo>
                    <a:pt x="1" y="0"/>
                  </a:moveTo>
                  <a:lnTo>
                    <a:pt x="1" y="32676"/>
                  </a:lnTo>
                  <a:cubicBezTo>
                    <a:pt x="5624" y="34424"/>
                    <a:pt x="10455" y="35232"/>
                    <a:pt x="14695" y="35232"/>
                  </a:cubicBezTo>
                  <a:cubicBezTo>
                    <a:pt x="26453" y="35232"/>
                    <a:pt x="33670" y="29013"/>
                    <a:pt x="40640" y="19362"/>
                  </a:cubicBezTo>
                  <a:cubicBezTo>
                    <a:pt x="44140" y="14526"/>
                    <a:pt x="48561" y="13369"/>
                    <a:pt x="53442" y="13369"/>
                  </a:cubicBezTo>
                  <a:cubicBezTo>
                    <a:pt x="57927" y="13369"/>
                    <a:pt x="62800" y="14346"/>
                    <a:pt x="67703" y="14346"/>
                  </a:cubicBezTo>
                  <a:cubicBezTo>
                    <a:pt x="75307" y="14346"/>
                    <a:pt x="82983" y="11995"/>
                    <a:pt x="8939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" name="Google Shape;11;p2"/>
            <p:cNvSpPr/>
            <p:nvPr/>
          </p:nvSpPr>
          <p:spPr>
            <a:xfrm flipH="1">
              <a:off x="9013882" y="-50625"/>
              <a:ext cx="78653" cy="19189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0" y="0"/>
                  </a:moveTo>
                  <a:cubicBezTo>
                    <a:pt x="456" y="304"/>
                    <a:pt x="942" y="517"/>
                    <a:pt x="1459" y="608"/>
                  </a:cubicBezTo>
                  <a:cubicBezTo>
                    <a:pt x="1537" y="628"/>
                    <a:pt x="1616" y="637"/>
                    <a:pt x="1695" y="637"/>
                  </a:cubicBezTo>
                  <a:cubicBezTo>
                    <a:pt x="2102" y="637"/>
                    <a:pt x="2487" y="383"/>
                    <a:pt x="2614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8906026" y="1528"/>
              <a:ext cx="119769" cy="65810"/>
            </a:xfrm>
            <a:custGeom>
              <a:avLst/>
              <a:gdLst/>
              <a:ahLst/>
              <a:cxnLst/>
              <a:rect l="l" t="t" r="r" b="b"/>
              <a:pathLst>
                <a:path w="3982" h="2188" extrusionOk="0">
                  <a:moveTo>
                    <a:pt x="1063" y="1"/>
                  </a:moveTo>
                  <a:cubicBezTo>
                    <a:pt x="636" y="1"/>
                    <a:pt x="254" y="263"/>
                    <a:pt x="152" y="698"/>
                  </a:cubicBezTo>
                  <a:cubicBezTo>
                    <a:pt x="0" y="1215"/>
                    <a:pt x="304" y="1731"/>
                    <a:pt x="790" y="1853"/>
                  </a:cubicBezTo>
                  <a:cubicBezTo>
                    <a:pt x="1429" y="2096"/>
                    <a:pt x="2067" y="2187"/>
                    <a:pt x="2705" y="2187"/>
                  </a:cubicBezTo>
                  <a:cubicBezTo>
                    <a:pt x="3982" y="2187"/>
                    <a:pt x="3982" y="303"/>
                    <a:pt x="2705" y="303"/>
                  </a:cubicBezTo>
                  <a:cubicBezTo>
                    <a:pt x="2219" y="303"/>
                    <a:pt x="1763" y="212"/>
                    <a:pt x="1307" y="29"/>
                  </a:cubicBezTo>
                  <a:cubicBezTo>
                    <a:pt x="1225" y="10"/>
                    <a:pt x="1143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" name="Google Shape;13;p2"/>
            <p:cNvSpPr/>
            <p:nvPr/>
          </p:nvSpPr>
          <p:spPr>
            <a:xfrm flipH="1">
              <a:off x="8906026" y="572899"/>
              <a:ext cx="119769" cy="65810"/>
            </a:xfrm>
            <a:custGeom>
              <a:avLst/>
              <a:gdLst/>
              <a:ahLst/>
              <a:cxnLst/>
              <a:rect l="l" t="t" r="r" b="b"/>
              <a:pathLst>
                <a:path w="3982" h="2188" extrusionOk="0">
                  <a:moveTo>
                    <a:pt x="1063" y="1"/>
                  </a:moveTo>
                  <a:cubicBezTo>
                    <a:pt x="636" y="1"/>
                    <a:pt x="250" y="263"/>
                    <a:pt x="122" y="698"/>
                  </a:cubicBezTo>
                  <a:cubicBezTo>
                    <a:pt x="0" y="1215"/>
                    <a:pt x="304" y="1732"/>
                    <a:pt x="790" y="1853"/>
                  </a:cubicBezTo>
                  <a:cubicBezTo>
                    <a:pt x="1398" y="2096"/>
                    <a:pt x="2067" y="2188"/>
                    <a:pt x="2705" y="2188"/>
                  </a:cubicBezTo>
                  <a:cubicBezTo>
                    <a:pt x="3982" y="2188"/>
                    <a:pt x="3982" y="303"/>
                    <a:pt x="2705" y="303"/>
                  </a:cubicBezTo>
                  <a:cubicBezTo>
                    <a:pt x="2219" y="303"/>
                    <a:pt x="1733" y="212"/>
                    <a:pt x="1307" y="30"/>
                  </a:cubicBezTo>
                  <a:cubicBezTo>
                    <a:pt x="1225" y="10"/>
                    <a:pt x="1143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" name="Google Shape;14;p2"/>
            <p:cNvSpPr/>
            <p:nvPr/>
          </p:nvSpPr>
          <p:spPr>
            <a:xfrm flipH="1">
              <a:off x="8860069" y="380798"/>
              <a:ext cx="84939" cy="117272"/>
            </a:xfrm>
            <a:custGeom>
              <a:avLst/>
              <a:gdLst/>
              <a:ahLst/>
              <a:cxnLst/>
              <a:rect l="l" t="t" r="r" b="b"/>
              <a:pathLst>
                <a:path w="2824" h="3899" extrusionOk="0">
                  <a:moveTo>
                    <a:pt x="1659" y="0"/>
                  </a:moveTo>
                  <a:cubicBezTo>
                    <a:pt x="1282" y="0"/>
                    <a:pt x="912" y="203"/>
                    <a:pt x="779" y="672"/>
                  </a:cubicBezTo>
                  <a:cubicBezTo>
                    <a:pt x="597" y="1371"/>
                    <a:pt x="414" y="2040"/>
                    <a:pt x="202" y="2739"/>
                  </a:cubicBezTo>
                  <a:cubicBezTo>
                    <a:pt x="0" y="3434"/>
                    <a:pt x="582" y="3899"/>
                    <a:pt x="1149" y="3899"/>
                  </a:cubicBezTo>
                  <a:cubicBezTo>
                    <a:pt x="1524" y="3899"/>
                    <a:pt x="1893" y="3696"/>
                    <a:pt x="2025" y="3225"/>
                  </a:cubicBezTo>
                  <a:cubicBezTo>
                    <a:pt x="2238" y="2556"/>
                    <a:pt x="2421" y="1857"/>
                    <a:pt x="2603" y="1188"/>
                  </a:cubicBezTo>
                  <a:cubicBezTo>
                    <a:pt x="2823" y="472"/>
                    <a:pt x="2234" y="0"/>
                    <a:pt x="165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8774409" y="219586"/>
              <a:ext cx="113873" cy="60967"/>
            </a:xfrm>
            <a:custGeom>
              <a:avLst/>
              <a:gdLst/>
              <a:ahLst/>
              <a:cxnLst/>
              <a:rect l="l" t="t" r="r" b="b"/>
              <a:pathLst>
                <a:path w="3786" h="2027" extrusionOk="0">
                  <a:moveTo>
                    <a:pt x="2172" y="1"/>
                  </a:moveTo>
                  <a:cubicBezTo>
                    <a:pt x="1697" y="1"/>
                    <a:pt x="1222" y="62"/>
                    <a:pt x="747" y="165"/>
                  </a:cubicBezTo>
                  <a:cubicBezTo>
                    <a:pt x="352" y="257"/>
                    <a:pt x="109" y="591"/>
                    <a:pt x="79" y="986"/>
                  </a:cubicBezTo>
                  <a:cubicBezTo>
                    <a:pt x="0" y="1563"/>
                    <a:pt x="441" y="2026"/>
                    <a:pt x="973" y="2026"/>
                  </a:cubicBezTo>
                  <a:cubicBezTo>
                    <a:pt x="1058" y="2026"/>
                    <a:pt x="1146" y="2014"/>
                    <a:pt x="1234" y="1989"/>
                  </a:cubicBezTo>
                  <a:cubicBezTo>
                    <a:pt x="1587" y="1930"/>
                    <a:pt x="1940" y="1897"/>
                    <a:pt x="2285" y="1897"/>
                  </a:cubicBezTo>
                  <a:cubicBezTo>
                    <a:pt x="2475" y="1897"/>
                    <a:pt x="2662" y="1907"/>
                    <a:pt x="2845" y="1928"/>
                  </a:cubicBezTo>
                  <a:cubicBezTo>
                    <a:pt x="2861" y="1929"/>
                    <a:pt x="2877" y="1930"/>
                    <a:pt x="2894" y="1930"/>
                  </a:cubicBezTo>
                  <a:cubicBezTo>
                    <a:pt x="3388" y="1930"/>
                    <a:pt x="3786" y="1486"/>
                    <a:pt x="3757" y="986"/>
                  </a:cubicBezTo>
                  <a:cubicBezTo>
                    <a:pt x="3786" y="486"/>
                    <a:pt x="3388" y="42"/>
                    <a:pt x="2894" y="42"/>
                  </a:cubicBezTo>
                  <a:cubicBezTo>
                    <a:pt x="2877" y="42"/>
                    <a:pt x="2861" y="43"/>
                    <a:pt x="2845" y="44"/>
                  </a:cubicBezTo>
                  <a:cubicBezTo>
                    <a:pt x="2621" y="15"/>
                    <a:pt x="2396" y="1"/>
                    <a:pt x="217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" name="Google Shape;16;p2"/>
            <p:cNvSpPr/>
            <p:nvPr/>
          </p:nvSpPr>
          <p:spPr>
            <a:xfrm flipH="1">
              <a:off x="8745115" y="343142"/>
              <a:ext cx="86864" cy="65990"/>
            </a:xfrm>
            <a:custGeom>
              <a:avLst/>
              <a:gdLst/>
              <a:ahLst/>
              <a:cxnLst/>
              <a:rect l="l" t="t" r="r" b="b"/>
              <a:pathLst>
                <a:path w="2888" h="2194" extrusionOk="0">
                  <a:moveTo>
                    <a:pt x="1038" y="0"/>
                  </a:moveTo>
                  <a:cubicBezTo>
                    <a:pt x="622" y="0"/>
                    <a:pt x="252" y="282"/>
                    <a:pt x="152" y="708"/>
                  </a:cubicBezTo>
                  <a:cubicBezTo>
                    <a:pt x="0" y="1194"/>
                    <a:pt x="304" y="1711"/>
                    <a:pt x="790" y="1863"/>
                  </a:cubicBezTo>
                  <a:cubicBezTo>
                    <a:pt x="1064" y="1954"/>
                    <a:pt x="1307" y="2076"/>
                    <a:pt x="1581" y="2167"/>
                  </a:cubicBezTo>
                  <a:cubicBezTo>
                    <a:pt x="1658" y="2185"/>
                    <a:pt x="1735" y="2194"/>
                    <a:pt x="1811" y="2194"/>
                  </a:cubicBezTo>
                  <a:cubicBezTo>
                    <a:pt x="2243" y="2194"/>
                    <a:pt x="2637" y="1912"/>
                    <a:pt x="2766" y="1498"/>
                  </a:cubicBezTo>
                  <a:cubicBezTo>
                    <a:pt x="2888" y="981"/>
                    <a:pt x="2584" y="465"/>
                    <a:pt x="2097" y="343"/>
                  </a:cubicBezTo>
                  <a:cubicBezTo>
                    <a:pt x="1824" y="252"/>
                    <a:pt x="1581" y="130"/>
                    <a:pt x="1307" y="39"/>
                  </a:cubicBezTo>
                  <a:cubicBezTo>
                    <a:pt x="1217" y="13"/>
                    <a:pt x="1126" y="0"/>
                    <a:pt x="103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" name="Google Shape;17;p2"/>
            <p:cNvSpPr/>
            <p:nvPr/>
          </p:nvSpPr>
          <p:spPr>
            <a:xfrm flipH="1">
              <a:off x="8605228" y="-50625"/>
              <a:ext cx="56726" cy="45507"/>
            </a:xfrm>
            <a:custGeom>
              <a:avLst/>
              <a:gdLst/>
              <a:ahLst/>
              <a:cxnLst/>
              <a:rect l="l" t="t" r="r" b="b"/>
              <a:pathLst>
                <a:path w="1886" h="1513" extrusionOk="0">
                  <a:moveTo>
                    <a:pt x="1" y="0"/>
                  </a:moveTo>
                  <a:lnTo>
                    <a:pt x="1" y="578"/>
                  </a:lnTo>
                  <a:cubicBezTo>
                    <a:pt x="1" y="1201"/>
                    <a:pt x="472" y="1513"/>
                    <a:pt x="943" y="1513"/>
                  </a:cubicBezTo>
                  <a:cubicBezTo>
                    <a:pt x="1414" y="1513"/>
                    <a:pt x="1885" y="1201"/>
                    <a:pt x="1885" y="578"/>
                  </a:cubicBezTo>
                  <a:lnTo>
                    <a:pt x="1885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" name="Google Shape;18;p2"/>
            <p:cNvSpPr/>
            <p:nvPr/>
          </p:nvSpPr>
          <p:spPr>
            <a:xfrm flipH="1">
              <a:off x="8999565" y="467811"/>
              <a:ext cx="117693" cy="72487"/>
            </a:xfrm>
            <a:custGeom>
              <a:avLst/>
              <a:gdLst/>
              <a:ahLst/>
              <a:cxnLst/>
              <a:rect l="l" t="t" r="r" b="b"/>
              <a:pathLst>
                <a:path w="3913" h="2410" extrusionOk="0">
                  <a:moveTo>
                    <a:pt x="1393" y="1"/>
                  </a:moveTo>
                  <a:cubicBezTo>
                    <a:pt x="644" y="1"/>
                    <a:pt x="1" y="969"/>
                    <a:pt x="701" y="1669"/>
                  </a:cubicBezTo>
                  <a:cubicBezTo>
                    <a:pt x="1157" y="2034"/>
                    <a:pt x="1704" y="2277"/>
                    <a:pt x="2281" y="2368"/>
                  </a:cubicBezTo>
                  <a:cubicBezTo>
                    <a:pt x="2385" y="2396"/>
                    <a:pt x="2484" y="2409"/>
                    <a:pt x="2576" y="2409"/>
                  </a:cubicBezTo>
                  <a:cubicBezTo>
                    <a:pt x="3597" y="2409"/>
                    <a:pt x="3912" y="851"/>
                    <a:pt x="2798" y="545"/>
                  </a:cubicBezTo>
                  <a:cubicBezTo>
                    <a:pt x="2616" y="484"/>
                    <a:pt x="2433" y="454"/>
                    <a:pt x="2281" y="393"/>
                  </a:cubicBezTo>
                  <a:lnTo>
                    <a:pt x="2129" y="332"/>
                  </a:lnTo>
                  <a:cubicBezTo>
                    <a:pt x="2099" y="332"/>
                    <a:pt x="2068" y="302"/>
                    <a:pt x="2068" y="302"/>
                  </a:cubicBezTo>
                  <a:cubicBezTo>
                    <a:pt x="1857" y="90"/>
                    <a:pt x="1620" y="1"/>
                    <a:pt x="139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" name="Google Shape;19;p2"/>
            <p:cNvSpPr/>
            <p:nvPr/>
          </p:nvSpPr>
          <p:spPr>
            <a:xfrm flipH="1">
              <a:off x="8922478" y="202472"/>
              <a:ext cx="127138" cy="141575"/>
            </a:xfrm>
            <a:custGeom>
              <a:avLst/>
              <a:gdLst/>
              <a:ahLst/>
              <a:cxnLst/>
              <a:rect l="l" t="t" r="r" b="b"/>
              <a:pathLst>
                <a:path w="4227" h="4707" extrusionOk="0">
                  <a:moveTo>
                    <a:pt x="3200" y="1"/>
                  </a:moveTo>
                  <a:cubicBezTo>
                    <a:pt x="2970" y="1"/>
                    <a:pt x="2744" y="97"/>
                    <a:pt x="2585" y="278"/>
                  </a:cubicBezTo>
                  <a:cubicBezTo>
                    <a:pt x="1734" y="1373"/>
                    <a:pt x="579" y="2163"/>
                    <a:pt x="184" y="3531"/>
                  </a:cubicBezTo>
                  <a:cubicBezTo>
                    <a:pt x="1" y="4245"/>
                    <a:pt x="591" y="4706"/>
                    <a:pt x="1162" y="4706"/>
                  </a:cubicBezTo>
                  <a:cubicBezTo>
                    <a:pt x="1538" y="4706"/>
                    <a:pt x="1906" y="4506"/>
                    <a:pt x="2038" y="4048"/>
                  </a:cubicBezTo>
                  <a:cubicBezTo>
                    <a:pt x="2099" y="3804"/>
                    <a:pt x="2221" y="3561"/>
                    <a:pt x="2373" y="3348"/>
                  </a:cubicBezTo>
                  <a:cubicBezTo>
                    <a:pt x="2798" y="2710"/>
                    <a:pt x="3467" y="2224"/>
                    <a:pt x="3953" y="1646"/>
                  </a:cubicBezTo>
                  <a:cubicBezTo>
                    <a:pt x="4105" y="1433"/>
                    <a:pt x="4196" y="1190"/>
                    <a:pt x="4227" y="947"/>
                  </a:cubicBezTo>
                  <a:cubicBezTo>
                    <a:pt x="4227" y="765"/>
                    <a:pt x="4166" y="582"/>
                    <a:pt x="4075" y="430"/>
                  </a:cubicBezTo>
                  <a:cubicBezTo>
                    <a:pt x="4014" y="400"/>
                    <a:pt x="3984" y="339"/>
                    <a:pt x="3923" y="278"/>
                  </a:cubicBezTo>
                  <a:cubicBezTo>
                    <a:pt x="3892" y="248"/>
                    <a:pt x="3832" y="218"/>
                    <a:pt x="3801" y="187"/>
                  </a:cubicBezTo>
                  <a:cubicBezTo>
                    <a:pt x="3680" y="96"/>
                    <a:pt x="3558" y="66"/>
                    <a:pt x="3437" y="35"/>
                  </a:cubicBezTo>
                  <a:cubicBezTo>
                    <a:pt x="3359" y="12"/>
                    <a:pt x="3279" y="1"/>
                    <a:pt x="320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" name="Google Shape;20;p2"/>
            <p:cNvSpPr/>
            <p:nvPr/>
          </p:nvSpPr>
          <p:spPr>
            <a:xfrm flipH="1">
              <a:off x="9034905" y="80751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6" y="0"/>
                  </a:moveTo>
                  <a:cubicBezTo>
                    <a:pt x="620" y="0"/>
                    <a:pt x="247" y="277"/>
                    <a:pt x="122" y="678"/>
                  </a:cubicBezTo>
                  <a:cubicBezTo>
                    <a:pt x="0" y="1195"/>
                    <a:pt x="304" y="1711"/>
                    <a:pt x="790" y="1863"/>
                  </a:cubicBezTo>
                  <a:cubicBezTo>
                    <a:pt x="1611" y="2198"/>
                    <a:pt x="2492" y="2411"/>
                    <a:pt x="3404" y="2471"/>
                  </a:cubicBezTo>
                  <a:cubicBezTo>
                    <a:pt x="3414" y="2472"/>
                    <a:pt x="3424" y="2472"/>
                    <a:pt x="3433" y="2472"/>
                  </a:cubicBezTo>
                  <a:cubicBezTo>
                    <a:pt x="4620" y="2472"/>
                    <a:pt x="4610" y="617"/>
                    <a:pt x="3404" y="587"/>
                  </a:cubicBezTo>
                  <a:cubicBezTo>
                    <a:pt x="2675" y="526"/>
                    <a:pt x="1976" y="313"/>
                    <a:pt x="1307" y="40"/>
                  </a:cubicBezTo>
                  <a:cubicBezTo>
                    <a:pt x="1216" y="13"/>
                    <a:pt x="1125" y="0"/>
                    <a:pt x="1036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" name="Google Shape;21;p2"/>
            <p:cNvSpPr/>
            <p:nvPr/>
          </p:nvSpPr>
          <p:spPr>
            <a:xfrm flipH="1">
              <a:off x="7779706" y="202472"/>
              <a:ext cx="126777" cy="141575"/>
            </a:xfrm>
            <a:custGeom>
              <a:avLst/>
              <a:gdLst/>
              <a:ahLst/>
              <a:cxnLst/>
              <a:rect l="l" t="t" r="r" b="b"/>
              <a:pathLst>
                <a:path w="4215" h="4707" extrusionOk="0">
                  <a:moveTo>
                    <a:pt x="3218" y="1"/>
                  </a:moveTo>
                  <a:cubicBezTo>
                    <a:pt x="2988" y="1"/>
                    <a:pt x="2762" y="97"/>
                    <a:pt x="2603" y="278"/>
                  </a:cubicBezTo>
                  <a:cubicBezTo>
                    <a:pt x="1722" y="1342"/>
                    <a:pt x="597" y="2163"/>
                    <a:pt x="202" y="3531"/>
                  </a:cubicBezTo>
                  <a:cubicBezTo>
                    <a:pt x="1" y="4245"/>
                    <a:pt x="583" y="4706"/>
                    <a:pt x="1151" y="4706"/>
                  </a:cubicBezTo>
                  <a:cubicBezTo>
                    <a:pt x="1526" y="4706"/>
                    <a:pt x="1893" y="4506"/>
                    <a:pt x="2026" y="4048"/>
                  </a:cubicBezTo>
                  <a:cubicBezTo>
                    <a:pt x="2087" y="3804"/>
                    <a:pt x="2208" y="3561"/>
                    <a:pt x="2360" y="3348"/>
                  </a:cubicBezTo>
                  <a:cubicBezTo>
                    <a:pt x="2786" y="2710"/>
                    <a:pt x="3455" y="2224"/>
                    <a:pt x="3941" y="1646"/>
                  </a:cubicBezTo>
                  <a:cubicBezTo>
                    <a:pt x="4093" y="1433"/>
                    <a:pt x="4184" y="1190"/>
                    <a:pt x="4214" y="947"/>
                  </a:cubicBezTo>
                  <a:cubicBezTo>
                    <a:pt x="4214" y="765"/>
                    <a:pt x="4154" y="582"/>
                    <a:pt x="4062" y="430"/>
                  </a:cubicBezTo>
                  <a:cubicBezTo>
                    <a:pt x="4032" y="400"/>
                    <a:pt x="3971" y="339"/>
                    <a:pt x="3941" y="278"/>
                  </a:cubicBezTo>
                  <a:cubicBezTo>
                    <a:pt x="3880" y="248"/>
                    <a:pt x="3850" y="218"/>
                    <a:pt x="3789" y="157"/>
                  </a:cubicBezTo>
                  <a:cubicBezTo>
                    <a:pt x="3698" y="96"/>
                    <a:pt x="3576" y="66"/>
                    <a:pt x="3455" y="35"/>
                  </a:cubicBezTo>
                  <a:cubicBezTo>
                    <a:pt x="3377" y="12"/>
                    <a:pt x="3297" y="1"/>
                    <a:pt x="321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" name="Google Shape;22;p2"/>
            <p:cNvSpPr/>
            <p:nvPr/>
          </p:nvSpPr>
          <p:spPr>
            <a:xfrm flipH="1">
              <a:off x="7871140" y="-50625"/>
              <a:ext cx="78653" cy="19189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1" y="0"/>
                  </a:moveTo>
                  <a:cubicBezTo>
                    <a:pt x="457" y="304"/>
                    <a:pt x="943" y="517"/>
                    <a:pt x="1460" y="608"/>
                  </a:cubicBezTo>
                  <a:cubicBezTo>
                    <a:pt x="1538" y="628"/>
                    <a:pt x="1617" y="637"/>
                    <a:pt x="1695" y="637"/>
                  </a:cubicBezTo>
                  <a:cubicBezTo>
                    <a:pt x="2103" y="637"/>
                    <a:pt x="2487" y="383"/>
                    <a:pt x="2615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" name="Google Shape;23;p2"/>
            <p:cNvSpPr/>
            <p:nvPr/>
          </p:nvSpPr>
          <p:spPr>
            <a:xfrm flipH="1">
              <a:off x="7629773" y="79187"/>
              <a:ext cx="111557" cy="109572"/>
            </a:xfrm>
            <a:custGeom>
              <a:avLst/>
              <a:gdLst/>
              <a:ahLst/>
              <a:cxnLst/>
              <a:rect l="l" t="t" r="r" b="b"/>
              <a:pathLst>
                <a:path w="3709" h="3643" extrusionOk="0">
                  <a:moveTo>
                    <a:pt x="2432" y="1"/>
                  </a:moveTo>
                  <a:cubicBezTo>
                    <a:pt x="1641" y="1"/>
                    <a:pt x="882" y="365"/>
                    <a:pt x="426" y="1034"/>
                  </a:cubicBezTo>
                  <a:cubicBezTo>
                    <a:pt x="0" y="1703"/>
                    <a:pt x="61" y="2554"/>
                    <a:pt x="547" y="3192"/>
                  </a:cubicBezTo>
                  <a:cubicBezTo>
                    <a:pt x="732" y="3480"/>
                    <a:pt x="1042" y="3642"/>
                    <a:pt x="1365" y="3642"/>
                  </a:cubicBezTo>
                  <a:cubicBezTo>
                    <a:pt x="1519" y="3642"/>
                    <a:pt x="1676" y="3605"/>
                    <a:pt x="1824" y="3526"/>
                  </a:cubicBezTo>
                  <a:cubicBezTo>
                    <a:pt x="2280" y="3253"/>
                    <a:pt x="2432" y="2675"/>
                    <a:pt x="2189" y="2219"/>
                  </a:cubicBezTo>
                  <a:cubicBezTo>
                    <a:pt x="2128" y="2159"/>
                    <a:pt x="2067" y="1976"/>
                    <a:pt x="2128" y="1885"/>
                  </a:cubicBezTo>
                  <a:cubicBezTo>
                    <a:pt x="2151" y="1870"/>
                    <a:pt x="2177" y="1864"/>
                    <a:pt x="2205" y="1864"/>
                  </a:cubicBezTo>
                  <a:cubicBezTo>
                    <a:pt x="2289" y="1864"/>
                    <a:pt x="2386" y="1915"/>
                    <a:pt x="2432" y="1915"/>
                  </a:cubicBezTo>
                  <a:cubicBezTo>
                    <a:pt x="3708" y="1915"/>
                    <a:pt x="3708" y="1"/>
                    <a:pt x="243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" name="Google Shape;24;p2"/>
            <p:cNvSpPr/>
            <p:nvPr/>
          </p:nvSpPr>
          <p:spPr>
            <a:xfrm flipH="1">
              <a:off x="8211219" y="70946"/>
              <a:ext cx="110655" cy="109572"/>
            </a:xfrm>
            <a:custGeom>
              <a:avLst/>
              <a:gdLst/>
              <a:ahLst/>
              <a:cxnLst/>
              <a:rect l="l" t="t" r="r" b="b"/>
              <a:pathLst>
                <a:path w="3679" h="3643" extrusionOk="0">
                  <a:moveTo>
                    <a:pt x="2432" y="1"/>
                  </a:moveTo>
                  <a:cubicBezTo>
                    <a:pt x="1612" y="1"/>
                    <a:pt x="852" y="366"/>
                    <a:pt x="396" y="1034"/>
                  </a:cubicBezTo>
                  <a:cubicBezTo>
                    <a:pt x="1" y="1703"/>
                    <a:pt x="31" y="2554"/>
                    <a:pt x="518" y="3192"/>
                  </a:cubicBezTo>
                  <a:cubicBezTo>
                    <a:pt x="703" y="3480"/>
                    <a:pt x="1026" y="3643"/>
                    <a:pt x="1358" y="3643"/>
                  </a:cubicBezTo>
                  <a:cubicBezTo>
                    <a:pt x="1517" y="3643"/>
                    <a:pt x="1677" y="3606"/>
                    <a:pt x="1825" y="3527"/>
                  </a:cubicBezTo>
                  <a:cubicBezTo>
                    <a:pt x="2280" y="3253"/>
                    <a:pt x="2432" y="2676"/>
                    <a:pt x="2159" y="2220"/>
                  </a:cubicBezTo>
                  <a:cubicBezTo>
                    <a:pt x="2129" y="2159"/>
                    <a:pt x="2037" y="1977"/>
                    <a:pt x="2129" y="1916"/>
                  </a:cubicBezTo>
                  <a:cubicBezTo>
                    <a:pt x="2159" y="1885"/>
                    <a:pt x="2193" y="1875"/>
                    <a:pt x="2228" y="1875"/>
                  </a:cubicBezTo>
                  <a:cubicBezTo>
                    <a:pt x="2297" y="1875"/>
                    <a:pt x="2372" y="1916"/>
                    <a:pt x="2432" y="1916"/>
                  </a:cubicBezTo>
                  <a:cubicBezTo>
                    <a:pt x="3679" y="1916"/>
                    <a:pt x="3679" y="1"/>
                    <a:pt x="243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" name="Google Shape;25;p2"/>
            <p:cNvSpPr/>
            <p:nvPr/>
          </p:nvSpPr>
          <p:spPr>
            <a:xfrm flipH="1">
              <a:off x="8786260" y="74615"/>
              <a:ext cx="111557" cy="110174"/>
            </a:xfrm>
            <a:custGeom>
              <a:avLst/>
              <a:gdLst/>
              <a:ahLst/>
              <a:cxnLst/>
              <a:rect l="l" t="t" r="r" b="b"/>
              <a:pathLst>
                <a:path w="3709" h="3663" extrusionOk="0">
                  <a:moveTo>
                    <a:pt x="2432" y="1"/>
                  </a:moveTo>
                  <a:cubicBezTo>
                    <a:pt x="1642" y="1"/>
                    <a:pt x="882" y="365"/>
                    <a:pt x="426" y="1034"/>
                  </a:cubicBezTo>
                  <a:cubicBezTo>
                    <a:pt x="1" y="1703"/>
                    <a:pt x="61" y="2554"/>
                    <a:pt x="548" y="3192"/>
                  </a:cubicBezTo>
                  <a:cubicBezTo>
                    <a:pt x="709" y="3494"/>
                    <a:pt x="1016" y="3663"/>
                    <a:pt x="1338" y="3663"/>
                  </a:cubicBezTo>
                  <a:cubicBezTo>
                    <a:pt x="1502" y="3663"/>
                    <a:pt x="1670" y="3619"/>
                    <a:pt x="1824" y="3526"/>
                  </a:cubicBezTo>
                  <a:cubicBezTo>
                    <a:pt x="2280" y="3253"/>
                    <a:pt x="2432" y="2675"/>
                    <a:pt x="2189" y="2219"/>
                  </a:cubicBezTo>
                  <a:cubicBezTo>
                    <a:pt x="2128" y="2189"/>
                    <a:pt x="2037" y="2007"/>
                    <a:pt x="2128" y="1915"/>
                  </a:cubicBezTo>
                  <a:cubicBezTo>
                    <a:pt x="2159" y="1885"/>
                    <a:pt x="2196" y="1875"/>
                    <a:pt x="2234" y="1875"/>
                  </a:cubicBezTo>
                  <a:cubicBezTo>
                    <a:pt x="2311" y="1875"/>
                    <a:pt x="2392" y="1915"/>
                    <a:pt x="2432" y="1915"/>
                  </a:cubicBezTo>
                  <a:cubicBezTo>
                    <a:pt x="3709" y="1915"/>
                    <a:pt x="3709" y="1"/>
                    <a:pt x="243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" name="Google Shape;26;p2"/>
            <p:cNvSpPr/>
            <p:nvPr/>
          </p:nvSpPr>
          <p:spPr>
            <a:xfrm flipH="1">
              <a:off x="9373180" y="74615"/>
              <a:ext cx="111557" cy="110174"/>
            </a:xfrm>
            <a:custGeom>
              <a:avLst/>
              <a:gdLst/>
              <a:ahLst/>
              <a:cxnLst/>
              <a:rect l="l" t="t" r="r" b="b"/>
              <a:pathLst>
                <a:path w="3709" h="3663" extrusionOk="0">
                  <a:moveTo>
                    <a:pt x="2432" y="1"/>
                  </a:moveTo>
                  <a:cubicBezTo>
                    <a:pt x="1642" y="1"/>
                    <a:pt x="882" y="365"/>
                    <a:pt x="426" y="1034"/>
                  </a:cubicBezTo>
                  <a:cubicBezTo>
                    <a:pt x="0" y="1703"/>
                    <a:pt x="61" y="2554"/>
                    <a:pt x="548" y="3192"/>
                  </a:cubicBezTo>
                  <a:cubicBezTo>
                    <a:pt x="729" y="3494"/>
                    <a:pt x="1030" y="3663"/>
                    <a:pt x="1345" y="3663"/>
                  </a:cubicBezTo>
                  <a:cubicBezTo>
                    <a:pt x="1506" y="3663"/>
                    <a:pt x="1670" y="3619"/>
                    <a:pt x="1824" y="3526"/>
                  </a:cubicBezTo>
                  <a:cubicBezTo>
                    <a:pt x="2280" y="3253"/>
                    <a:pt x="2432" y="2675"/>
                    <a:pt x="2189" y="2219"/>
                  </a:cubicBezTo>
                  <a:cubicBezTo>
                    <a:pt x="2128" y="2189"/>
                    <a:pt x="2067" y="2007"/>
                    <a:pt x="2128" y="1915"/>
                  </a:cubicBezTo>
                  <a:cubicBezTo>
                    <a:pt x="2159" y="1885"/>
                    <a:pt x="2196" y="1875"/>
                    <a:pt x="2234" y="1875"/>
                  </a:cubicBezTo>
                  <a:cubicBezTo>
                    <a:pt x="2311" y="1875"/>
                    <a:pt x="2392" y="1915"/>
                    <a:pt x="2432" y="1915"/>
                  </a:cubicBezTo>
                  <a:cubicBezTo>
                    <a:pt x="3709" y="1915"/>
                    <a:pt x="3709" y="1"/>
                    <a:pt x="243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" name="Google Shape;27;p2"/>
            <p:cNvSpPr/>
            <p:nvPr/>
          </p:nvSpPr>
          <p:spPr>
            <a:xfrm flipH="1">
              <a:off x="8798140" y="642347"/>
              <a:ext cx="110655" cy="109572"/>
            </a:xfrm>
            <a:custGeom>
              <a:avLst/>
              <a:gdLst/>
              <a:ahLst/>
              <a:cxnLst/>
              <a:rect l="l" t="t" r="r" b="b"/>
              <a:pathLst>
                <a:path w="3679" h="3643" extrusionOk="0">
                  <a:moveTo>
                    <a:pt x="2432" y="0"/>
                  </a:moveTo>
                  <a:cubicBezTo>
                    <a:pt x="1612" y="0"/>
                    <a:pt x="852" y="365"/>
                    <a:pt x="396" y="1034"/>
                  </a:cubicBezTo>
                  <a:cubicBezTo>
                    <a:pt x="1" y="1702"/>
                    <a:pt x="31" y="2553"/>
                    <a:pt x="517" y="3192"/>
                  </a:cubicBezTo>
                  <a:cubicBezTo>
                    <a:pt x="702" y="3479"/>
                    <a:pt x="1026" y="3642"/>
                    <a:pt x="1358" y="3642"/>
                  </a:cubicBezTo>
                  <a:cubicBezTo>
                    <a:pt x="1516" y="3642"/>
                    <a:pt x="1677" y="3605"/>
                    <a:pt x="1825" y="3526"/>
                  </a:cubicBezTo>
                  <a:cubicBezTo>
                    <a:pt x="2280" y="3253"/>
                    <a:pt x="2432" y="2675"/>
                    <a:pt x="2159" y="2219"/>
                  </a:cubicBezTo>
                  <a:cubicBezTo>
                    <a:pt x="2128" y="2158"/>
                    <a:pt x="2037" y="1976"/>
                    <a:pt x="2128" y="1915"/>
                  </a:cubicBezTo>
                  <a:cubicBezTo>
                    <a:pt x="2159" y="1885"/>
                    <a:pt x="2193" y="1875"/>
                    <a:pt x="2228" y="1875"/>
                  </a:cubicBezTo>
                  <a:cubicBezTo>
                    <a:pt x="2297" y="1875"/>
                    <a:pt x="2372" y="1915"/>
                    <a:pt x="2432" y="1915"/>
                  </a:cubicBezTo>
                  <a:cubicBezTo>
                    <a:pt x="3679" y="1915"/>
                    <a:pt x="3679" y="0"/>
                    <a:pt x="2432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" name="Google Shape;28;p2"/>
            <p:cNvSpPr/>
            <p:nvPr/>
          </p:nvSpPr>
          <p:spPr>
            <a:xfrm flipH="1">
              <a:off x="9346653" y="642347"/>
              <a:ext cx="110655" cy="109572"/>
            </a:xfrm>
            <a:custGeom>
              <a:avLst/>
              <a:gdLst/>
              <a:ahLst/>
              <a:cxnLst/>
              <a:rect l="l" t="t" r="r" b="b"/>
              <a:pathLst>
                <a:path w="3679" h="3643" extrusionOk="0">
                  <a:moveTo>
                    <a:pt x="2432" y="0"/>
                  </a:moveTo>
                  <a:cubicBezTo>
                    <a:pt x="1611" y="0"/>
                    <a:pt x="851" y="365"/>
                    <a:pt x="395" y="1034"/>
                  </a:cubicBezTo>
                  <a:cubicBezTo>
                    <a:pt x="0" y="1702"/>
                    <a:pt x="31" y="2553"/>
                    <a:pt x="517" y="3192"/>
                  </a:cubicBezTo>
                  <a:cubicBezTo>
                    <a:pt x="702" y="3479"/>
                    <a:pt x="1026" y="3642"/>
                    <a:pt x="1357" y="3642"/>
                  </a:cubicBezTo>
                  <a:cubicBezTo>
                    <a:pt x="1516" y="3642"/>
                    <a:pt x="1676" y="3605"/>
                    <a:pt x="1824" y="3526"/>
                  </a:cubicBezTo>
                  <a:cubicBezTo>
                    <a:pt x="2280" y="3253"/>
                    <a:pt x="2432" y="2675"/>
                    <a:pt x="2158" y="2219"/>
                  </a:cubicBezTo>
                  <a:cubicBezTo>
                    <a:pt x="2128" y="2158"/>
                    <a:pt x="2037" y="1976"/>
                    <a:pt x="2128" y="1915"/>
                  </a:cubicBezTo>
                  <a:cubicBezTo>
                    <a:pt x="2158" y="1885"/>
                    <a:pt x="2192" y="1875"/>
                    <a:pt x="2227" y="1875"/>
                  </a:cubicBezTo>
                  <a:cubicBezTo>
                    <a:pt x="2297" y="1875"/>
                    <a:pt x="2371" y="1915"/>
                    <a:pt x="2432" y="1915"/>
                  </a:cubicBezTo>
                  <a:cubicBezTo>
                    <a:pt x="3678" y="1915"/>
                    <a:pt x="3678" y="0"/>
                    <a:pt x="2432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" name="Google Shape;29;p2"/>
            <p:cNvSpPr/>
            <p:nvPr/>
          </p:nvSpPr>
          <p:spPr>
            <a:xfrm flipH="1">
              <a:off x="7763254" y="1528"/>
              <a:ext cx="119799" cy="65810"/>
            </a:xfrm>
            <a:custGeom>
              <a:avLst/>
              <a:gdLst/>
              <a:ahLst/>
              <a:cxnLst/>
              <a:rect l="l" t="t" r="r" b="b"/>
              <a:pathLst>
                <a:path w="3983" h="2188" extrusionOk="0">
                  <a:moveTo>
                    <a:pt x="1063" y="1"/>
                  </a:moveTo>
                  <a:cubicBezTo>
                    <a:pt x="637" y="1"/>
                    <a:pt x="255" y="263"/>
                    <a:pt x="153" y="698"/>
                  </a:cubicBezTo>
                  <a:cubicBezTo>
                    <a:pt x="1" y="1215"/>
                    <a:pt x="305" y="1731"/>
                    <a:pt x="791" y="1853"/>
                  </a:cubicBezTo>
                  <a:cubicBezTo>
                    <a:pt x="1399" y="2096"/>
                    <a:pt x="2068" y="2187"/>
                    <a:pt x="2706" y="2187"/>
                  </a:cubicBezTo>
                  <a:cubicBezTo>
                    <a:pt x="3983" y="2187"/>
                    <a:pt x="3983" y="303"/>
                    <a:pt x="2706" y="303"/>
                  </a:cubicBezTo>
                  <a:cubicBezTo>
                    <a:pt x="2220" y="303"/>
                    <a:pt x="1764" y="212"/>
                    <a:pt x="1308" y="29"/>
                  </a:cubicBezTo>
                  <a:cubicBezTo>
                    <a:pt x="1226" y="10"/>
                    <a:pt x="1144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" name="Google Shape;30;p2"/>
            <p:cNvSpPr/>
            <p:nvPr/>
          </p:nvSpPr>
          <p:spPr>
            <a:xfrm flipH="1">
              <a:off x="7892163" y="80751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7" y="0"/>
                  </a:moveTo>
                  <a:cubicBezTo>
                    <a:pt x="620" y="0"/>
                    <a:pt x="247" y="277"/>
                    <a:pt x="122" y="678"/>
                  </a:cubicBezTo>
                  <a:cubicBezTo>
                    <a:pt x="1" y="1195"/>
                    <a:pt x="305" y="1711"/>
                    <a:pt x="791" y="1863"/>
                  </a:cubicBezTo>
                  <a:cubicBezTo>
                    <a:pt x="1612" y="2198"/>
                    <a:pt x="2493" y="2411"/>
                    <a:pt x="3405" y="2471"/>
                  </a:cubicBezTo>
                  <a:cubicBezTo>
                    <a:pt x="3415" y="2472"/>
                    <a:pt x="3424" y="2472"/>
                    <a:pt x="3434" y="2472"/>
                  </a:cubicBezTo>
                  <a:cubicBezTo>
                    <a:pt x="4621" y="2472"/>
                    <a:pt x="4611" y="617"/>
                    <a:pt x="3405" y="587"/>
                  </a:cubicBezTo>
                  <a:cubicBezTo>
                    <a:pt x="2675" y="526"/>
                    <a:pt x="1976" y="313"/>
                    <a:pt x="1308" y="40"/>
                  </a:cubicBezTo>
                  <a:cubicBezTo>
                    <a:pt x="1217" y="13"/>
                    <a:pt x="1126" y="0"/>
                    <a:pt x="1037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" name="Google Shape;31;p2"/>
            <p:cNvSpPr/>
            <p:nvPr/>
          </p:nvSpPr>
          <p:spPr>
            <a:xfrm flipH="1">
              <a:off x="8205716" y="-50625"/>
              <a:ext cx="49417" cy="14437"/>
            </a:xfrm>
            <a:custGeom>
              <a:avLst/>
              <a:gdLst/>
              <a:ahLst/>
              <a:cxnLst/>
              <a:rect l="l" t="t" r="r" b="b"/>
              <a:pathLst>
                <a:path w="1643" h="480" extrusionOk="0">
                  <a:moveTo>
                    <a:pt x="1" y="0"/>
                  </a:moveTo>
                  <a:cubicBezTo>
                    <a:pt x="177" y="302"/>
                    <a:pt x="499" y="480"/>
                    <a:pt x="847" y="480"/>
                  </a:cubicBezTo>
                  <a:cubicBezTo>
                    <a:pt x="919" y="480"/>
                    <a:pt x="992" y="472"/>
                    <a:pt x="1065" y="456"/>
                  </a:cubicBezTo>
                  <a:cubicBezTo>
                    <a:pt x="1308" y="365"/>
                    <a:pt x="1520" y="213"/>
                    <a:pt x="1642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" name="Google Shape;32;p2"/>
            <p:cNvSpPr/>
            <p:nvPr/>
          </p:nvSpPr>
          <p:spPr>
            <a:xfrm flipH="1">
              <a:off x="7320762" y="80751"/>
              <a:ext cx="139018" cy="74352"/>
            </a:xfrm>
            <a:custGeom>
              <a:avLst/>
              <a:gdLst/>
              <a:ahLst/>
              <a:cxnLst/>
              <a:rect l="l" t="t" r="r" b="b"/>
              <a:pathLst>
                <a:path w="4622" h="2472" extrusionOk="0">
                  <a:moveTo>
                    <a:pt x="1037" y="0"/>
                  </a:moveTo>
                  <a:cubicBezTo>
                    <a:pt x="621" y="0"/>
                    <a:pt x="248" y="277"/>
                    <a:pt x="123" y="678"/>
                  </a:cubicBezTo>
                  <a:cubicBezTo>
                    <a:pt x="1" y="1195"/>
                    <a:pt x="305" y="1711"/>
                    <a:pt x="791" y="1863"/>
                  </a:cubicBezTo>
                  <a:cubicBezTo>
                    <a:pt x="1612" y="2198"/>
                    <a:pt x="2493" y="2411"/>
                    <a:pt x="3405" y="2471"/>
                  </a:cubicBezTo>
                  <a:cubicBezTo>
                    <a:pt x="3415" y="2472"/>
                    <a:pt x="3425" y="2472"/>
                    <a:pt x="3434" y="2472"/>
                  </a:cubicBezTo>
                  <a:cubicBezTo>
                    <a:pt x="4621" y="2472"/>
                    <a:pt x="4611" y="617"/>
                    <a:pt x="3405" y="587"/>
                  </a:cubicBezTo>
                  <a:cubicBezTo>
                    <a:pt x="2676" y="526"/>
                    <a:pt x="1977" y="313"/>
                    <a:pt x="1308" y="40"/>
                  </a:cubicBezTo>
                  <a:cubicBezTo>
                    <a:pt x="1217" y="13"/>
                    <a:pt x="1126" y="0"/>
                    <a:pt x="1037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" name="Google Shape;33;p2"/>
            <p:cNvSpPr/>
            <p:nvPr/>
          </p:nvSpPr>
          <p:spPr>
            <a:xfrm flipH="1">
              <a:off x="7414933" y="228970"/>
              <a:ext cx="98775" cy="76968"/>
            </a:xfrm>
            <a:custGeom>
              <a:avLst/>
              <a:gdLst/>
              <a:ahLst/>
              <a:cxnLst/>
              <a:rect l="l" t="t" r="r" b="b"/>
              <a:pathLst>
                <a:path w="3284" h="2559" extrusionOk="0">
                  <a:moveTo>
                    <a:pt x="2386" y="1"/>
                  </a:moveTo>
                  <a:cubicBezTo>
                    <a:pt x="2361" y="1"/>
                    <a:pt x="2336" y="2"/>
                    <a:pt x="2311" y="5"/>
                  </a:cubicBezTo>
                  <a:cubicBezTo>
                    <a:pt x="2128" y="5"/>
                    <a:pt x="1946" y="36"/>
                    <a:pt x="1764" y="157"/>
                  </a:cubicBezTo>
                  <a:cubicBezTo>
                    <a:pt x="1733" y="188"/>
                    <a:pt x="1672" y="218"/>
                    <a:pt x="1642" y="279"/>
                  </a:cubicBezTo>
                  <a:cubicBezTo>
                    <a:pt x="1581" y="340"/>
                    <a:pt x="1490" y="401"/>
                    <a:pt x="1429" y="461"/>
                  </a:cubicBezTo>
                  <a:cubicBezTo>
                    <a:pt x="1399" y="461"/>
                    <a:pt x="1368" y="492"/>
                    <a:pt x="1338" y="522"/>
                  </a:cubicBezTo>
                  <a:cubicBezTo>
                    <a:pt x="1277" y="552"/>
                    <a:pt x="1186" y="613"/>
                    <a:pt x="1125" y="644"/>
                  </a:cubicBezTo>
                  <a:cubicBezTo>
                    <a:pt x="1034" y="674"/>
                    <a:pt x="973" y="674"/>
                    <a:pt x="882" y="704"/>
                  </a:cubicBezTo>
                  <a:cubicBezTo>
                    <a:pt x="305" y="856"/>
                    <a:pt x="1" y="1525"/>
                    <a:pt x="305" y="2042"/>
                  </a:cubicBezTo>
                  <a:cubicBezTo>
                    <a:pt x="335" y="2163"/>
                    <a:pt x="426" y="2255"/>
                    <a:pt x="517" y="2346"/>
                  </a:cubicBezTo>
                  <a:cubicBezTo>
                    <a:pt x="578" y="2376"/>
                    <a:pt x="609" y="2407"/>
                    <a:pt x="669" y="2437"/>
                  </a:cubicBezTo>
                  <a:cubicBezTo>
                    <a:pt x="821" y="2528"/>
                    <a:pt x="1004" y="2559"/>
                    <a:pt x="1186" y="2559"/>
                  </a:cubicBezTo>
                  <a:cubicBezTo>
                    <a:pt x="1277" y="2559"/>
                    <a:pt x="1338" y="2528"/>
                    <a:pt x="1399" y="2528"/>
                  </a:cubicBezTo>
                  <a:cubicBezTo>
                    <a:pt x="2007" y="2376"/>
                    <a:pt x="2554" y="2072"/>
                    <a:pt x="2979" y="1616"/>
                  </a:cubicBezTo>
                  <a:cubicBezTo>
                    <a:pt x="3192" y="1404"/>
                    <a:pt x="3283" y="1069"/>
                    <a:pt x="3223" y="765"/>
                  </a:cubicBezTo>
                  <a:cubicBezTo>
                    <a:pt x="3223" y="644"/>
                    <a:pt x="3162" y="522"/>
                    <a:pt x="3101" y="431"/>
                  </a:cubicBezTo>
                  <a:cubicBezTo>
                    <a:pt x="3071" y="370"/>
                    <a:pt x="3010" y="309"/>
                    <a:pt x="2979" y="279"/>
                  </a:cubicBezTo>
                  <a:cubicBezTo>
                    <a:pt x="2816" y="115"/>
                    <a:pt x="2603" y="1"/>
                    <a:pt x="238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" name="Google Shape;34;p2"/>
            <p:cNvSpPr/>
            <p:nvPr/>
          </p:nvSpPr>
          <p:spPr>
            <a:xfrm flipH="1">
              <a:off x="7986304" y="228970"/>
              <a:ext cx="98775" cy="76968"/>
            </a:xfrm>
            <a:custGeom>
              <a:avLst/>
              <a:gdLst/>
              <a:ahLst/>
              <a:cxnLst/>
              <a:rect l="l" t="t" r="r" b="b"/>
              <a:pathLst>
                <a:path w="3284" h="2559" extrusionOk="0">
                  <a:moveTo>
                    <a:pt x="2386" y="1"/>
                  </a:moveTo>
                  <a:cubicBezTo>
                    <a:pt x="2361" y="1"/>
                    <a:pt x="2335" y="2"/>
                    <a:pt x="2310" y="5"/>
                  </a:cubicBezTo>
                  <a:cubicBezTo>
                    <a:pt x="2128" y="5"/>
                    <a:pt x="1946" y="36"/>
                    <a:pt x="1763" y="157"/>
                  </a:cubicBezTo>
                  <a:cubicBezTo>
                    <a:pt x="1733" y="188"/>
                    <a:pt x="1672" y="218"/>
                    <a:pt x="1642" y="279"/>
                  </a:cubicBezTo>
                  <a:cubicBezTo>
                    <a:pt x="1581" y="340"/>
                    <a:pt x="1490" y="401"/>
                    <a:pt x="1429" y="461"/>
                  </a:cubicBezTo>
                  <a:cubicBezTo>
                    <a:pt x="1398" y="461"/>
                    <a:pt x="1368" y="492"/>
                    <a:pt x="1338" y="522"/>
                  </a:cubicBezTo>
                  <a:cubicBezTo>
                    <a:pt x="1277" y="552"/>
                    <a:pt x="1186" y="613"/>
                    <a:pt x="1095" y="644"/>
                  </a:cubicBezTo>
                  <a:cubicBezTo>
                    <a:pt x="1034" y="674"/>
                    <a:pt x="973" y="674"/>
                    <a:pt x="882" y="704"/>
                  </a:cubicBezTo>
                  <a:cubicBezTo>
                    <a:pt x="304" y="856"/>
                    <a:pt x="0" y="1525"/>
                    <a:pt x="304" y="2042"/>
                  </a:cubicBezTo>
                  <a:cubicBezTo>
                    <a:pt x="335" y="2163"/>
                    <a:pt x="426" y="2255"/>
                    <a:pt x="517" y="2346"/>
                  </a:cubicBezTo>
                  <a:cubicBezTo>
                    <a:pt x="578" y="2376"/>
                    <a:pt x="608" y="2407"/>
                    <a:pt x="669" y="2437"/>
                  </a:cubicBezTo>
                  <a:cubicBezTo>
                    <a:pt x="821" y="2528"/>
                    <a:pt x="1003" y="2559"/>
                    <a:pt x="1186" y="2559"/>
                  </a:cubicBezTo>
                  <a:cubicBezTo>
                    <a:pt x="1277" y="2559"/>
                    <a:pt x="1338" y="2528"/>
                    <a:pt x="1398" y="2528"/>
                  </a:cubicBezTo>
                  <a:cubicBezTo>
                    <a:pt x="2006" y="2376"/>
                    <a:pt x="2554" y="2072"/>
                    <a:pt x="2979" y="1616"/>
                  </a:cubicBezTo>
                  <a:cubicBezTo>
                    <a:pt x="3192" y="1404"/>
                    <a:pt x="3283" y="1069"/>
                    <a:pt x="3222" y="765"/>
                  </a:cubicBezTo>
                  <a:cubicBezTo>
                    <a:pt x="3222" y="644"/>
                    <a:pt x="3161" y="522"/>
                    <a:pt x="3101" y="431"/>
                  </a:cubicBezTo>
                  <a:cubicBezTo>
                    <a:pt x="3070" y="370"/>
                    <a:pt x="3009" y="309"/>
                    <a:pt x="2979" y="279"/>
                  </a:cubicBezTo>
                  <a:cubicBezTo>
                    <a:pt x="2816" y="115"/>
                    <a:pt x="2603" y="1"/>
                    <a:pt x="238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" name="Google Shape;35;p2"/>
            <p:cNvSpPr/>
            <p:nvPr/>
          </p:nvSpPr>
          <p:spPr>
            <a:xfrm flipH="1">
              <a:off x="7462486" y="-50625"/>
              <a:ext cx="56696" cy="45507"/>
            </a:xfrm>
            <a:custGeom>
              <a:avLst/>
              <a:gdLst/>
              <a:ahLst/>
              <a:cxnLst/>
              <a:rect l="l" t="t" r="r" b="b"/>
              <a:pathLst>
                <a:path w="1885" h="1513" extrusionOk="0">
                  <a:moveTo>
                    <a:pt x="0" y="0"/>
                  </a:moveTo>
                  <a:lnTo>
                    <a:pt x="0" y="578"/>
                  </a:lnTo>
                  <a:cubicBezTo>
                    <a:pt x="0" y="1201"/>
                    <a:pt x="471" y="1513"/>
                    <a:pt x="942" y="1513"/>
                  </a:cubicBezTo>
                  <a:cubicBezTo>
                    <a:pt x="1414" y="1513"/>
                    <a:pt x="1885" y="1201"/>
                    <a:pt x="1885" y="578"/>
                  </a:cubicBezTo>
                  <a:lnTo>
                    <a:pt x="1885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" name="Google Shape;36;p2"/>
            <p:cNvSpPr/>
            <p:nvPr/>
          </p:nvSpPr>
          <p:spPr>
            <a:xfrm flipH="1">
              <a:off x="7299739" y="-50625"/>
              <a:ext cx="78653" cy="19189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0" y="0"/>
                  </a:moveTo>
                  <a:cubicBezTo>
                    <a:pt x="456" y="304"/>
                    <a:pt x="942" y="517"/>
                    <a:pt x="1459" y="608"/>
                  </a:cubicBezTo>
                  <a:cubicBezTo>
                    <a:pt x="1537" y="628"/>
                    <a:pt x="1616" y="637"/>
                    <a:pt x="1694" y="637"/>
                  </a:cubicBezTo>
                  <a:cubicBezTo>
                    <a:pt x="2102" y="637"/>
                    <a:pt x="2487" y="383"/>
                    <a:pt x="2614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" name="Google Shape;37;p2"/>
            <p:cNvSpPr/>
            <p:nvPr/>
          </p:nvSpPr>
          <p:spPr>
            <a:xfrm flipH="1">
              <a:off x="7191883" y="1528"/>
              <a:ext cx="119769" cy="65810"/>
            </a:xfrm>
            <a:custGeom>
              <a:avLst/>
              <a:gdLst/>
              <a:ahLst/>
              <a:cxnLst/>
              <a:rect l="l" t="t" r="r" b="b"/>
              <a:pathLst>
                <a:path w="3982" h="2188" extrusionOk="0">
                  <a:moveTo>
                    <a:pt x="1063" y="1"/>
                  </a:moveTo>
                  <a:cubicBezTo>
                    <a:pt x="636" y="1"/>
                    <a:pt x="250" y="263"/>
                    <a:pt x="122" y="698"/>
                  </a:cubicBezTo>
                  <a:cubicBezTo>
                    <a:pt x="0" y="1215"/>
                    <a:pt x="304" y="1731"/>
                    <a:pt x="790" y="1853"/>
                  </a:cubicBezTo>
                  <a:cubicBezTo>
                    <a:pt x="1398" y="2096"/>
                    <a:pt x="2067" y="2187"/>
                    <a:pt x="2705" y="2187"/>
                  </a:cubicBezTo>
                  <a:cubicBezTo>
                    <a:pt x="3982" y="2187"/>
                    <a:pt x="3982" y="303"/>
                    <a:pt x="2705" y="303"/>
                  </a:cubicBezTo>
                  <a:cubicBezTo>
                    <a:pt x="2219" y="303"/>
                    <a:pt x="1733" y="212"/>
                    <a:pt x="1307" y="29"/>
                  </a:cubicBezTo>
                  <a:cubicBezTo>
                    <a:pt x="1225" y="10"/>
                    <a:pt x="1143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" name="Google Shape;38;p2"/>
            <p:cNvSpPr/>
            <p:nvPr/>
          </p:nvSpPr>
          <p:spPr>
            <a:xfrm flipH="1">
              <a:off x="7522820" y="102948"/>
              <a:ext cx="86864" cy="127108"/>
            </a:xfrm>
            <a:custGeom>
              <a:avLst/>
              <a:gdLst/>
              <a:ahLst/>
              <a:cxnLst/>
              <a:rect l="l" t="t" r="r" b="b"/>
              <a:pathLst>
                <a:path w="2888" h="4226" extrusionOk="0">
                  <a:moveTo>
                    <a:pt x="1064" y="1"/>
                  </a:moveTo>
                  <a:cubicBezTo>
                    <a:pt x="547" y="1"/>
                    <a:pt x="122" y="426"/>
                    <a:pt x="122" y="943"/>
                  </a:cubicBezTo>
                  <a:cubicBezTo>
                    <a:pt x="0" y="2068"/>
                    <a:pt x="243" y="3223"/>
                    <a:pt x="1185" y="3952"/>
                  </a:cubicBezTo>
                  <a:cubicBezTo>
                    <a:pt x="1368" y="4135"/>
                    <a:pt x="1603" y="4226"/>
                    <a:pt x="1843" y="4226"/>
                  </a:cubicBezTo>
                  <a:cubicBezTo>
                    <a:pt x="2082" y="4226"/>
                    <a:pt x="2325" y="4135"/>
                    <a:pt x="2523" y="3952"/>
                  </a:cubicBezTo>
                  <a:cubicBezTo>
                    <a:pt x="2888" y="3587"/>
                    <a:pt x="2888" y="2980"/>
                    <a:pt x="2523" y="2615"/>
                  </a:cubicBezTo>
                  <a:cubicBezTo>
                    <a:pt x="1945" y="2159"/>
                    <a:pt x="1945" y="1612"/>
                    <a:pt x="2006" y="943"/>
                  </a:cubicBezTo>
                  <a:cubicBezTo>
                    <a:pt x="2006" y="426"/>
                    <a:pt x="1581" y="1"/>
                    <a:pt x="1064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" name="Google Shape;39;p2"/>
            <p:cNvSpPr/>
            <p:nvPr/>
          </p:nvSpPr>
          <p:spPr>
            <a:xfrm flipH="1">
              <a:off x="8463534" y="80751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7" y="0"/>
                  </a:moveTo>
                  <a:cubicBezTo>
                    <a:pt x="620" y="0"/>
                    <a:pt x="247" y="277"/>
                    <a:pt x="122" y="678"/>
                  </a:cubicBezTo>
                  <a:cubicBezTo>
                    <a:pt x="0" y="1195"/>
                    <a:pt x="304" y="1711"/>
                    <a:pt x="791" y="1863"/>
                  </a:cubicBezTo>
                  <a:cubicBezTo>
                    <a:pt x="1611" y="2198"/>
                    <a:pt x="2493" y="2411"/>
                    <a:pt x="3405" y="2471"/>
                  </a:cubicBezTo>
                  <a:cubicBezTo>
                    <a:pt x="3414" y="2472"/>
                    <a:pt x="3424" y="2472"/>
                    <a:pt x="3434" y="2472"/>
                  </a:cubicBezTo>
                  <a:cubicBezTo>
                    <a:pt x="4620" y="2472"/>
                    <a:pt x="4611" y="617"/>
                    <a:pt x="3405" y="587"/>
                  </a:cubicBezTo>
                  <a:cubicBezTo>
                    <a:pt x="2675" y="526"/>
                    <a:pt x="1976" y="313"/>
                    <a:pt x="1307" y="40"/>
                  </a:cubicBezTo>
                  <a:cubicBezTo>
                    <a:pt x="1216" y="13"/>
                    <a:pt x="1125" y="0"/>
                    <a:pt x="1037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" name="Google Shape;40;p2"/>
            <p:cNvSpPr/>
            <p:nvPr/>
          </p:nvSpPr>
          <p:spPr>
            <a:xfrm flipH="1">
              <a:off x="8351077" y="202472"/>
              <a:ext cx="126777" cy="141575"/>
            </a:xfrm>
            <a:custGeom>
              <a:avLst/>
              <a:gdLst/>
              <a:ahLst/>
              <a:cxnLst/>
              <a:rect l="l" t="t" r="r" b="b"/>
              <a:pathLst>
                <a:path w="4215" h="4707" extrusionOk="0">
                  <a:moveTo>
                    <a:pt x="3218" y="1"/>
                  </a:moveTo>
                  <a:cubicBezTo>
                    <a:pt x="2987" y="1"/>
                    <a:pt x="2762" y="97"/>
                    <a:pt x="2603" y="278"/>
                  </a:cubicBezTo>
                  <a:cubicBezTo>
                    <a:pt x="1722" y="1342"/>
                    <a:pt x="597" y="2163"/>
                    <a:pt x="202" y="3531"/>
                  </a:cubicBezTo>
                  <a:cubicBezTo>
                    <a:pt x="0" y="4245"/>
                    <a:pt x="583" y="4706"/>
                    <a:pt x="1151" y="4706"/>
                  </a:cubicBezTo>
                  <a:cubicBezTo>
                    <a:pt x="1525" y="4706"/>
                    <a:pt x="1893" y="4506"/>
                    <a:pt x="2026" y="4048"/>
                  </a:cubicBezTo>
                  <a:cubicBezTo>
                    <a:pt x="2086" y="3804"/>
                    <a:pt x="2208" y="3561"/>
                    <a:pt x="2360" y="3348"/>
                  </a:cubicBezTo>
                  <a:cubicBezTo>
                    <a:pt x="2786" y="2710"/>
                    <a:pt x="3454" y="2224"/>
                    <a:pt x="3941" y="1646"/>
                  </a:cubicBezTo>
                  <a:cubicBezTo>
                    <a:pt x="4093" y="1433"/>
                    <a:pt x="4184" y="1190"/>
                    <a:pt x="4214" y="947"/>
                  </a:cubicBezTo>
                  <a:cubicBezTo>
                    <a:pt x="4214" y="765"/>
                    <a:pt x="4153" y="582"/>
                    <a:pt x="4062" y="430"/>
                  </a:cubicBezTo>
                  <a:cubicBezTo>
                    <a:pt x="4032" y="400"/>
                    <a:pt x="3971" y="339"/>
                    <a:pt x="3941" y="278"/>
                  </a:cubicBezTo>
                  <a:cubicBezTo>
                    <a:pt x="3880" y="248"/>
                    <a:pt x="3849" y="218"/>
                    <a:pt x="3789" y="157"/>
                  </a:cubicBezTo>
                  <a:cubicBezTo>
                    <a:pt x="3697" y="96"/>
                    <a:pt x="3576" y="66"/>
                    <a:pt x="3454" y="35"/>
                  </a:cubicBezTo>
                  <a:cubicBezTo>
                    <a:pt x="3377" y="12"/>
                    <a:pt x="3297" y="1"/>
                    <a:pt x="321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" name="Google Shape;41;p2"/>
            <p:cNvSpPr/>
            <p:nvPr/>
          </p:nvSpPr>
          <p:spPr>
            <a:xfrm flipH="1">
              <a:off x="8334625" y="1528"/>
              <a:ext cx="119799" cy="65810"/>
            </a:xfrm>
            <a:custGeom>
              <a:avLst/>
              <a:gdLst/>
              <a:ahLst/>
              <a:cxnLst/>
              <a:rect l="l" t="t" r="r" b="b"/>
              <a:pathLst>
                <a:path w="3983" h="2188" extrusionOk="0">
                  <a:moveTo>
                    <a:pt x="1063" y="1"/>
                  </a:moveTo>
                  <a:cubicBezTo>
                    <a:pt x="637" y="1"/>
                    <a:pt x="255" y="263"/>
                    <a:pt x="152" y="698"/>
                  </a:cubicBezTo>
                  <a:cubicBezTo>
                    <a:pt x="0" y="1215"/>
                    <a:pt x="304" y="1731"/>
                    <a:pt x="791" y="1853"/>
                  </a:cubicBezTo>
                  <a:cubicBezTo>
                    <a:pt x="1399" y="2096"/>
                    <a:pt x="2067" y="2187"/>
                    <a:pt x="2706" y="2187"/>
                  </a:cubicBezTo>
                  <a:cubicBezTo>
                    <a:pt x="3982" y="2187"/>
                    <a:pt x="3982" y="303"/>
                    <a:pt x="2706" y="303"/>
                  </a:cubicBezTo>
                  <a:cubicBezTo>
                    <a:pt x="2219" y="303"/>
                    <a:pt x="1763" y="212"/>
                    <a:pt x="1307" y="29"/>
                  </a:cubicBezTo>
                  <a:cubicBezTo>
                    <a:pt x="1225" y="10"/>
                    <a:pt x="1143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" name="Google Shape;42;p2"/>
            <p:cNvSpPr/>
            <p:nvPr/>
          </p:nvSpPr>
          <p:spPr>
            <a:xfrm flipH="1">
              <a:off x="8557706" y="229120"/>
              <a:ext cx="98775" cy="76818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1" y="0"/>
                  </a:moveTo>
                  <a:cubicBezTo>
                    <a:pt x="2129" y="0"/>
                    <a:pt x="1946" y="61"/>
                    <a:pt x="1794" y="152"/>
                  </a:cubicBezTo>
                  <a:cubicBezTo>
                    <a:pt x="1734" y="183"/>
                    <a:pt x="1673" y="213"/>
                    <a:pt x="1642" y="274"/>
                  </a:cubicBezTo>
                  <a:cubicBezTo>
                    <a:pt x="1582" y="335"/>
                    <a:pt x="1490" y="396"/>
                    <a:pt x="1430" y="456"/>
                  </a:cubicBezTo>
                  <a:cubicBezTo>
                    <a:pt x="1399" y="456"/>
                    <a:pt x="1369" y="487"/>
                    <a:pt x="1338" y="517"/>
                  </a:cubicBezTo>
                  <a:cubicBezTo>
                    <a:pt x="1278" y="547"/>
                    <a:pt x="1186" y="608"/>
                    <a:pt x="1126" y="639"/>
                  </a:cubicBezTo>
                  <a:cubicBezTo>
                    <a:pt x="1034" y="669"/>
                    <a:pt x="974" y="669"/>
                    <a:pt x="882" y="699"/>
                  </a:cubicBezTo>
                  <a:cubicBezTo>
                    <a:pt x="305" y="851"/>
                    <a:pt x="1" y="1520"/>
                    <a:pt x="305" y="2037"/>
                  </a:cubicBezTo>
                  <a:cubicBezTo>
                    <a:pt x="335" y="2158"/>
                    <a:pt x="427" y="2250"/>
                    <a:pt x="518" y="2341"/>
                  </a:cubicBezTo>
                  <a:cubicBezTo>
                    <a:pt x="578" y="2371"/>
                    <a:pt x="609" y="2402"/>
                    <a:pt x="670" y="2432"/>
                  </a:cubicBezTo>
                  <a:cubicBezTo>
                    <a:pt x="822" y="2523"/>
                    <a:pt x="1004" y="2554"/>
                    <a:pt x="1217" y="2554"/>
                  </a:cubicBezTo>
                  <a:cubicBezTo>
                    <a:pt x="1278" y="2554"/>
                    <a:pt x="1338" y="2523"/>
                    <a:pt x="1399" y="2523"/>
                  </a:cubicBezTo>
                  <a:cubicBezTo>
                    <a:pt x="2007" y="2371"/>
                    <a:pt x="2554" y="2067"/>
                    <a:pt x="2980" y="1611"/>
                  </a:cubicBezTo>
                  <a:cubicBezTo>
                    <a:pt x="3193" y="1399"/>
                    <a:pt x="3284" y="1064"/>
                    <a:pt x="3223" y="760"/>
                  </a:cubicBezTo>
                  <a:cubicBezTo>
                    <a:pt x="3223" y="639"/>
                    <a:pt x="3162" y="517"/>
                    <a:pt x="3101" y="426"/>
                  </a:cubicBezTo>
                  <a:cubicBezTo>
                    <a:pt x="3071" y="365"/>
                    <a:pt x="3010" y="304"/>
                    <a:pt x="2980" y="274"/>
                  </a:cubicBezTo>
                  <a:cubicBezTo>
                    <a:pt x="2797" y="92"/>
                    <a:pt x="2554" y="0"/>
                    <a:pt x="231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" name="Google Shape;43;p2"/>
            <p:cNvSpPr/>
            <p:nvPr/>
          </p:nvSpPr>
          <p:spPr>
            <a:xfrm flipH="1">
              <a:off x="8202136" y="219586"/>
              <a:ext cx="114776" cy="60967"/>
            </a:xfrm>
            <a:custGeom>
              <a:avLst/>
              <a:gdLst/>
              <a:ahLst/>
              <a:cxnLst/>
              <a:rect l="l" t="t" r="r" b="b"/>
              <a:pathLst>
                <a:path w="3816" h="2027" extrusionOk="0">
                  <a:moveTo>
                    <a:pt x="2173" y="1"/>
                  </a:moveTo>
                  <a:cubicBezTo>
                    <a:pt x="1698" y="1"/>
                    <a:pt x="1223" y="62"/>
                    <a:pt x="748" y="165"/>
                  </a:cubicBezTo>
                  <a:cubicBezTo>
                    <a:pt x="353" y="257"/>
                    <a:pt x="109" y="591"/>
                    <a:pt x="79" y="986"/>
                  </a:cubicBezTo>
                  <a:cubicBezTo>
                    <a:pt x="0" y="1563"/>
                    <a:pt x="441" y="2026"/>
                    <a:pt x="973" y="2026"/>
                  </a:cubicBezTo>
                  <a:cubicBezTo>
                    <a:pt x="1059" y="2026"/>
                    <a:pt x="1146" y="2014"/>
                    <a:pt x="1234" y="1989"/>
                  </a:cubicBezTo>
                  <a:cubicBezTo>
                    <a:pt x="1587" y="1930"/>
                    <a:pt x="1941" y="1897"/>
                    <a:pt x="2286" y="1897"/>
                  </a:cubicBezTo>
                  <a:cubicBezTo>
                    <a:pt x="2475" y="1897"/>
                    <a:pt x="2662" y="1907"/>
                    <a:pt x="2845" y="1928"/>
                  </a:cubicBezTo>
                  <a:cubicBezTo>
                    <a:pt x="2862" y="1929"/>
                    <a:pt x="2879" y="1930"/>
                    <a:pt x="2897" y="1930"/>
                  </a:cubicBezTo>
                  <a:cubicBezTo>
                    <a:pt x="3419" y="1930"/>
                    <a:pt x="3816" y="1485"/>
                    <a:pt x="3757" y="956"/>
                  </a:cubicBezTo>
                  <a:cubicBezTo>
                    <a:pt x="3786" y="456"/>
                    <a:pt x="3390" y="42"/>
                    <a:pt x="2897" y="42"/>
                  </a:cubicBezTo>
                  <a:cubicBezTo>
                    <a:pt x="2880" y="42"/>
                    <a:pt x="2862" y="43"/>
                    <a:pt x="2845" y="44"/>
                  </a:cubicBezTo>
                  <a:cubicBezTo>
                    <a:pt x="2621" y="15"/>
                    <a:pt x="2397" y="1"/>
                    <a:pt x="217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" name="Google Shape;44;p2"/>
            <p:cNvSpPr/>
            <p:nvPr/>
          </p:nvSpPr>
          <p:spPr>
            <a:xfrm flipH="1">
              <a:off x="8094191" y="102948"/>
              <a:ext cx="86894" cy="127108"/>
            </a:xfrm>
            <a:custGeom>
              <a:avLst/>
              <a:gdLst/>
              <a:ahLst/>
              <a:cxnLst/>
              <a:rect l="l" t="t" r="r" b="b"/>
              <a:pathLst>
                <a:path w="2889" h="4226" extrusionOk="0">
                  <a:moveTo>
                    <a:pt x="1065" y="1"/>
                  </a:moveTo>
                  <a:cubicBezTo>
                    <a:pt x="548" y="1"/>
                    <a:pt x="122" y="426"/>
                    <a:pt x="122" y="943"/>
                  </a:cubicBezTo>
                  <a:cubicBezTo>
                    <a:pt x="1" y="2068"/>
                    <a:pt x="244" y="3223"/>
                    <a:pt x="1186" y="3952"/>
                  </a:cubicBezTo>
                  <a:cubicBezTo>
                    <a:pt x="1369" y="4135"/>
                    <a:pt x="1604" y="4226"/>
                    <a:pt x="1843" y="4226"/>
                  </a:cubicBezTo>
                  <a:cubicBezTo>
                    <a:pt x="2083" y="4226"/>
                    <a:pt x="2326" y="4135"/>
                    <a:pt x="2524" y="3952"/>
                  </a:cubicBezTo>
                  <a:cubicBezTo>
                    <a:pt x="2888" y="3587"/>
                    <a:pt x="2888" y="2980"/>
                    <a:pt x="2524" y="2615"/>
                  </a:cubicBezTo>
                  <a:cubicBezTo>
                    <a:pt x="1946" y="2159"/>
                    <a:pt x="1946" y="1612"/>
                    <a:pt x="2007" y="943"/>
                  </a:cubicBezTo>
                  <a:cubicBezTo>
                    <a:pt x="2007" y="426"/>
                    <a:pt x="1581" y="1"/>
                    <a:pt x="1065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" name="Google Shape;45;p2"/>
            <p:cNvSpPr/>
            <p:nvPr/>
          </p:nvSpPr>
          <p:spPr>
            <a:xfrm flipH="1">
              <a:off x="7634345" y="-50625"/>
              <a:ext cx="49387" cy="14437"/>
            </a:xfrm>
            <a:custGeom>
              <a:avLst/>
              <a:gdLst/>
              <a:ahLst/>
              <a:cxnLst/>
              <a:rect l="l" t="t" r="r" b="b"/>
              <a:pathLst>
                <a:path w="1642" h="480" extrusionOk="0">
                  <a:moveTo>
                    <a:pt x="0" y="0"/>
                  </a:moveTo>
                  <a:cubicBezTo>
                    <a:pt x="176" y="302"/>
                    <a:pt x="499" y="480"/>
                    <a:pt x="846" y="480"/>
                  </a:cubicBezTo>
                  <a:cubicBezTo>
                    <a:pt x="918" y="480"/>
                    <a:pt x="991" y="472"/>
                    <a:pt x="1064" y="456"/>
                  </a:cubicBezTo>
                  <a:cubicBezTo>
                    <a:pt x="1307" y="365"/>
                    <a:pt x="1520" y="213"/>
                    <a:pt x="164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" name="Google Shape;46;p2"/>
            <p:cNvSpPr/>
            <p:nvPr/>
          </p:nvSpPr>
          <p:spPr>
            <a:xfrm flipH="1">
              <a:off x="8033857" y="-50625"/>
              <a:ext cx="57628" cy="45507"/>
            </a:xfrm>
            <a:custGeom>
              <a:avLst/>
              <a:gdLst/>
              <a:ahLst/>
              <a:cxnLst/>
              <a:rect l="l" t="t" r="r" b="b"/>
              <a:pathLst>
                <a:path w="1916" h="1513" extrusionOk="0">
                  <a:moveTo>
                    <a:pt x="1" y="0"/>
                  </a:moveTo>
                  <a:lnTo>
                    <a:pt x="1" y="578"/>
                  </a:lnTo>
                  <a:cubicBezTo>
                    <a:pt x="1" y="1201"/>
                    <a:pt x="479" y="1513"/>
                    <a:pt x="958" y="1513"/>
                  </a:cubicBezTo>
                  <a:cubicBezTo>
                    <a:pt x="1437" y="1513"/>
                    <a:pt x="1915" y="1201"/>
                    <a:pt x="1915" y="578"/>
                  </a:cubicBezTo>
                  <a:lnTo>
                    <a:pt x="1915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" name="Google Shape;47;p2"/>
            <p:cNvSpPr/>
            <p:nvPr/>
          </p:nvSpPr>
          <p:spPr>
            <a:xfrm flipH="1">
              <a:off x="7631637" y="219586"/>
              <a:ext cx="113903" cy="60967"/>
            </a:xfrm>
            <a:custGeom>
              <a:avLst/>
              <a:gdLst/>
              <a:ahLst/>
              <a:cxnLst/>
              <a:rect l="l" t="t" r="r" b="b"/>
              <a:pathLst>
                <a:path w="3787" h="2027" extrusionOk="0">
                  <a:moveTo>
                    <a:pt x="2173" y="1"/>
                  </a:moveTo>
                  <a:cubicBezTo>
                    <a:pt x="1698" y="1"/>
                    <a:pt x="1223" y="62"/>
                    <a:pt x="748" y="165"/>
                  </a:cubicBezTo>
                  <a:cubicBezTo>
                    <a:pt x="353" y="257"/>
                    <a:pt x="110" y="591"/>
                    <a:pt x="79" y="986"/>
                  </a:cubicBezTo>
                  <a:cubicBezTo>
                    <a:pt x="1" y="1563"/>
                    <a:pt x="442" y="2026"/>
                    <a:pt x="974" y="2026"/>
                  </a:cubicBezTo>
                  <a:cubicBezTo>
                    <a:pt x="1059" y="2026"/>
                    <a:pt x="1146" y="2014"/>
                    <a:pt x="1234" y="1989"/>
                  </a:cubicBezTo>
                  <a:cubicBezTo>
                    <a:pt x="1588" y="1930"/>
                    <a:pt x="1941" y="1897"/>
                    <a:pt x="2286" y="1897"/>
                  </a:cubicBezTo>
                  <a:cubicBezTo>
                    <a:pt x="2475" y="1897"/>
                    <a:pt x="2662" y="1907"/>
                    <a:pt x="2845" y="1928"/>
                  </a:cubicBezTo>
                  <a:cubicBezTo>
                    <a:pt x="2862" y="1929"/>
                    <a:pt x="2878" y="1930"/>
                    <a:pt x="2894" y="1930"/>
                  </a:cubicBezTo>
                  <a:cubicBezTo>
                    <a:pt x="3389" y="1930"/>
                    <a:pt x="3787" y="1486"/>
                    <a:pt x="3757" y="986"/>
                  </a:cubicBezTo>
                  <a:cubicBezTo>
                    <a:pt x="3787" y="486"/>
                    <a:pt x="3389" y="42"/>
                    <a:pt x="2894" y="42"/>
                  </a:cubicBezTo>
                  <a:cubicBezTo>
                    <a:pt x="2878" y="42"/>
                    <a:pt x="2862" y="43"/>
                    <a:pt x="2845" y="44"/>
                  </a:cubicBezTo>
                  <a:cubicBezTo>
                    <a:pt x="2621" y="15"/>
                    <a:pt x="2397" y="1"/>
                    <a:pt x="217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" name="Google Shape;48;p2"/>
            <p:cNvSpPr/>
            <p:nvPr/>
          </p:nvSpPr>
          <p:spPr>
            <a:xfrm flipH="1">
              <a:off x="8442511" y="-50625"/>
              <a:ext cx="78653" cy="19189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1" y="0"/>
                  </a:moveTo>
                  <a:cubicBezTo>
                    <a:pt x="456" y="304"/>
                    <a:pt x="943" y="517"/>
                    <a:pt x="1460" y="608"/>
                  </a:cubicBezTo>
                  <a:cubicBezTo>
                    <a:pt x="1538" y="628"/>
                    <a:pt x="1617" y="637"/>
                    <a:pt x="1695" y="637"/>
                  </a:cubicBezTo>
                  <a:cubicBezTo>
                    <a:pt x="2103" y="637"/>
                    <a:pt x="2487" y="383"/>
                    <a:pt x="2615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" name="Google Shape;49;p2"/>
            <p:cNvSpPr/>
            <p:nvPr/>
          </p:nvSpPr>
          <p:spPr>
            <a:xfrm flipH="1">
              <a:off x="9306741" y="914513"/>
              <a:ext cx="96639" cy="66411"/>
            </a:xfrm>
            <a:custGeom>
              <a:avLst/>
              <a:gdLst/>
              <a:ahLst/>
              <a:cxnLst/>
              <a:rect l="l" t="t" r="r" b="b"/>
              <a:pathLst>
                <a:path w="3213" h="2208" extrusionOk="0">
                  <a:moveTo>
                    <a:pt x="1039" y="0"/>
                  </a:moveTo>
                  <a:cubicBezTo>
                    <a:pt x="622" y="0"/>
                    <a:pt x="253" y="282"/>
                    <a:pt x="153" y="708"/>
                  </a:cubicBezTo>
                  <a:cubicBezTo>
                    <a:pt x="1" y="1194"/>
                    <a:pt x="305" y="1711"/>
                    <a:pt x="791" y="1863"/>
                  </a:cubicBezTo>
                  <a:cubicBezTo>
                    <a:pt x="1065" y="1954"/>
                    <a:pt x="1308" y="2076"/>
                    <a:pt x="1581" y="2167"/>
                  </a:cubicBezTo>
                  <a:cubicBezTo>
                    <a:pt x="1683" y="2195"/>
                    <a:pt x="1779" y="2208"/>
                    <a:pt x="1870" y="2208"/>
                  </a:cubicBezTo>
                  <a:cubicBezTo>
                    <a:pt x="2871" y="2208"/>
                    <a:pt x="3212" y="650"/>
                    <a:pt x="2098" y="343"/>
                  </a:cubicBezTo>
                  <a:cubicBezTo>
                    <a:pt x="1824" y="252"/>
                    <a:pt x="1581" y="131"/>
                    <a:pt x="1308" y="39"/>
                  </a:cubicBezTo>
                  <a:cubicBezTo>
                    <a:pt x="1217" y="13"/>
                    <a:pt x="1127" y="0"/>
                    <a:pt x="103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" name="Google Shape;50;p2"/>
            <p:cNvSpPr/>
            <p:nvPr/>
          </p:nvSpPr>
          <p:spPr>
            <a:xfrm flipH="1">
              <a:off x="9431440" y="380798"/>
              <a:ext cx="84969" cy="117272"/>
            </a:xfrm>
            <a:custGeom>
              <a:avLst/>
              <a:gdLst/>
              <a:ahLst/>
              <a:cxnLst/>
              <a:rect l="l" t="t" r="r" b="b"/>
              <a:pathLst>
                <a:path w="2825" h="3899" extrusionOk="0">
                  <a:moveTo>
                    <a:pt x="1659" y="0"/>
                  </a:moveTo>
                  <a:cubicBezTo>
                    <a:pt x="1283" y="0"/>
                    <a:pt x="912" y="203"/>
                    <a:pt x="780" y="672"/>
                  </a:cubicBezTo>
                  <a:cubicBezTo>
                    <a:pt x="598" y="1371"/>
                    <a:pt x="415" y="2040"/>
                    <a:pt x="202" y="2739"/>
                  </a:cubicBezTo>
                  <a:cubicBezTo>
                    <a:pt x="1" y="3434"/>
                    <a:pt x="583" y="3899"/>
                    <a:pt x="1150" y="3899"/>
                  </a:cubicBezTo>
                  <a:cubicBezTo>
                    <a:pt x="1525" y="3899"/>
                    <a:pt x="1893" y="3696"/>
                    <a:pt x="2026" y="3225"/>
                  </a:cubicBezTo>
                  <a:cubicBezTo>
                    <a:pt x="2239" y="2556"/>
                    <a:pt x="2421" y="1857"/>
                    <a:pt x="2604" y="1188"/>
                  </a:cubicBezTo>
                  <a:cubicBezTo>
                    <a:pt x="2824" y="472"/>
                    <a:pt x="2234" y="0"/>
                    <a:pt x="165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" name="Google Shape;51;p2"/>
            <p:cNvSpPr/>
            <p:nvPr/>
          </p:nvSpPr>
          <p:spPr>
            <a:xfrm flipH="1">
              <a:off x="9236963" y="674349"/>
              <a:ext cx="86864" cy="127108"/>
            </a:xfrm>
            <a:custGeom>
              <a:avLst/>
              <a:gdLst/>
              <a:ahLst/>
              <a:cxnLst/>
              <a:rect l="l" t="t" r="r" b="b"/>
              <a:pathLst>
                <a:path w="2888" h="4226" extrusionOk="0">
                  <a:moveTo>
                    <a:pt x="1064" y="0"/>
                  </a:moveTo>
                  <a:cubicBezTo>
                    <a:pt x="547" y="0"/>
                    <a:pt x="122" y="426"/>
                    <a:pt x="122" y="942"/>
                  </a:cubicBezTo>
                  <a:cubicBezTo>
                    <a:pt x="0" y="2067"/>
                    <a:pt x="274" y="3222"/>
                    <a:pt x="1186" y="3951"/>
                  </a:cubicBezTo>
                  <a:cubicBezTo>
                    <a:pt x="1368" y="4134"/>
                    <a:pt x="1603" y="4225"/>
                    <a:pt x="1843" y="4225"/>
                  </a:cubicBezTo>
                  <a:cubicBezTo>
                    <a:pt x="2082" y="4225"/>
                    <a:pt x="2325" y="4134"/>
                    <a:pt x="2523" y="3951"/>
                  </a:cubicBezTo>
                  <a:cubicBezTo>
                    <a:pt x="2888" y="3587"/>
                    <a:pt x="2888" y="2979"/>
                    <a:pt x="2523" y="2614"/>
                  </a:cubicBezTo>
                  <a:cubicBezTo>
                    <a:pt x="1945" y="2158"/>
                    <a:pt x="1945" y="1611"/>
                    <a:pt x="2006" y="942"/>
                  </a:cubicBezTo>
                  <a:cubicBezTo>
                    <a:pt x="2006" y="426"/>
                    <a:pt x="1581" y="0"/>
                    <a:pt x="1064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" name="Google Shape;52;p2"/>
            <p:cNvSpPr/>
            <p:nvPr/>
          </p:nvSpPr>
          <p:spPr>
            <a:xfrm flipH="1">
              <a:off x="9236963" y="102948"/>
              <a:ext cx="86864" cy="127108"/>
            </a:xfrm>
            <a:custGeom>
              <a:avLst/>
              <a:gdLst/>
              <a:ahLst/>
              <a:cxnLst/>
              <a:rect l="l" t="t" r="r" b="b"/>
              <a:pathLst>
                <a:path w="2888" h="4226" extrusionOk="0">
                  <a:moveTo>
                    <a:pt x="1064" y="1"/>
                  </a:moveTo>
                  <a:cubicBezTo>
                    <a:pt x="547" y="1"/>
                    <a:pt x="122" y="426"/>
                    <a:pt x="122" y="943"/>
                  </a:cubicBezTo>
                  <a:cubicBezTo>
                    <a:pt x="0" y="2068"/>
                    <a:pt x="243" y="3223"/>
                    <a:pt x="1186" y="3952"/>
                  </a:cubicBezTo>
                  <a:cubicBezTo>
                    <a:pt x="1368" y="4135"/>
                    <a:pt x="1603" y="4226"/>
                    <a:pt x="1843" y="4226"/>
                  </a:cubicBezTo>
                  <a:cubicBezTo>
                    <a:pt x="2082" y="4226"/>
                    <a:pt x="2325" y="4135"/>
                    <a:pt x="2523" y="3952"/>
                  </a:cubicBezTo>
                  <a:cubicBezTo>
                    <a:pt x="2888" y="3587"/>
                    <a:pt x="2888" y="2980"/>
                    <a:pt x="2523" y="2615"/>
                  </a:cubicBezTo>
                  <a:cubicBezTo>
                    <a:pt x="1945" y="2159"/>
                    <a:pt x="1945" y="1612"/>
                    <a:pt x="2006" y="943"/>
                  </a:cubicBezTo>
                  <a:cubicBezTo>
                    <a:pt x="2006" y="426"/>
                    <a:pt x="1581" y="1"/>
                    <a:pt x="1064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" name="Google Shape;53;p2"/>
            <p:cNvSpPr/>
            <p:nvPr/>
          </p:nvSpPr>
          <p:spPr>
            <a:xfrm flipH="1">
              <a:off x="9477397" y="572899"/>
              <a:ext cx="119799" cy="65810"/>
            </a:xfrm>
            <a:custGeom>
              <a:avLst/>
              <a:gdLst/>
              <a:ahLst/>
              <a:cxnLst/>
              <a:rect l="l" t="t" r="r" b="b"/>
              <a:pathLst>
                <a:path w="3983" h="2188" extrusionOk="0">
                  <a:moveTo>
                    <a:pt x="1063" y="1"/>
                  </a:moveTo>
                  <a:cubicBezTo>
                    <a:pt x="637" y="1"/>
                    <a:pt x="255" y="263"/>
                    <a:pt x="153" y="698"/>
                  </a:cubicBezTo>
                  <a:cubicBezTo>
                    <a:pt x="1" y="1215"/>
                    <a:pt x="305" y="1732"/>
                    <a:pt x="791" y="1853"/>
                  </a:cubicBezTo>
                  <a:cubicBezTo>
                    <a:pt x="1399" y="2096"/>
                    <a:pt x="2068" y="2188"/>
                    <a:pt x="2706" y="2188"/>
                  </a:cubicBezTo>
                  <a:cubicBezTo>
                    <a:pt x="3983" y="2188"/>
                    <a:pt x="3983" y="303"/>
                    <a:pt x="2706" y="303"/>
                  </a:cubicBezTo>
                  <a:cubicBezTo>
                    <a:pt x="2220" y="303"/>
                    <a:pt x="1764" y="212"/>
                    <a:pt x="1308" y="30"/>
                  </a:cubicBezTo>
                  <a:cubicBezTo>
                    <a:pt x="1226" y="10"/>
                    <a:pt x="1144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" name="Google Shape;54;p2"/>
            <p:cNvSpPr/>
            <p:nvPr/>
          </p:nvSpPr>
          <p:spPr>
            <a:xfrm flipH="1">
              <a:off x="9348488" y="-50625"/>
              <a:ext cx="49387" cy="14437"/>
            </a:xfrm>
            <a:custGeom>
              <a:avLst/>
              <a:gdLst/>
              <a:ahLst/>
              <a:cxnLst/>
              <a:rect l="l" t="t" r="r" b="b"/>
              <a:pathLst>
                <a:path w="1642" h="480" extrusionOk="0">
                  <a:moveTo>
                    <a:pt x="0" y="0"/>
                  </a:moveTo>
                  <a:cubicBezTo>
                    <a:pt x="176" y="302"/>
                    <a:pt x="499" y="480"/>
                    <a:pt x="846" y="480"/>
                  </a:cubicBezTo>
                  <a:cubicBezTo>
                    <a:pt x="918" y="480"/>
                    <a:pt x="991" y="472"/>
                    <a:pt x="1064" y="456"/>
                  </a:cubicBezTo>
                  <a:cubicBezTo>
                    <a:pt x="1307" y="365"/>
                    <a:pt x="1520" y="213"/>
                    <a:pt x="164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" name="Google Shape;55;p2"/>
            <p:cNvSpPr/>
            <p:nvPr/>
          </p:nvSpPr>
          <p:spPr>
            <a:xfrm flipH="1">
              <a:off x="9700447" y="800491"/>
              <a:ext cx="98775" cy="76818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0" y="1"/>
                  </a:moveTo>
                  <a:cubicBezTo>
                    <a:pt x="2128" y="1"/>
                    <a:pt x="1946" y="61"/>
                    <a:pt x="1763" y="153"/>
                  </a:cubicBezTo>
                  <a:cubicBezTo>
                    <a:pt x="1733" y="183"/>
                    <a:pt x="1672" y="213"/>
                    <a:pt x="1642" y="274"/>
                  </a:cubicBezTo>
                  <a:cubicBezTo>
                    <a:pt x="1551" y="335"/>
                    <a:pt x="1490" y="396"/>
                    <a:pt x="1429" y="457"/>
                  </a:cubicBezTo>
                  <a:cubicBezTo>
                    <a:pt x="1399" y="487"/>
                    <a:pt x="1368" y="487"/>
                    <a:pt x="1338" y="517"/>
                  </a:cubicBezTo>
                  <a:cubicBezTo>
                    <a:pt x="1277" y="548"/>
                    <a:pt x="1186" y="609"/>
                    <a:pt x="1095" y="639"/>
                  </a:cubicBezTo>
                  <a:cubicBezTo>
                    <a:pt x="1034" y="669"/>
                    <a:pt x="973" y="700"/>
                    <a:pt x="882" y="700"/>
                  </a:cubicBezTo>
                  <a:cubicBezTo>
                    <a:pt x="304" y="852"/>
                    <a:pt x="0" y="1520"/>
                    <a:pt x="304" y="2068"/>
                  </a:cubicBezTo>
                  <a:lnTo>
                    <a:pt x="274" y="2037"/>
                  </a:lnTo>
                  <a:lnTo>
                    <a:pt x="274" y="2037"/>
                  </a:lnTo>
                  <a:cubicBezTo>
                    <a:pt x="335" y="2159"/>
                    <a:pt x="426" y="2250"/>
                    <a:pt x="517" y="2341"/>
                  </a:cubicBezTo>
                  <a:cubicBezTo>
                    <a:pt x="547" y="2371"/>
                    <a:pt x="608" y="2402"/>
                    <a:pt x="669" y="2432"/>
                  </a:cubicBezTo>
                  <a:cubicBezTo>
                    <a:pt x="821" y="2523"/>
                    <a:pt x="1003" y="2554"/>
                    <a:pt x="1186" y="2554"/>
                  </a:cubicBezTo>
                  <a:cubicBezTo>
                    <a:pt x="1247" y="2554"/>
                    <a:pt x="1307" y="2554"/>
                    <a:pt x="1399" y="2523"/>
                  </a:cubicBezTo>
                  <a:cubicBezTo>
                    <a:pt x="1976" y="2371"/>
                    <a:pt x="2554" y="2068"/>
                    <a:pt x="2979" y="1612"/>
                  </a:cubicBezTo>
                  <a:cubicBezTo>
                    <a:pt x="3192" y="1399"/>
                    <a:pt x="3283" y="1064"/>
                    <a:pt x="3222" y="761"/>
                  </a:cubicBezTo>
                  <a:cubicBezTo>
                    <a:pt x="3222" y="639"/>
                    <a:pt x="3162" y="517"/>
                    <a:pt x="3101" y="426"/>
                  </a:cubicBezTo>
                  <a:cubicBezTo>
                    <a:pt x="3070" y="365"/>
                    <a:pt x="3010" y="305"/>
                    <a:pt x="2979" y="274"/>
                  </a:cubicBezTo>
                  <a:cubicBezTo>
                    <a:pt x="2797" y="92"/>
                    <a:pt x="2554" y="1"/>
                    <a:pt x="231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" name="Google Shape;56;p2"/>
            <p:cNvSpPr/>
            <p:nvPr/>
          </p:nvSpPr>
          <p:spPr>
            <a:xfrm flipH="1">
              <a:off x="9748000" y="465435"/>
              <a:ext cx="56726" cy="100820"/>
            </a:xfrm>
            <a:custGeom>
              <a:avLst/>
              <a:gdLst/>
              <a:ahLst/>
              <a:cxnLst/>
              <a:rect l="l" t="t" r="r" b="b"/>
              <a:pathLst>
                <a:path w="1886" h="3352" extrusionOk="0">
                  <a:moveTo>
                    <a:pt x="943" y="1"/>
                  </a:moveTo>
                  <a:cubicBezTo>
                    <a:pt x="472" y="1"/>
                    <a:pt x="1" y="320"/>
                    <a:pt x="1" y="958"/>
                  </a:cubicBezTo>
                  <a:lnTo>
                    <a:pt x="1" y="2417"/>
                  </a:lnTo>
                  <a:cubicBezTo>
                    <a:pt x="1" y="3040"/>
                    <a:pt x="472" y="3352"/>
                    <a:pt x="943" y="3352"/>
                  </a:cubicBezTo>
                  <a:cubicBezTo>
                    <a:pt x="1414" y="3352"/>
                    <a:pt x="1886" y="3040"/>
                    <a:pt x="1886" y="2417"/>
                  </a:cubicBezTo>
                  <a:lnTo>
                    <a:pt x="1886" y="958"/>
                  </a:lnTo>
                  <a:cubicBezTo>
                    <a:pt x="1886" y="320"/>
                    <a:pt x="1414" y="1"/>
                    <a:pt x="94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" name="Google Shape;57;p2"/>
            <p:cNvSpPr/>
            <p:nvPr/>
          </p:nvSpPr>
          <p:spPr>
            <a:xfrm flipH="1">
              <a:off x="9493849" y="773843"/>
              <a:ext cx="127138" cy="141966"/>
            </a:xfrm>
            <a:custGeom>
              <a:avLst/>
              <a:gdLst/>
              <a:ahLst/>
              <a:cxnLst/>
              <a:rect l="l" t="t" r="r" b="b"/>
              <a:pathLst>
                <a:path w="4227" h="4720" extrusionOk="0">
                  <a:moveTo>
                    <a:pt x="3200" y="1"/>
                  </a:moveTo>
                  <a:cubicBezTo>
                    <a:pt x="2969" y="1"/>
                    <a:pt x="2744" y="98"/>
                    <a:pt x="2585" y="279"/>
                  </a:cubicBezTo>
                  <a:cubicBezTo>
                    <a:pt x="1734" y="1373"/>
                    <a:pt x="579" y="2163"/>
                    <a:pt x="184" y="3531"/>
                  </a:cubicBezTo>
                  <a:cubicBezTo>
                    <a:pt x="0" y="4247"/>
                    <a:pt x="593" y="4719"/>
                    <a:pt x="1165" y="4719"/>
                  </a:cubicBezTo>
                  <a:cubicBezTo>
                    <a:pt x="1540" y="4719"/>
                    <a:pt x="1906" y="4517"/>
                    <a:pt x="2038" y="4048"/>
                  </a:cubicBezTo>
                  <a:cubicBezTo>
                    <a:pt x="2099" y="3805"/>
                    <a:pt x="2220" y="3561"/>
                    <a:pt x="2372" y="3349"/>
                  </a:cubicBezTo>
                  <a:cubicBezTo>
                    <a:pt x="2798" y="2710"/>
                    <a:pt x="3467" y="2224"/>
                    <a:pt x="3953" y="1616"/>
                  </a:cubicBezTo>
                  <a:cubicBezTo>
                    <a:pt x="4105" y="1434"/>
                    <a:pt x="4196" y="1191"/>
                    <a:pt x="4227" y="947"/>
                  </a:cubicBezTo>
                  <a:cubicBezTo>
                    <a:pt x="4227" y="765"/>
                    <a:pt x="4166" y="583"/>
                    <a:pt x="4075" y="431"/>
                  </a:cubicBezTo>
                  <a:cubicBezTo>
                    <a:pt x="4014" y="400"/>
                    <a:pt x="3983" y="339"/>
                    <a:pt x="3923" y="279"/>
                  </a:cubicBezTo>
                  <a:cubicBezTo>
                    <a:pt x="3892" y="248"/>
                    <a:pt x="3831" y="218"/>
                    <a:pt x="3801" y="188"/>
                  </a:cubicBezTo>
                  <a:cubicBezTo>
                    <a:pt x="3679" y="96"/>
                    <a:pt x="3558" y="66"/>
                    <a:pt x="3436" y="36"/>
                  </a:cubicBezTo>
                  <a:cubicBezTo>
                    <a:pt x="3359" y="12"/>
                    <a:pt x="3279" y="1"/>
                    <a:pt x="320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" name="Google Shape;58;p2"/>
            <p:cNvSpPr/>
            <p:nvPr/>
          </p:nvSpPr>
          <p:spPr>
            <a:xfrm flipH="1">
              <a:off x="9748000" y="-50625"/>
              <a:ext cx="57628" cy="45507"/>
            </a:xfrm>
            <a:custGeom>
              <a:avLst/>
              <a:gdLst/>
              <a:ahLst/>
              <a:cxnLst/>
              <a:rect l="l" t="t" r="r" b="b"/>
              <a:pathLst>
                <a:path w="1916" h="1513" extrusionOk="0">
                  <a:moveTo>
                    <a:pt x="1" y="0"/>
                  </a:moveTo>
                  <a:lnTo>
                    <a:pt x="31" y="578"/>
                  </a:lnTo>
                  <a:cubicBezTo>
                    <a:pt x="16" y="1201"/>
                    <a:pt x="487" y="1513"/>
                    <a:pt x="962" y="1513"/>
                  </a:cubicBezTo>
                  <a:cubicBezTo>
                    <a:pt x="1437" y="1513"/>
                    <a:pt x="1916" y="1201"/>
                    <a:pt x="1916" y="578"/>
                  </a:cubicBezTo>
                  <a:lnTo>
                    <a:pt x="1916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" name="Google Shape;59;p2"/>
            <p:cNvSpPr/>
            <p:nvPr/>
          </p:nvSpPr>
          <p:spPr>
            <a:xfrm flipH="1">
              <a:off x="9607208" y="900467"/>
              <a:ext cx="139890" cy="70111"/>
            </a:xfrm>
            <a:custGeom>
              <a:avLst/>
              <a:gdLst/>
              <a:ahLst/>
              <a:cxnLst/>
              <a:rect l="l" t="t" r="r" b="b"/>
              <a:pathLst>
                <a:path w="4651" h="2331" extrusionOk="0">
                  <a:moveTo>
                    <a:pt x="1229" y="0"/>
                  </a:moveTo>
                  <a:cubicBezTo>
                    <a:pt x="447" y="0"/>
                    <a:pt x="1" y="563"/>
                    <a:pt x="456" y="1266"/>
                  </a:cubicBezTo>
                  <a:cubicBezTo>
                    <a:pt x="1125" y="2300"/>
                    <a:pt x="2280" y="2330"/>
                    <a:pt x="3404" y="2330"/>
                  </a:cubicBezTo>
                  <a:cubicBezTo>
                    <a:pt x="4650" y="2330"/>
                    <a:pt x="4650" y="415"/>
                    <a:pt x="3404" y="415"/>
                  </a:cubicBezTo>
                  <a:cubicBezTo>
                    <a:pt x="3202" y="415"/>
                    <a:pt x="2972" y="496"/>
                    <a:pt x="2769" y="496"/>
                  </a:cubicBezTo>
                  <a:cubicBezTo>
                    <a:pt x="2668" y="496"/>
                    <a:pt x="2573" y="476"/>
                    <a:pt x="2492" y="415"/>
                  </a:cubicBezTo>
                  <a:cubicBezTo>
                    <a:pt x="2036" y="124"/>
                    <a:pt x="1595" y="0"/>
                    <a:pt x="122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" name="Google Shape;60;p2"/>
            <p:cNvSpPr/>
            <p:nvPr/>
          </p:nvSpPr>
          <p:spPr>
            <a:xfrm flipH="1">
              <a:off x="9700447" y="229120"/>
              <a:ext cx="98775" cy="76818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0" y="0"/>
                  </a:moveTo>
                  <a:cubicBezTo>
                    <a:pt x="2128" y="0"/>
                    <a:pt x="1946" y="61"/>
                    <a:pt x="1763" y="152"/>
                  </a:cubicBezTo>
                  <a:cubicBezTo>
                    <a:pt x="1733" y="183"/>
                    <a:pt x="1672" y="213"/>
                    <a:pt x="1642" y="274"/>
                  </a:cubicBezTo>
                  <a:cubicBezTo>
                    <a:pt x="1581" y="335"/>
                    <a:pt x="1490" y="396"/>
                    <a:pt x="1429" y="456"/>
                  </a:cubicBezTo>
                  <a:cubicBezTo>
                    <a:pt x="1399" y="456"/>
                    <a:pt x="1368" y="487"/>
                    <a:pt x="1338" y="517"/>
                  </a:cubicBezTo>
                  <a:cubicBezTo>
                    <a:pt x="1277" y="547"/>
                    <a:pt x="1186" y="608"/>
                    <a:pt x="1125" y="639"/>
                  </a:cubicBezTo>
                  <a:cubicBezTo>
                    <a:pt x="1034" y="669"/>
                    <a:pt x="973" y="669"/>
                    <a:pt x="882" y="699"/>
                  </a:cubicBezTo>
                  <a:cubicBezTo>
                    <a:pt x="304" y="851"/>
                    <a:pt x="0" y="1520"/>
                    <a:pt x="304" y="2037"/>
                  </a:cubicBezTo>
                  <a:cubicBezTo>
                    <a:pt x="335" y="2158"/>
                    <a:pt x="426" y="2250"/>
                    <a:pt x="517" y="2341"/>
                  </a:cubicBezTo>
                  <a:cubicBezTo>
                    <a:pt x="578" y="2371"/>
                    <a:pt x="608" y="2402"/>
                    <a:pt x="669" y="2432"/>
                  </a:cubicBezTo>
                  <a:cubicBezTo>
                    <a:pt x="821" y="2523"/>
                    <a:pt x="1003" y="2554"/>
                    <a:pt x="1186" y="2554"/>
                  </a:cubicBezTo>
                  <a:cubicBezTo>
                    <a:pt x="1277" y="2554"/>
                    <a:pt x="1338" y="2523"/>
                    <a:pt x="1399" y="2523"/>
                  </a:cubicBezTo>
                  <a:cubicBezTo>
                    <a:pt x="2006" y="2371"/>
                    <a:pt x="2554" y="2067"/>
                    <a:pt x="2979" y="1611"/>
                  </a:cubicBezTo>
                  <a:cubicBezTo>
                    <a:pt x="3192" y="1399"/>
                    <a:pt x="3283" y="1064"/>
                    <a:pt x="3222" y="760"/>
                  </a:cubicBezTo>
                  <a:cubicBezTo>
                    <a:pt x="3222" y="639"/>
                    <a:pt x="3162" y="517"/>
                    <a:pt x="3101" y="426"/>
                  </a:cubicBezTo>
                  <a:cubicBezTo>
                    <a:pt x="3070" y="365"/>
                    <a:pt x="3010" y="304"/>
                    <a:pt x="2979" y="274"/>
                  </a:cubicBezTo>
                  <a:cubicBezTo>
                    <a:pt x="2797" y="92"/>
                    <a:pt x="2554" y="0"/>
                    <a:pt x="2310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" name="Google Shape;61;p2"/>
            <p:cNvSpPr/>
            <p:nvPr/>
          </p:nvSpPr>
          <p:spPr>
            <a:xfrm flipH="1">
              <a:off x="9606306" y="652122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7" y="1"/>
                  </a:moveTo>
                  <a:cubicBezTo>
                    <a:pt x="620" y="1"/>
                    <a:pt x="248" y="277"/>
                    <a:pt x="122" y="678"/>
                  </a:cubicBezTo>
                  <a:cubicBezTo>
                    <a:pt x="1" y="1195"/>
                    <a:pt x="305" y="1712"/>
                    <a:pt x="791" y="1864"/>
                  </a:cubicBezTo>
                  <a:cubicBezTo>
                    <a:pt x="1612" y="2198"/>
                    <a:pt x="2493" y="2411"/>
                    <a:pt x="3405" y="2472"/>
                  </a:cubicBezTo>
                  <a:cubicBezTo>
                    <a:pt x="3415" y="2472"/>
                    <a:pt x="3424" y="2472"/>
                    <a:pt x="3434" y="2472"/>
                  </a:cubicBezTo>
                  <a:cubicBezTo>
                    <a:pt x="4621" y="2472"/>
                    <a:pt x="4611" y="617"/>
                    <a:pt x="3405" y="587"/>
                  </a:cubicBezTo>
                  <a:cubicBezTo>
                    <a:pt x="2676" y="526"/>
                    <a:pt x="1976" y="313"/>
                    <a:pt x="1308" y="40"/>
                  </a:cubicBezTo>
                  <a:cubicBezTo>
                    <a:pt x="1217" y="13"/>
                    <a:pt x="1126" y="1"/>
                    <a:pt x="1037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" name="Google Shape;62;p2"/>
            <p:cNvSpPr/>
            <p:nvPr/>
          </p:nvSpPr>
          <p:spPr>
            <a:xfrm flipH="1">
              <a:off x="8201145" y="343292"/>
              <a:ext cx="48485" cy="9264"/>
            </a:xfrm>
            <a:custGeom>
              <a:avLst/>
              <a:gdLst/>
              <a:ahLst/>
              <a:cxnLst/>
              <a:rect l="l" t="t" r="r" b="b"/>
              <a:pathLst>
                <a:path w="1612" h="308" extrusionOk="0">
                  <a:moveTo>
                    <a:pt x="688" y="0"/>
                  </a:moveTo>
                  <a:cubicBezTo>
                    <a:pt x="433" y="0"/>
                    <a:pt x="182" y="103"/>
                    <a:pt x="0" y="308"/>
                  </a:cubicBezTo>
                  <a:cubicBezTo>
                    <a:pt x="547" y="277"/>
                    <a:pt x="1064" y="277"/>
                    <a:pt x="1611" y="277"/>
                  </a:cubicBezTo>
                  <a:cubicBezTo>
                    <a:pt x="1398" y="186"/>
                    <a:pt x="1155" y="95"/>
                    <a:pt x="942" y="34"/>
                  </a:cubicBezTo>
                  <a:cubicBezTo>
                    <a:pt x="859" y="11"/>
                    <a:pt x="773" y="0"/>
                    <a:pt x="68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" name="Google Shape;63;p2"/>
            <p:cNvSpPr/>
            <p:nvPr/>
          </p:nvSpPr>
          <p:spPr>
            <a:xfrm flipH="1">
              <a:off x="8711279" y="674349"/>
              <a:ext cx="38439" cy="43913"/>
            </a:xfrm>
            <a:custGeom>
              <a:avLst/>
              <a:gdLst/>
              <a:ahLst/>
              <a:cxnLst/>
              <a:rect l="l" t="t" r="r" b="b"/>
              <a:pathLst>
                <a:path w="1278" h="1460" extrusionOk="0">
                  <a:moveTo>
                    <a:pt x="973" y="0"/>
                  </a:moveTo>
                  <a:cubicBezTo>
                    <a:pt x="457" y="0"/>
                    <a:pt x="31" y="426"/>
                    <a:pt x="31" y="942"/>
                  </a:cubicBezTo>
                  <a:cubicBezTo>
                    <a:pt x="1" y="1125"/>
                    <a:pt x="1" y="1277"/>
                    <a:pt x="31" y="1459"/>
                  </a:cubicBezTo>
                  <a:cubicBezTo>
                    <a:pt x="213" y="1307"/>
                    <a:pt x="852" y="547"/>
                    <a:pt x="1277" y="61"/>
                  </a:cubicBezTo>
                  <a:cubicBezTo>
                    <a:pt x="1186" y="30"/>
                    <a:pt x="1095" y="0"/>
                    <a:pt x="973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" name="Google Shape;64;p2"/>
            <p:cNvSpPr/>
            <p:nvPr/>
          </p:nvSpPr>
          <p:spPr>
            <a:xfrm flipH="1">
              <a:off x="8605228" y="465435"/>
              <a:ext cx="56726" cy="101060"/>
            </a:xfrm>
            <a:custGeom>
              <a:avLst/>
              <a:gdLst/>
              <a:ahLst/>
              <a:cxnLst/>
              <a:rect l="l" t="t" r="r" b="b"/>
              <a:pathLst>
                <a:path w="1886" h="3360" extrusionOk="0">
                  <a:moveTo>
                    <a:pt x="943" y="1"/>
                  </a:moveTo>
                  <a:cubicBezTo>
                    <a:pt x="472" y="1"/>
                    <a:pt x="1" y="320"/>
                    <a:pt x="1" y="958"/>
                  </a:cubicBezTo>
                  <a:lnTo>
                    <a:pt x="1" y="2417"/>
                  </a:lnTo>
                  <a:cubicBezTo>
                    <a:pt x="1" y="2934"/>
                    <a:pt x="426" y="3359"/>
                    <a:pt x="943" y="3359"/>
                  </a:cubicBezTo>
                  <a:cubicBezTo>
                    <a:pt x="1064" y="3359"/>
                    <a:pt x="1186" y="3329"/>
                    <a:pt x="1308" y="3268"/>
                  </a:cubicBezTo>
                  <a:cubicBezTo>
                    <a:pt x="1490" y="3055"/>
                    <a:pt x="1703" y="2812"/>
                    <a:pt x="1855" y="2539"/>
                  </a:cubicBezTo>
                  <a:cubicBezTo>
                    <a:pt x="1885" y="2508"/>
                    <a:pt x="1885" y="2447"/>
                    <a:pt x="1885" y="2417"/>
                  </a:cubicBezTo>
                  <a:lnTo>
                    <a:pt x="1885" y="958"/>
                  </a:lnTo>
                  <a:cubicBezTo>
                    <a:pt x="1885" y="320"/>
                    <a:pt x="1414" y="1"/>
                    <a:pt x="94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" name="Google Shape;65;p2"/>
            <p:cNvSpPr/>
            <p:nvPr/>
          </p:nvSpPr>
          <p:spPr>
            <a:xfrm flipH="1">
              <a:off x="7611487" y="343142"/>
              <a:ext cx="75013" cy="32273"/>
            </a:xfrm>
            <a:custGeom>
              <a:avLst/>
              <a:gdLst/>
              <a:ahLst/>
              <a:cxnLst/>
              <a:rect l="l" t="t" r="r" b="b"/>
              <a:pathLst>
                <a:path w="2494" h="1073" extrusionOk="0">
                  <a:moveTo>
                    <a:pt x="948" y="0"/>
                  </a:moveTo>
                  <a:cubicBezTo>
                    <a:pt x="531" y="0"/>
                    <a:pt x="162" y="282"/>
                    <a:pt x="62" y="708"/>
                  </a:cubicBezTo>
                  <a:cubicBezTo>
                    <a:pt x="1" y="830"/>
                    <a:pt x="1" y="951"/>
                    <a:pt x="31" y="1073"/>
                  </a:cubicBezTo>
                  <a:cubicBezTo>
                    <a:pt x="852" y="1012"/>
                    <a:pt x="1673" y="890"/>
                    <a:pt x="2493" y="708"/>
                  </a:cubicBezTo>
                  <a:cubicBezTo>
                    <a:pt x="2372" y="526"/>
                    <a:pt x="2189" y="404"/>
                    <a:pt x="2007" y="343"/>
                  </a:cubicBezTo>
                  <a:cubicBezTo>
                    <a:pt x="1733" y="252"/>
                    <a:pt x="1490" y="130"/>
                    <a:pt x="1217" y="39"/>
                  </a:cubicBezTo>
                  <a:cubicBezTo>
                    <a:pt x="1126" y="13"/>
                    <a:pt x="1036" y="0"/>
                    <a:pt x="94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" name="Google Shape;66;p2"/>
            <p:cNvSpPr/>
            <p:nvPr/>
          </p:nvSpPr>
          <p:spPr>
            <a:xfrm flipH="1">
              <a:off x="7898539" y="332254"/>
              <a:ext cx="136371" cy="44094"/>
            </a:xfrm>
            <a:custGeom>
              <a:avLst/>
              <a:gdLst/>
              <a:ahLst/>
              <a:cxnLst/>
              <a:rect l="l" t="t" r="r" b="b"/>
              <a:pathLst>
                <a:path w="4534" h="1466" extrusionOk="0">
                  <a:moveTo>
                    <a:pt x="1041" y="0"/>
                  </a:moveTo>
                  <a:cubicBezTo>
                    <a:pt x="289" y="0"/>
                    <a:pt x="1" y="371"/>
                    <a:pt x="460" y="1070"/>
                  </a:cubicBezTo>
                  <a:cubicBezTo>
                    <a:pt x="1767" y="1222"/>
                    <a:pt x="3074" y="1374"/>
                    <a:pt x="4381" y="1465"/>
                  </a:cubicBezTo>
                  <a:cubicBezTo>
                    <a:pt x="4533" y="888"/>
                    <a:pt x="4077" y="310"/>
                    <a:pt x="3469" y="310"/>
                  </a:cubicBezTo>
                  <a:cubicBezTo>
                    <a:pt x="3317" y="340"/>
                    <a:pt x="3165" y="356"/>
                    <a:pt x="3013" y="356"/>
                  </a:cubicBezTo>
                  <a:cubicBezTo>
                    <a:pt x="2861" y="356"/>
                    <a:pt x="2709" y="340"/>
                    <a:pt x="2557" y="310"/>
                  </a:cubicBezTo>
                  <a:cubicBezTo>
                    <a:pt x="1952" y="101"/>
                    <a:pt x="1433" y="0"/>
                    <a:pt x="104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" name="Google Shape;67;p2"/>
            <p:cNvSpPr/>
            <p:nvPr/>
          </p:nvSpPr>
          <p:spPr>
            <a:xfrm flipH="1">
              <a:off x="9247941" y="989916"/>
              <a:ext cx="47553" cy="15400"/>
            </a:xfrm>
            <a:custGeom>
              <a:avLst/>
              <a:gdLst/>
              <a:ahLst/>
              <a:cxnLst/>
              <a:rect l="l" t="t" r="r" b="b"/>
              <a:pathLst>
                <a:path w="1581" h="512" extrusionOk="0">
                  <a:moveTo>
                    <a:pt x="871" y="0"/>
                  </a:moveTo>
                  <a:cubicBezTo>
                    <a:pt x="540" y="0"/>
                    <a:pt x="216" y="163"/>
                    <a:pt x="31" y="450"/>
                  </a:cubicBezTo>
                  <a:lnTo>
                    <a:pt x="0" y="511"/>
                  </a:lnTo>
                  <a:cubicBezTo>
                    <a:pt x="517" y="481"/>
                    <a:pt x="1064" y="420"/>
                    <a:pt x="1581" y="329"/>
                  </a:cubicBezTo>
                  <a:cubicBezTo>
                    <a:pt x="1490" y="238"/>
                    <a:pt x="1429" y="177"/>
                    <a:pt x="1338" y="116"/>
                  </a:cubicBezTo>
                  <a:cubicBezTo>
                    <a:pt x="1190" y="37"/>
                    <a:pt x="1030" y="0"/>
                    <a:pt x="87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" name="Google Shape;68;p2"/>
            <p:cNvSpPr/>
            <p:nvPr/>
          </p:nvSpPr>
          <p:spPr>
            <a:xfrm flipH="1">
              <a:off x="9808335" y="751135"/>
              <a:ext cx="12843" cy="43913"/>
            </a:xfrm>
            <a:custGeom>
              <a:avLst/>
              <a:gdLst/>
              <a:ahLst/>
              <a:cxnLst/>
              <a:rect l="l" t="t" r="r" b="b"/>
              <a:pathLst>
                <a:path w="427" h="1460" extrusionOk="0">
                  <a:moveTo>
                    <a:pt x="1" y="0"/>
                  </a:moveTo>
                  <a:lnTo>
                    <a:pt x="1" y="1459"/>
                  </a:lnTo>
                  <a:cubicBezTo>
                    <a:pt x="1" y="1429"/>
                    <a:pt x="31" y="1429"/>
                    <a:pt x="62" y="1398"/>
                  </a:cubicBezTo>
                  <a:cubicBezTo>
                    <a:pt x="426" y="1034"/>
                    <a:pt x="426" y="426"/>
                    <a:pt x="62" y="61"/>
                  </a:cubicBezTo>
                  <a:cubicBezTo>
                    <a:pt x="31" y="61"/>
                    <a:pt x="31" y="31"/>
                    <a:pt x="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" name="Google Shape;69;p2"/>
            <p:cNvSpPr/>
            <p:nvPr/>
          </p:nvSpPr>
          <p:spPr>
            <a:xfrm flipH="1">
              <a:off x="9808335" y="179764"/>
              <a:ext cx="12843" cy="43913"/>
            </a:xfrm>
            <a:custGeom>
              <a:avLst/>
              <a:gdLst/>
              <a:ahLst/>
              <a:cxnLst/>
              <a:rect l="l" t="t" r="r" b="b"/>
              <a:pathLst>
                <a:path w="427" h="1460" extrusionOk="0">
                  <a:moveTo>
                    <a:pt x="1" y="0"/>
                  </a:moveTo>
                  <a:lnTo>
                    <a:pt x="1" y="1459"/>
                  </a:lnTo>
                  <a:cubicBezTo>
                    <a:pt x="1" y="1429"/>
                    <a:pt x="31" y="1429"/>
                    <a:pt x="62" y="1398"/>
                  </a:cubicBezTo>
                  <a:cubicBezTo>
                    <a:pt x="426" y="1033"/>
                    <a:pt x="426" y="426"/>
                    <a:pt x="62" y="61"/>
                  </a:cubicBezTo>
                  <a:cubicBezTo>
                    <a:pt x="31" y="61"/>
                    <a:pt x="31" y="30"/>
                    <a:pt x="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" name="Google Shape;70;p2"/>
            <p:cNvSpPr/>
            <p:nvPr/>
          </p:nvSpPr>
          <p:spPr>
            <a:xfrm flipH="1">
              <a:off x="9431440" y="952169"/>
              <a:ext cx="69750" cy="55072"/>
            </a:xfrm>
            <a:custGeom>
              <a:avLst/>
              <a:gdLst/>
              <a:ahLst/>
              <a:cxnLst/>
              <a:rect l="l" t="t" r="r" b="b"/>
              <a:pathLst>
                <a:path w="2319" h="1831" extrusionOk="0">
                  <a:moveTo>
                    <a:pt x="1153" y="0"/>
                  </a:moveTo>
                  <a:cubicBezTo>
                    <a:pt x="777" y="0"/>
                    <a:pt x="406" y="203"/>
                    <a:pt x="274" y="672"/>
                  </a:cubicBezTo>
                  <a:cubicBezTo>
                    <a:pt x="183" y="1006"/>
                    <a:pt x="92" y="1341"/>
                    <a:pt x="0" y="1675"/>
                  </a:cubicBezTo>
                  <a:cubicBezTo>
                    <a:pt x="0" y="1675"/>
                    <a:pt x="1632" y="1830"/>
                    <a:pt x="1883" y="1830"/>
                  </a:cubicBezTo>
                  <a:cubicBezTo>
                    <a:pt x="1904" y="1830"/>
                    <a:pt x="1915" y="1829"/>
                    <a:pt x="1915" y="1827"/>
                  </a:cubicBezTo>
                  <a:cubicBezTo>
                    <a:pt x="1976" y="1614"/>
                    <a:pt x="2037" y="1401"/>
                    <a:pt x="2098" y="1189"/>
                  </a:cubicBezTo>
                  <a:cubicBezTo>
                    <a:pt x="2318" y="472"/>
                    <a:pt x="1728" y="0"/>
                    <a:pt x="1153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" name="Google Shape;71;p2"/>
            <p:cNvSpPr/>
            <p:nvPr/>
          </p:nvSpPr>
          <p:spPr>
            <a:xfrm flipH="1">
              <a:off x="9045011" y="896948"/>
              <a:ext cx="131048" cy="71795"/>
            </a:xfrm>
            <a:custGeom>
              <a:avLst/>
              <a:gdLst/>
              <a:ahLst/>
              <a:cxnLst/>
              <a:rect l="l" t="t" r="r" b="b"/>
              <a:pathLst>
                <a:path w="4357" h="2387" extrusionOk="0">
                  <a:moveTo>
                    <a:pt x="1328" y="0"/>
                  </a:moveTo>
                  <a:cubicBezTo>
                    <a:pt x="660" y="0"/>
                    <a:pt x="0" y="692"/>
                    <a:pt x="467" y="1414"/>
                  </a:cubicBezTo>
                  <a:cubicBezTo>
                    <a:pt x="802" y="1930"/>
                    <a:pt x="1379" y="2295"/>
                    <a:pt x="2017" y="2386"/>
                  </a:cubicBezTo>
                  <a:cubicBezTo>
                    <a:pt x="2808" y="2113"/>
                    <a:pt x="3598" y="1809"/>
                    <a:pt x="4327" y="1475"/>
                  </a:cubicBezTo>
                  <a:cubicBezTo>
                    <a:pt x="4357" y="975"/>
                    <a:pt x="3961" y="561"/>
                    <a:pt x="3468" y="561"/>
                  </a:cubicBezTo>
                  <a:cubicBezTo>
                    <a:pt x="3450" y="561"/>
                    <a:pt x="3433" y="562"/>
                    <a:pt x="3416" y="563"/>
                  </a:cubicBezTo>
                  <a:lnTo>
                    <a:pt x="2473" y="563"/>
                  </a:lnTo>
                  <a:cubicBezTo>
                    <a:pt x="2382" y="532"/>
                    <a:pt x="2291" y="532"/>
                    <a:pt x="2200" y="502"/>
                  </a:cubicBezTo>
                  <a:cubicBezTo>
                    <a:pt x="2114" y="480"/>
                    <a:pt x="2073" y="459"/>
                    <a:pt x="2079" y="459"/>
                  </a:cubicBezTo>
                  <a:cubicBezTo>
                    <a:pt x="2081" y="459"/>
                    <a:pt x="2091" y="463"/>
                    <a:pt x="2109" y="471"/>
                  </a:cubicBezTo>
                  <a:cubicBezTo>
                    <a:pt x="2177" y="471"/>
                    <a:pt x="2109" y="420"/>
                    <a:pt x="2096" y="420"/>
                  </a:cubicBezTo>
                  <a:cubicBezTo>
                    <a:pt x="2095" y="420"/>
                    <a:pt x="2095" y="420"/>
                    <a:pt x="2095" y="420"/>
                  </a:cubicBezTo>
                  <a:lnTo>
                    <a:pt x="2095" y="420"/>
                  </a:lnTo>
                  <a:cubicBezTo>
                    <a:pt x="1894" y="124"/>
                    <a:pt x="1610" y="0"/>
                    <a:pt x="132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" name="Google Shape;72;p2"/>
            <p:cNvSpPr/>
            <p:nvPr/>
          </p:nvSpPr>
          <p:spPr>
            <a:xfrm flipH="1">
              <a:off x="9810170" y="426575"/>
              <a:ext cx="11008" cy="43011"/>
            </a:xfrm>
            <a:custGeom>
              <a:avLst/>
              <a:gdLst/>
              <a:ahLst/>
              <a:cxnLst/>
              <a:rect l="l" t="t" r="r" b="b"/>
              <a:pathLst>
                <a:path w="366" h="1430" extrusionOk="0">
                  <a:moveTo>
                    <a:pt x="1" y="1"/>
                  </a:moveTo>
                  <a:lnTo>
                    <a:pt x="1" y="1429"/>
                  </a:lnTo>
                  <a:cubicBezTo>
                    <a:pt x="62" y="1338"/>
                    <a:pt x="92" y="1247"/>
                    <a:pt x="153" y="1156"/>
                  </a:cubicBezTo>
                  <a:cubicBezTo>
                    <a:pt x="366" y="761"/>
                    <a:pt x="305" y="305"/>
                    <a:pt x="1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" name="Google Shape;73;p2"/>
            <p:cNvSpPr/>
            <p:nvPr/>
          </p:nvSpPr>
          <p:spPr>
            <a:xfrm flipH="1">
              <a:off x="8665562" y="102948"/>
              <a:ext cx="86894" cy="127108"/>
            </a:xfrm>
            <a:custGeom>
              <a:avLst/>
              <a:gdLst/>
              <a:ahLst/>
              <a:cxnLst/>
              <a:rect l="l" t="t" r="r" b="b"/>
              <a:pathLst>
                <a:path w="2889" h="4226" extrusionOk="0">
                  <a:moveTo>
                    <a:pt x="1064" y="1"/>
                  </a:moveTo>
                  <a:cubicBezTo>
                    <a:pt x="548" y="1"/>
                    <a:pt x="122" y="426"/>
                    <a:pt x="122" y="943"/>
                  </a:cubicBezTo>
                  <a:cubicBezTo>
                    <a:pt x="0" y="2068"/>
                    <a:pt x="244" y="3223"/>
                    <a:pt x="1186" y="3952"/>
                  </a:cubicBezTo>
                  <a:cubicBezTo>
                    <a:pt x="1368" y="4135"/>
                    <a:pt x="1604" y="4226"/>
                    <a:pt x="1843" y="4226"/>
                  </a:cubicBezTo>
                  <a:cubicBezTo>
                    <a:pt x="2083" y="4226"/>
                    <a:pt x="2326" y="4135"/>
                    <a:pt x="2523" y="3952"/>
                  </a:cubicBezTo>
                  <a:cubicBezTo>
                    <a:pt x="2888" y="3587"/>
                    <a:pt x="2888" y="2980"/>
                    <a:pt x="2523" y="2615"/>
                  </a:cubicBezTo>
                  <a:cubicBezTo>
                    <a:pt x="1946" y="2159"/>
                    <a:pt x="1946" y="1612"/>
                    <a:pt x="2007" y="943"/>
                  </a:cubicBezTo>
                  <a:cubicBezTo>
                    <a:pt x="2007" y="426"/>
                    <a:pt x="1581" y="1"/>
                    <a:pt x="1064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" name="Google Shape;74;p2"/>
            <p:cNvSpPr/>
            <p:nvPr/>
          </p:nvSpPr>
          <p:spPr>
            <a:xfrm flipH="1">
              <a:off x="9345780" y="790987"/>
              <a:ext cx="113903" cy="60937"/>
            </a:xfrm>
            <a:custGeom>
              <a:avLst/>
              <a:gdLst/>
              <a:ahLst/>
              <a:cxnLst/>
              <a:rect l="l" t="t" r="r" b="b"/>
              <a:pathLst>
                <a:path w="3787" h="2026" extrusionOk="0">
                  <a:moveTo>
                    <a:pt x="2173" y="0"/>
                  </a:moveTo>
                  <a:cubicBezTo>
                    <a:pt x="1698" y="0"/>
                    <a:pt x="1223" y="61"/>
                    <a:pt x="748" y="165"/>
                  </a:cubicBezTo>
                  <a:cubicBezTo>
                    <a:pt x="353" y="256"/>
                    <a:pt x="110" y="590"/>
                    <a:pt x="79" y="985"/>
                  </a:cubicBezTo>
                  <a:cubicBezTo>
                    <a:pt x="1" y="1562"/>
                    <a:pt x="442" y="2025"/>
                    <a:pt x="974" y="2025"/>
                  </a:cubicBezTo>
                  <a:cubicBezTo>
                    <a:pt x="1059" y="2025"/>
                    <a:pt x="1146" y="2014"/>
                    <a:pt x="1234" y="1988"/>
                  </a:cubicBezTo>
                  <a:cubicBezTo>
                    <a:pt x="1588" y="1929"/>
                    <a:pt x="1941" y="1896"/>
                    <a:pt x="2286" y="1896"/>
                  </a:cubicBezTo>
                  <a:cubicBezTo>
                    <a:pt x="2475" y="1896"/>
                    <a:pt x="2662" y="1906"/>
                    <a:pt x="2845" y="1928"/>
                  </a:cubicBezTo>
                  <a:cubicBezTo>
                    <a:pt x="2862" y="1929"/>
                    <a:pt x="2878" y="1929"/>
                    <a:pt x="2894" y="1929"/>
                  </a:cubicBezTo>
                  <a:cubicBezTo>
                    <a:pt x="3389" y="1929"/>
                    <a:pt x="3787" y="1486"/>
                    <a:pt x="3757" y="985"/>
                  </a:cubicBezTo>
                  <a:cubicBezTo>
                    <a:pt x="3787" y="485"/>
                    <a:pt x="3389" y="42"/>
                    <a:pt x="2894" y="42"/>
                  </a:cubicBezTo>
                  <a:cubicBezTo>
                    <a:pt x="2878" y="42"/>
                    <a:pt x="2862" y="42"/>
                    <a:pt x="2845" y="43"/>
                  </a:cubicBezTo>
                  <a:cubicBezTo>
                    <a:pt x="2621" y="14"/>
                    <a:pt x="2397" y="0"/>
                    <a:pt x="2173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5" name="Google Shape;75;p2"/>
            <p:cNvSpPr/>
            <p:nvPr/>
          </p:nvSpPr>
          <p:spPr>
            <a:xfrm flipH="1">
              <a:off x="9176629" y="-50625"/>
              <a:ext cx="56696" cy="45507"/>
            </a:xfrm>
            <a:custGeom>
              <a:avLst/>
              <a:gdLst/>
              <a:ahLst/>
              <a:cxnLst/>
              <a:rect l="l" t="t" r="r" b="b"/>
              <a:pathLst>
                <a:path w="1885" h="1513" extrusionOk="0">
                  <a:moveTo>
                    <a:pt x="0" y="0"/>
                  </a:moveTo>
                  <a:lnTo>
                    <a:pt x="0" y="578"/>
                  </a:lnTo>
                  <a:cubicBezTo>
                    <a:pt x="0" y="1201"/>
                    <a:pt x="471" y="1513"/>
                    <a:pt x="943" y="1513"/>
                  </a:cubicBezTo>
                  <a:cubicBezTo>
                    <a:pt x="1414" y="1513"/>
                    <a:pt x="1885" y="1201"/>
                    <a:pt x="1885" y="578"/>
                  </a:cubicBezTo>
                  <a:lnTo>
                    <a:pt x="1885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6" name="Google Shape;76;p2"/>
            <p:cNvSpPr/>
            <p:nvPr/>
          </p:nvSpPr>
          <p:spPr>
            <a:xfrm flipH="1">
              <a:off x="8777118" y="-50625"/>
              <a:ext cx="49387" cy="14437"/>
            </a:xfrm>
            <a:custGeom>
              <a:avLst/>
              <a:gdLst/>
              <a:ahLst/>
              <a:cxnLst/>
              <a:rect l="l" t="t" r="r" b="b"/>
              <a:pathLst>
                <a:path w="1642" h="480" extrusionOk="0">
                  <a:moveTo>
                    <a:pt x="0" y="0"/>
                  </a:moveTo>
                  <a:cubicBezTo>
                    <a:pt x="177" y="302"/>
                    <a:pt x="499" y="480"/>
                    <a:pt x="846" y="480"/>
                  </a:cubicBezTo>
                  <a:cubicBezTo>
                    <a:pt x="918" y="480"/>
                    <a:pt x="991" y="472"/>
                    <a:pt x="1064" y="456"/>
                  </a:cubicBezTo>
                  <a:cubicBezTo>
                    <a:pt x="1307" y="365"/>
                    <a:pt x="1520" y="213"/>
                    <a:pt x="1642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" name="Google Shape;77;p2"/>
            <p:cNvSpPr/>
            <p:nvPr/>
          </p:nvSpPr>
          <p:spPr>
            <a:xfrm flipH="1">
              <a:off x="8822834" y="790446"/>
              <a:ext cx="63103" cy="49387"/>
            </a:xfrm>
            <a:custGeom>
              <a:avLst/>
              <a:gdLst/>
              <a:ahLst/>
              <a:cxnLst/>
              <a:rect l="l" t="t" r="r" b="b"/>
              <a:pathLst>
                <a:path w="2098" h="1642" extrusionOk="0">
                  <a:moveTo>
                    <a:pt x="2098" y="0"/>
                  </a:moveTo>
                  <a:cubicBezTo>
                    <a:pt x="1612" y="0"/>
                    <a:pt x="1125" y="31"/>
                    <a:pt x="669" y="152"/>
                  </a:cubicBezTo>
                  <a:cubicBezTo>
                    <a:pt x="274" y="243"/>
                    <a:pt x="31" y="608"/>
                    <a:pt x="1" y="973"/>
                  </a:cubicBezTo>
                  <a:cubicBezTo>
                    <a:pt x="1" y="1216"/>
                    <a:pt x="61" y="1459"/>
                    <a:pt x="183" y="1642"/>
                  </a:cubicBezTo>
                  <a:cubicBezTo>
                    <a:pt x="852" y="1125"/>
                    <a:pt x="1490" y="578"/>
                    <a:pt x="209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" name="Google Shape;78;p2"/>
            <p:cNvSpPr/>
            <p:nvPr/>
          </p:nvSpPr>
          <p:spPr>
            <a:xfrm flipH="1">
              <a:off x="9477397" y="1528"/>
              <a:ext cx="119799" cy="65810"/>
            </a:xfrm>
            <a:custGeom>
              <a:avLst/>
              <a:gdLst/>
              <a:ahLst/>
              <a:cxnLst/>
              <a:rect l="l" t="t" r="r" b="b"/>
              <a:pathLst>
                <a:path w="3983" h="2188" extrusionOk="0">
                  <a:moveTo>
                    <a:pt x="1063" y="1"/>
                  </a:moveTo>
                  <a:cubicBezTo>
                    <a:pt x="637" y="1"/>
                    <a:pt x="255" y="263"/>
                    <a:pt x="153" y="698"/>
                  </a:cubicBezTo>
                  <a:cubicBezTo>
                    <a:pt x="1" y="1215"/>
                    <a:pt x="305" y="1731"/>
                    <a:pt x="791" y="1853"/>
                  </a:cubicBezTo>
                  <a:cubicBezTo>
                    <a:pt x="1399" y="2096"/>
                    <a:pt x="2068" y="2187"/>
                    <a:pt x="2706" y="2187"/>
                  </a:cubicBezTo>
                  <a:cubicBezTo>
                    <a:pt x="3983" y="2187"/>
                    <a:pt x="3983" y="303"/>
                    <a:pt x="2706" y="303"/>
                  </a:cubicBezTo>
                  <a:cubicBezTo>
                    <a:pt x="2220" y="303"/>
                    <a:pt x="1764" y="212"/>
                    <a:pt x="1308" y="29"/>
                  </a:cubicBezTo>
                  <a:cubicBezTo>
                    <a:pt x="1226" y="10"/>
                    <a:pt x="1144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" name="Google Shape;79;p2"/>
            <p:cNvSpPr/>
            <p:nvPr/>
          </p:nvSpPr>
          <p:spPr>
            <a:xfrm flipH="1">
              <a:off x="9129076" y="229120"/>
              <a:ext cx="98775" cy="76818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1" y="0"/>
                  </a:moveTo>
                  <a:cubicBezTo>
                    <a:pt x="2128" y="0"/>
                    <a:pt x="1946" y="61"/>
                    <a:pt x="1794" y="152"/>
                  </a:cubicBezTo>
                  <a:cubicBezTo>
                    <a:pt x="1733" y="183"/>
                    <a:pt x="1672" y="213"/>
                    <a:pt x="1642" y="274"/>
                  </a:cubicBezTo>
                  <a:cubicBezTo>
                    <a:pt x="1581" y="335"/>
                    <a:pt x="1490" y="396"/>
                    <a:pt x="1429" y="456"/>
                  </a:cubicBezTo>
                  <a:cubicBezTo>
                    <a:pt x="1399" y="456"/>
                    <a:pt x="1368" y="487"/>
                    <a:pt x="1338" y="517"/>
                  </a:cubicBezTo>
                  <a:cubicBezTo>
                    <a:pt x="1277" y="547"/>
                    <a:pt x="1186" y="608"/>
                    <a:pt x="1125" y="639"/>
                  </a:cubicBezTo>
                  <a:cubicBezTo>
                    <a:pt x="1034" y="669"/>
                    <a:pt x="973" y="669"/>
                    <a:pt x="882" y="699"/>
                  </a:cubicBezTo>
                  <a:cubicBezTo>
                    <a:pt x="305" y="851"/>
                    <a:pt x="1" y="1520"/>
                    <a:pt x="305" y="2037"/>
                  </a:cubicBezTo>
                  <a:cubicBezTo>
                    <a:pt x="335" y="2158"/>
                    <a:pt x="426" y="2250"/>
                    <a:pt x="517" y="2341"/>
                  </a:cubicBezTo>
                  <a:cubicBezTo>
                    <a:pt x="578" y="2371"/>
                    <a:pt x="609" y="2402"/>
                    <a:pt x="669" y="2432"/>
                  </a:cubicBezTo>
                  <a:cubicBezTo>
                    <a:pt x="821" y="2523"/>
                    <a:pt x="1004" y="2554"/>
                    <a:pt x="1216" y="2554"/>
                  </a:cubicBezTo>
                  <a:cubicBezTo>
                    <a:pt x="1277" y="2554"/>
                    <a:pt x="1338" y="2523"/>
                    <a:pt x="1399" y="2523"/>
                  </a:cubicBezTo>
                  <a:cubicBezTo>
                    <a:pt x="2007" y="2371"/>
                    <a:pt x="2554" y="2067"/>
                    <a:pt x="2979" y="1611"/>
                  </a:cubicBezTo>
                  <a:cubicBezTo>
                    <a:pt x="3192" y="1399"/>
                    <a:pt x="3283" y="1064"/>
                    <a:pt x="3223" y="760"/>
                  </a:cubicBezTo>
                  <a:cubicBezTo>
                    <a:pt x="3223" y="639"/>
                    <a:pt x="3162" y="517"/>
                    <a:pt x="3101" y="426"/>
                  </a:cubicBezTo>
                  <a:cubicBezTo>
                    <a:pt x="3071" y="365"/>
                    <a:pt x="3010" y="304"/>
                    <a:pt x="2979" y="274"/>
                  </a:cubicBezTo>
                  <a:cubicBezTo>
                    <a:pt x="2797" y="92"/>
                    <a:pt x="2554" y="0"/>
                    <a:pt x="231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" name="Google Shape;80;p2"/>
            <p:cNvSpPr/>
            <p:nvPr/>
          </p:nvSpPr>
          <p:spPr>
            <a:xfrm flipH="1">
              <a:off x="9176629" y="465435"/>
              <a:ext cx="56696" cy="100820"/>
            </a:xfrm>
            <a:custGeom>
              <a:avLst/>
              <a:gdLst/>
              <a:ahLst/>
              <a:cxnLst/>
              <a:rect l="l" t="t" r="r" b="b"/>
              <a:pathLst>
                <a:path w="1885" h="3352" extrusionOk="0">
                  <a:moveTo>
                    <a:pt x="943" y="1"/>
                  </a:moveTo>
                  <a:cubicBezTo>
                    <a:pt x="471" y="1"/>
                    <a:pt x="0" y="320"/>
                    <a:pt x="0" y="958"/>
                  </a:cubicBezTo>
                  <a:lnTo>
                    <a:pt x="0" y="2417"/>
                  </a:lnTo>
                  <a:cubicBezTo>
                    <a:pt x="0" y="3040"/>
                    <a:pt x="471" y="3352"/>
                    <a:pt x="943" y="3352"/>
                  </a:cubicBezTo>
                  <a:cubicBezTo>
                    <a:pt x="1414" y="3352"/>
                    <a:pt x="1885" y="3040"/>
                    <a:pt x="1885" y="2417"/>
                  </a:cubicBezTo>
                  <a:lnTo>
                    <a:pt x="1885" y="958"/>
                  </a:lnTo>
                  <a:cubicBezTo>
                    <a:pt x="1885" y="320"/>
                    <a:pt x="1414" y="1"/>
                    <a:pt x="94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" name="Google Shape;81;p2"/>
            <p:cNvSpPr/>
            <p:nvPr/>
          </p:nvSpPr>
          <p:spPr>
            <a:xfrm flipH="1">
              <a:off x="8922478" y="773843"/>
              <a:ext cx="127138" cy="141966"/>
            </a:xfrm>
            <a:custGeom>
              <a:avLst/>
              <a:gdLst/>
              <a:ahLst/>
              <a:cxnLst/>
              <a:rect l="l" t="t" r="r" b="b"/>
              <a:pathLst>
                <a:path w="4227" h="4720" extrusionOk="0">
                  <a:moveTo>
                    <a:pt x="3200" y="1"/>
                  </a:moveTo>
                  <a:cubicBezTo>
                    <a:pt x="2970" y="1"/>
                    <a:pt x="2744" y="98"/>
                    <a:pt x="2585" y="279"/>
                  </a:cubicBezTo>
                  <a:cubicBezTo>
                    <a:pt x="1734" y="1373"/>
                    <a:pt x="579" y="2163"/>
                    <a:pt x="184" y="3531"/>
                  </a:cubicBezTo>
                  <a:cubicBezTo>
                    <a:pt x="1" y="4247"/>
                    <a:pt x="594" y="4719"/>
                    <a:pt x="1166" y="4719"/>
                  </a:cubicBezTo>
                  <a:cubicBezTo>
                    <a:pt x="1540" y="4719"/>
                    <a:pt x="1906" y="4517"/>
                    <a:pt x="2038" y="4048"/>
                  </a:cubicBezTo>
                  <a:cubicBezTo>
                    <a:pt x="2099" y="3805"/>
                    <a:pt x="2221" y="3561"/>
                    <a:pt x="2373" y="3349"/>
                  </a:cubicBezTo>
                  <a:cubicBezTo>
                    <a:pt x="2798" y="2710"/>
                    <a:pt x="3467" y="2224"/>
                    <a:pt x="3953" y="1616"/>
                  </a:cubicBezTo>
                  <a:cubicBezTo>
                    <a:pt x="4105" y="1434"/>
                    <a:pt x="4196" y="1191"/>
                    <a:pt x="4227" y="947"/>
                  </a:cubicBezTo>
                  <a:cubicBezTo>
                    <a:pt x="4227" y="765"/>
                    <a:pt x="4166" y="583"/>
                    <a:pt x="4075" y="431"/>
                  </a:cubicBezTo>
                  <a:cubicBezTo>
                    <a:pt x="4014" y="400"/>
                    <a:pt x="3984" y="339"/>
                    <a:pt x="3923" y="279"/>
                  </a:cubicBezTo>
                  <a:cubicBezTo>
                    <a:pt x="3892" y="248"/>
                    <a:pt x="3832" y="218"/>
                    <a:pt x="3801" y="188"/>
                  </a:cubicBezTo>
                  <a:cubicBezTo>
                    <a:pt x="3680" y="96"/>
                    <a:pt x="3558" y="66"/>
                    <a:pt x="3437" y="36"/>
                  </a:cubicBezTo>
                  <a:cubicBezTo>
                    <a:pt x="3359" y="12"/>
                    <a:pt x="3279" y="1"/>
                    <a:pt x="320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" name="Google Shape;82;p2"/>
            <p:cNvSpPr/>
            <p:nvPr/>
          </p:nvSpPr>
          <p:spPr>
            <a:xfrm flipH="1">
              <a:off x="9129076" y="800491"/>
              <a:ext cx="98775" cy="76818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1" y="1"/>
                  </a:moveTo>
                  <a:cubicBezTo>
                    <a:pt x="2128" y="1"/>
                    <a:pt x="1946" y="61"/>
                    <a:pt x="1794" y="153"/>
                  </a:cubicBezTo>
                  <a:cubicBezTo>
                    <a:pt x="1733" y="183"/>
                    <a:pt x="1672" y="213"/>
                    <a:pt x="1642" y="274"/>
                  </a:cubicBezTo>
                  <a:cubicBezTo>
                    <a:pt x="1581" y="335"/>
                    <a:pt x="1490" y="396"/>
                    <a:pt x="1429" y="457"/>
                  </a:cubicBezTo>
                  <a:cubicBezTo>
                    <a:pt x="1399" y="487"/>
                    <a:pt x="1368" y="487"/>
                    <a:pt x="1338" y="517"/>
                  </a:cubicBezTo>
                  <a:cubicBezTo>
                    <a:pt x="1277" y="548"/>
                    <a:pt x="1186" y="609"/>
                    <a:pt x="1125" y="639"/>
                  </a:cubicBezTo>
                  <a:cubicBezTo>
                    <a:pt x="1034" y="669"/>
                    <a:pt x="973" y="700"/>
                    <a:pt x="882" y="700"/>
                  </a:cubicBezTo>
                  <a:cubicBezTo>
                    <a:pt x="305" y="852"/>
                    <a:pt x="1" y="1520"/>
                    <a:pt x="305" y="2068"/>
                  </a:cubicBezTo>
                  <a:lnTo>
                    <a:pt x="274" y="2037"/>
                  </a:lnTo>
                  <a:lnTo>
                    <a:pt x="274" y="2037"/>
                  </a:lnTo>
                  <a:cubicBezTo>
                    <a:pt x="335" y="2159"/>
                    <a:pt x="426" y="2250"/>
                    <a:pt x="517" y="2341"/>
                  </a:cubicBezTo>
                  <a:cubicBezTo>
                    <a:pt x="548" y="2371"/>
                    <a:pt x="609" y="2402"/>
                    <a:pt x="669" y="2432"/>
                  </a:cubicBezTo>
                  <a:cubicBezTo>
                    <a:pt x="821" y="2523"/>
                    <a:pt x="1004" y="2554"/>
                    <a:pt x="1186" y="2554"/>
                  </a:cubicBezTo>
                  <a:cubicBezTo>
                    <a:pt x="1247" y="2554"/>
                    <a:pt x="1308" y="2554"/>
                    <a:pt x="1399" y="2523"/>
                  </a:cubicBezTo>
                  <a:cubicBezTo>
                    <a:pt x="1976" y="2371"/>
                    <a:pt x="2554" y="2068"/>
                    <a:pt x="2979" y="1612"/>
                  </a:cubicBezTo>
                  <a:cubicBezTo>
                    <a:pt x="3192" y="1399"/>
                    <a:pt x="3283" y="1064"/>
                    <a:pt x="3223" y="761"/>
                  </a:cubicBezTo>
                  <a:cubicBezTo>
                    <a:pt x="3223" y="639"/>
                    <a:pt x="3162" y="517"/>
                    <a:pt x="3101" y="426"/>
                  </a:cubicBezTo>
                  <a:cubicBezTo>
                    <a:pt x="3071" y="365"/>
                    <a:pt x="3010" y="305"/>
                    <a:pt x="2979" y="274"/>
                  </a:cubicBezTo>
                  <a:cubicBezTo>
                    <a:pt x="2797" y="92"/>
                    <a:pt x="2554" y="1"/>
                    <a:pt x="2311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" name="Google Shape;83;p2"/>
            <p:cNvSpPr/>
            <p:nvPr/>
          </p:nvSpPr>
          <p:spPr>
            <a:xfrm flipH="1">
              <a:off x="9034905" y="652122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6" y="1"/>
                  </a:moveTo>
                  <a:cubicBezTo>
                    <a:pt x="620" y="1"/>
                    <a:pt x="247" y="277"/>
                    <a:pt x="122" y="678"/>
                  </a:cubicBezTo>
                  <a:cubicBezTo>
                    <a:pt x="0" y="1195"/>
                    <a:pt x="304" y="1712"/>
                    <a:pt x="790" y="1864"/>
                  </a:cubicBezTo>
                  <a:cubicBezTo>
                    <a:pt x="1611" y="2198"/>
                    <a:pt x="2492" y="2411"/>
                    <a:pt x="3404" y="2472"/>
                  </a:cubicBezTo>
                  <a:cubicBezTo>
                    <a:pt x="3414" y="2472"/>
                    <a:pt x="3424" y="2472"/>
                    <a:pt x="3433" y="2472"/>
                  </a:cubicBezTo>
                  <a:cubicBezTo>
                    <a:pt x="4620" y="2472"/>
                    <a:pt x="4610" y="617"/>
                    <a:pt x="3404" y="587"/>
                  </a:cubicBezTo>
                  <a:cubicBezTo>
                    <a:pt x="2675" y="526"/>
                    <a:pt x="1976" y="313"/>
                    <a:pt x="1307" y="40"/>
                  </a:cubicBezTo>
                  <a:cubicBezTo>
                    <a:pt x="1216" y="13"/>
                    <a:pt x="1125" y="1"/>
                    <a:pt x="103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" name="Google Shape;84;p2"/>
            <p:cNvSpPr/>
            <p:nvPr/>
          </p:nvSpPr>
          <p:spPr>
            <a:xfrm flipH="1">
              <a:off x="8660569" y="417642"/>
              <a:ext cx="93721" cy="92909"/>
            </a:xfrm>
            <a:custGeom>
              <a:avLst/>
              <a:gdLst/>
              <a:ahLst/>
              <a:cxnLst/>
              <a:rect l="l" t="t" r="r" b="b"/>
              <a:pathLst>
                <a:path w="3116" h="3089" extrusionOk="0">
                  <a:moveTo>
                    <a:pt x="1819" y="0"/>
                  </a:moveTo>
                  <a:cubicBezTo>
                    <a:pt x="1526" y="0"/>
                    <a:pt x="1232" y="141"/>
                    <a:pt x="1034" y="480"/>
                  </a:cubicBezTo>
                  <a:cubicBezTo>
                    <a:pt x="791" y="906"/>
                    <a:pt x="548" y="1301"/>
                    <a:pt x="274" y="1666"/>
                  </a:cubicBezTo>
                  <a:cubicBezTo>
                    <a:pt x="1" y="2122"/>
                    <a:pt x="153" y="2699"/>
                    <a:pt x="609" y="2973"/>
                  </a:cubicBezTo>
                  <a:cubicBezTo>
                    <a:pt x="756" y="3051"/>
                    <a:pt x="917" y="3089"/>
                    <a:pt x="1075" y="3089"/>
                  </a:cubicBezTo>
                  <a:cubicBezTo>
                    <a:pt x="1407" y="3089"/>
                    <a:pt x="1731" y="2926"/>
                    <a:pt x="1916" y="2638"/>
                  </a:cubicBezTo>
                  <a:cubicBezTo>
                    <a:pt x="2189" y="2243"/>
                    <a:pt x="2432" y="1848"/>
                    <a:pt x="2675" y="1453"/>
                  </a:cubicBezTo>
                  <a:cubicBezTo>
                    <a:pt x="3116" y="698"/>
                    <a:pt x="2471" y="0"/>
                    <a:pt x="181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" name="Google Shape;85;p2"/>
            <p:cNvSpPr/>
            <p:nvPr/>
          </p:nvSpPr>
          <p:spPr>
            <a:xfrm flipH="1">
              <a:off x="9606306" y="80751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7" y="0"/>
                  </a:moveTo>
                  <a:cubicBezTo>
                    <a:pt x="620" y="0"/>
                    <a:pt x="248" y="277"/>
                    <a:pt x="122" y="678"/>
                  </a:cubicBezTo>
                  <a:cubicBezTo>
                    <a:pt x="1" y="1195"/>
                    <a:pt x="305" y="1711"/>
                    <a:pt x="791" y="1863"/>
                  </a:cubicBezTo>
                  <a:cubicBezTo>
                    <a:pt x="1612" y="2198"/>
                    <a:pt x="2493" y="2411"/>
                    <a:pt x="3405" y="2471"/>
                  </a:cubicBezTo>
                  <a:cubicBezTo>
                    <a:pt x="3415" y="2472"/>
                    <a:pt x="3424" y="2472"/>
                    <a:pt x="3434" y="2472"/>
                  </a:cubicBezTo>
                  <a:cubicBezTo>
                    <a:pt x="4621" y="2472"/>
                    <a:pt x="4611" y="617"/>
                    <a:pt x="3405" y="587"/>
                  </a:cubicBezTo>
                  <a:cubicBezTo>
                    <a:pt x="2676" y="526"/>
                    <a:pt x="1976" y="313"/>
                    <a:pt x="1308" y="40"/>
                  </a:cubicBezTo>
                  <a:cubicBezTo>
                    <a:pt x="1217" y="13"/>
                    <a:pt x="1126" y="0"/>
                    <a:pt x="1037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" name="Google Shape;86;p2"/>
            <p:cNvSpPr/>
            <p:nvPr/>
          </p:nvSpPr>
          <p:spPr>
            <a:xfrm flipH="1">
              <a:off x="9607208" y="332314"/>
              <a:ext cx="139951" cy="66862"/>
            </a:xfrm>
            <a:custGeom>
              <a:avLst/>
              <a:gdLst/>
              <a:ahLst/>
              <a:cxnLst/>
              <a:rect l="l" t="t" r="r" b="b"/>
              <a:pathLst>
                <a:path w="4653" h="2223" extrusionOk="0">
                  <a:moveTo>
                    <a:pt x="1247" y="1"/>
                  </a:moveTo>
                  <a:cubicBezTo>
                    <a:pt x="468" y="1"/>
                    <a:pt x="0" y="452"/>
                    <a:pt x="458" y="1159"/>
                  </a:cubicBezTo>
                  <a:cubicBezTo>
                    <a:pt x="1127" y="2223"/>
                    <a:pt x="2282" y="2223"/>
                    <a:pt x="3406" y="2223"/>
                  </a:cubicBezTo>
                  <a:cubicBezTo>
                    <a:pt x="4652" y="2223"/>
                    <a:pt x="4652" y="308"/>
                    <a:pt x="3406" y="308"/>
                  </a:cubicBezTo>
                  <a:cubicBezTo>
                    <a:pt x="3204" y="308"/>
                    <a:pt x="2987" y="376"/>
                    <a:pt x="2776" y="376"/>
                  </a:cubicBezTo>
                  <a:cubicBezTo>
                    <a:pt x="2670" y="376"/>
                    <a:pt x="2565" y="359"/>
                    <a:pt x="2464" y="308"/>
                  </a:cubicBezTo>
                  <a:cubicBezTo>
                    <a:pt x="2032" y="97"/>
                    <a:pt x="1606" y="1"/>
                    <a:pt x="1247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" name="Google Shape;87;p2"/>
            <p:cNvSpPr/>
            <p:nvPr/>
          </p:nvSpPr>
          <p:spPr>
            <a:xfrm flipH="1">
              <a:off x="9091600" y="332314"/>
              <a:ext cx="139951" cy="66862"/>
            </a:xfrm>
            <a:custGeom>
              <a:avLst/>
              <a:gdLst/>
              <a:ahLst/>
              <a:cxnLst/>
              <a:rect l="l" t="t" r="r" b="b"/>
              <a:pathLst>
                <a:path w="4653" h="2223" extrusionOk="0">
                  <a:moveTo>
                    <a:pt x="1247" y="1"/>
                  </a:moveTo>
                  <a:cubicBezTo>
                    <a:pt x="468" y="1"/>
                    <a:pt x="0" y="452"/>
                    <a:pt x="458" y="1159"/>
                  </a:cubicBezTo>
                  <a:cubicBezTo>
                    <a:pt x="1127" y="2223"/>
                    <a:pt x="2282" y="2223"/>
                    <a:pt x="3406" y="2223"/>
                  </a:cubicBezTo>
                  <a:cubicBezTo>
                    <a:pt x="4622" y="2223"/>
                    <a:pt x="4653" y="308"/>
                    <a:pt x="3406" y="308"/>
                  </a:cubicBezTo>
                  <a:cubicBezTo>
                    <a:pt x="3204" y="308"/>
                    <a:pt x="2988" y="376"/>
                    <a:pt x="2776" y="376"/>
                  </a:cubicBezTo>
                  <a:cubicBezTo>
                    <a:pt x="2670" y="376"/>
                    <a:pt x="2565" y="359"/>
                    <a:pt x="2464" y="308"/>
                  </a:cubicBezTo>
                  <a:cubicBezTo>
                    <a:pt x="2032" y="97"/>
                    <a:pt x="1607" y="1"/>
                    <a:pt x="1247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" name="Google Shape;88;p2"/>
            <p:cNvSpPr/>
            <p:nvPr/>
          </p:nvSpPr>
          <p:spPr>
            <a:xfrm flipH="1">
              <a:off x="8490964" y="332314"/>
              <a:ext cx="139951" cy="66862"/>
            </a:xfrm>
            <a:custGeom>
              <a:avLst/>
              <a:gdLst/>
              <a:ahLst/>
              <a:cxnLst/>
              <a:rect l="l" t="t" r="r" b="b"/>
              <a:pathLst>
                <a:path w="4653" h="2223" extrusionOk="0">
                  <a:moveTo>
                    <a:pt x="1247" y="1"/>
                  </a:moveTo>
                  <a:cubicBezTo>
                    <a:pt x="468" y="1"/>
                    <a:pt x="0" y="452"/>
                    <a:pt x="458" y="1159"/>
                  </a:cubicBezTo>
                  <a:cubicBezTo>
                    <a:pt x="1127" y="2223"/>
                    <a:pt x="2282" y="2223"/>
                    <a:pt x="3406" y="2223"/>
                  </a:cubicBezTo>
                  <a:cubicBezTo>
                    <a:pt x="4622" y="2223"/>
                    <a:pt x="4653" y="308"/>
                    <a:pt x="3406" y="308"/>
                  </a:cubicBezTo>
                  <a:cubicBezTo>
                    <a:pt x="3204" y="308"/>
                    <a:pt x="2988" y="376"/>
                    <a:pt x="2776" y="376"/>
                  </a:cubicBezTo>
                  <a:cubicBezTo>
                    <a:pt x="2670" y="376"/>
                    <a:pt x="2565" y="359"/>
                    <a:pt x="2464" y="308"/>
                  </a:cubicBezTo>
                  <a:cubicBezTo>
                    <a:pt x="2032" y="97"/>
                    <a:pt x="1607" y="1"/>
                    <a:pt x="1247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" name="Google Shape;89;p2"/>
            <p:cNvSpPr/>
            <p:nvPr/>
          </p:nvSpPr>
          <p:spPr>
            <a:xfrm flipH="1">
              <a:off x="9493849" y="202472"/>
              <a:ext cx="127138" cy="141575"/>
            </a:xfrm>
            <a:custGeom>
              <a:avLst/>
              <a:gdLst/>
              <a:ahLst/>
              <a:cxnLst/>
              <a:rect l="l" t="t" r="r" b="b"/>
              <a:pathLst>
                <a:path w="4227" h="4707" extrusionOk="0">
                  <a:moveTo>
                    <a:pt x="3200" y="1"/>
                  </a:moveTo>
                  <a:cubicBezTo>
                    <a:pt x="2969" y="1"/>
                    <a:pt x="2744" y="97"/>
                    <a:pt x="2585" y="278"/>
                  </a:cubicBezTo>
                  <a:cubicBezTo>
                    <a:pt x="1734" y="1373"/>
                    <a:pt x="579" y="2163"/>
                    <a:pt x="184" y="3531"/>
                  </a:cubicBezTo>
                  <a:cubicBezTo>
                    <a:pt x="1" y="4245"/>
                    <a:pt x="591" y="4706"/>
                    <a:pt x="1162" y="4706"/>
                  </a:cubicBezTo>
                  <a:cubicBezTo>
                    <a:pt x="1538" y="4706"/>
                    <a:pt x="1905" y="4506"/>
                    <a:pt x="2038" y="4048"/>
                  </a:cubicBezTo>
                  <a:cubicBezTo>
                    <a:pt x="2099" y="3804"/>
                    <a:pt x="2220" y="3561"/>
                    <a:pt x="2372" y="3348"/>
                  </a:cubicBezTo>
                  <a:cubicBezTo>
                    <a:pt x="2798" y="2710"/>
                    <a:pt x="3467" y="2224"/>
                    <a:pt x="3953" y="1646"/>
                  </a:cubicBezTo>
                  <a:cubicBezTo>
                    <a:pt x="4105" y="1433"/>
                    <a:pt x="4196" y="1190"/>
                    <a:pt x="4227" y="947"/>
                  </a:cubicBezTo>
                  <a:cubicBezTo>
                    <a:pt x="4227" y="765"/>
                    <a:pt x="4166" y="582"/>
                    <a:pt x="4075" y="430"/>
                  </a:cubicBezTo>
                  <a:cubicBezTo>
                    <a:pt x="4014" y="400"/>
                    <a:pt x="3983" y="339"/>
                    <a:pt x="3923" y="278"/>
                  </a:cubicBezTo>
                  <a:cubicBezTo>
                    <a:pt x="3892" y="248"/>
                    <a:pt x="3831" y="218"/>
                    <a:pt x="3801" y="187"/>
                  </a:cubicBezTo>
                  <a:cubicBezTo>
                    <a:pt x="3679" y="96"/>
                    <a:pt x="3558" y="66"/>
                    <a:pt x="3436" y="35"/>
                  </a:cubicBezTo>
                  <a:cubicBezTo>
                    <a:pt x="3359" y="12"/>
                    <a:pt x="3279" y="1"/>
                    <a:pt x="320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0" name="Google Shape;90;p2"/>
            <p:cNvSpPr/>
            <p:nvPr/>
          </p:nvSpPr>
          <p:spPr>
            <a:xfrm flipH="1">
              <a:off x="9570936" y="467811"/>
              <a:ext cx="117693" cy="72487"/>
            </a:xfrm>
            <a:custGeom>
              <a:avLst/>
              <a:gdLst/>
              <a:ahLst/>
              <a:cxnLst/>
              <a:rect l="l" t="t" r="r" b="b"/>
              <a:pathLst>
                <a:path w="3913" h="2410" extrusionOk="0">
                  <a:moveTo>
                    <a:pt x="1393" y="1"/>
                  </a:moveTo>
                  <a:cubicBezTo>
                    <a:pt x="644" y="1"/>
                    <a:pt x="0" y="969"/>
                    <a:pt x="700" y="1669"/>
                  </a:cubicBezTo>
                  <a:cubicBezTo>
                    <a:pt x="1156" y="2034"/>
                    <a:pt x="1703" y="2277"/>
                    <a:pt x="2281" y="2368"/>
                  </a:cubicBezTo>
                  <a:cubicBezTo>
                    <a:pt x="2385" y="2396"/>
                    <a:pt x="2483" y="2409"/>
                    <a:pt x="2576" y="2409"/>
                  </a:cubicBezTo>
                  <a:cubicBezTo>
                    <a:pt x="3596" y="2409"/>
                    <a:pt x="3912" y="851"/>
                    <a:pt x="2798" y="545"/>
                  </a:cubicBezTo>
                  <a:cubicBezTo>
                    <a:pt x="2615" y="484"/>
                    <a:pt x="2433" y="454"/>
                    <a:pt x="2281" y="393"/>
                  </a:cubicBezTo>
                  <a:lnTo>
                    <a:pt x="2129" y="332"/>
                  </a:lnTo>
                  <a:cubicBezTo>
                    <a:pt x="2099" y="332"/>
                    <a:pt x="2068" y="302"/>
                    <a:pt x="2068" y="302"/>
                  </a:cubicBezTo>
                  <a:cubicBezTo>
                    <a:pt x="1856" y="90"/>
                    <a:pt x="1620" y="1"/>
                    <a:pt x="139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1" name="Google Shape;91;p2"/>
            <p:cNvSpPr/>
            <p:nvPr/>
          </p:nvSpPr>
          <p:spPr>
            <a:xfrm flipH="1">
              <a:off x="9340006" y="457434"/>
              <a:ext cx="91676" cy="77540"/>
            </a:xfrm>
            <a:custGeom>
              <a:avLst/>
              <a:gdLst/>
              <a:ahLst/>
              <a:cxnLst/>
              <a:rect l="l" t="t" r="r" b="b"/>
              <a:pathLst>
                <a:path w="3048" h="2578" extrusionOk="0">
                  <a:moveTo>
                    <a:pt x="1331" y="0"/>
                  </a:moveTo>
                  <a:cubicBezTo>
                    <a:pt x="398" y="0"/>
                    <a:pt x="0" y="1357"/>
                    <a:pt x="972" y="1802"/>
                  </a:cubicBezTo>
                  <a:lnTo>
                    <a:pt x="1002" y="1832"/>
                  </a:lnTo>
                  <a:cubicBezTo>
                    <a:pt x="1002" y="1832"/>
                    <a:pt x="1002" y="1893"/>
                    <a:pt x="1033" y="1893"/>
                  </a:cubicBezTo>
                  <a:cubicBezTo>
                    <a:pt x="1165" y="2372"/>
                    <a:pt x="1528" y="2578"/>
                    <a:pt x="1898" y="2578"/>
                  </a:cubicBezTo>
                  <a:cubicBezTo>
                    <a:pt x="2465" y="2578"/>
                    <a:pt x="3047" y="2094"/>
                    <a:pt x="2826" y="1376"/>
                  </a:cubicBezTo>
                  <a:lnTo>
                    <a:pt x="2857" y="1376"/>
                  </a:lnTo>
                  <a:cubicBezTo>
                    <a:pt x="2674" y="768"/>
                    <a:pt x="2188" y="251"/>
                    <a:pt x="1610" y="39"/>
                  </a:cubicBezTo>
                  <a:cubicBezTo>
                    <a:pt x="1513" y="12"/>
                    <a:pt x="1420" y="0"/>
                    <a:pt x="133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2" name="Google Shape;92;p2"/>
            <p:cNvSpPr/>
            <p:nvPr/>
          </p:nvSpPr>
          <p:spPr>
            <a:xfrm flipH="1">
              <a:off x="8760966" y="457404"/>
              <a:ext cx="81991" cy="77570"/>
            </a:xfrm>
            <a:custGeom>
              <a:avLst/>
              <a:gdLst/>
              <a:ahLst/>
              <a:cxnLst/>
              <a:rect l="l" t="t" r="r" b="b"/>
              <a:pathLst>
                <a:path w="2726" h="2579" extrusionOk="0">
                  <a:moveTo>
                    <a:pt x="1008" y="0"/>
                  </a:moveTo>
                  <a:cubicBezTo>
                    <a:pt x="592" y="0"/>
                    <a:pt x="222" y="282"/>
                    <a:pt x="122" y="708"/>
                  </a:cubicBezTo>
                  <a:cubicBezTo>
                    <a:pt x="0" y="1134"/>
                    <a:pt x="213" y="1620"/>
                    <a:pt x="639" y="1803"/>
                  </a:cubicBezTo>
                  <a:cubicBezTo>
                    <a:pt x="639" y="1803"/>
                    <a:pt x="669" y="1833"/>
                    <a:pt x="669" y="1833"/>
                  </a:cubicBezTo>
                  <a:lnTo>
                    <a:pt x="699" y="1894"/>
                  </a:lnTo>
                  <a:cubicBezTo>
                    <a:pt x="843" y="2373"/>
                    <a:pt x="1209" y="2579"/>
                    <a:pt x="1580" y="2579"/>
                  </a:cubicBezTo>
                  <a:cubicBezTo>
                    <a:pt x="2148" y="2579"/>
                    <a:pt x="2726" y="2095"/>
                    <a:pt x="2523" y="1377"/>
                  </a:cubicBezTo>
                  <a:cubicBezTo>
                    <a:pt x="2341" y="769"/>
                    <a:pt x="1885" y="252"/>
                    <a:pt x="1277" y="40"/>
                  </a:cubicBezTo>
                  <a:cubicBezTo>
                    <a:pt x="1187" y="13"/>
                    <a:pt x="1096" y="0"/>
                    <a:pt x="100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" name="Google Shape;93;p2"/>
            <p:cNvSpPr/>
            <p:nvPr/>
          </p:nvSpPr>
          <p:spPr>
            <a:xfrm flipH="1">
              <a:off x="9231940" y="417642"/>
              <a:ext cx="93721" cy="92909"/>
            </a:xfrm>
            <a:custGeom>
              <a:avLst/>
              <a:gdLst/>
              <a:ahLst/>
              <a:cxnLst/>
              <a:rect l="l" t="t" r="r" b="b"/>
              <a:pathLst>
                <a:path w="3116" h="3089" extrusionOk="0">
                  <a:moveTo>
                    <a:pt x="1819" y="0"/>
                  </a:moveTo>
                  <a:cubicBezTo>
                    <a:pt x="1526" y="0"/>
                    <a:pt x="1232" y="141"/>
                    <a:pt x="1034" y="480"/>
                  </a:cubicBezTo>
                  <a:cubicBezTo>
                    <a:pt x="821" y="906"/>
                    <a:pt x="578" y="1301"/>
                    <a:pt x="274" y="1666"/>
                  </a:cubicBezTo>
                  <a:cubicBezTo>
                    <a:pt x="0" y="2122"/>
                    <a:pt x="152" y="2699"/>
                    <a:pt x="608" y="2973"/>
                  </a:cubicBezTo>
                  <a:cubicBezTo>
                    <a:pt x="756" y="3051"/>
                    <a:pt x="916" y="3089"/>
                    <a:pt x="1075" y="3089"/>
                  </a:cubicBezTo>
                  <a:cubicBezTo>
                    <a:pt x="1406" y="3089"/>
                    <a:pt x="1730" y="2926"/>
                    <a:pt x="1915" y="2638"/>
                  </a:cubicBezTo>
                  <a:cubicBezTo>
                    <a:pt x="2189" y="2243"/>
                    <a:pt x="2462" y="1878"/>
                    <a:pt x="2675" y="1453"/>
                  </a:cubicBezTo>
                  <a:cubicBezTo>
                    <a:pt x="3116" y="698"/>
                    <a:pt x="2470" y="0"/>
                    <a:pt x="181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" name="Google Shape;94;p2"/>
            <p:cNvSpPr/>
            <p:nvPr/>
          </p:nvSpPr>
          <p:spPr>
            <a:xfrm flipH="1">
              <a:off x="9306741" y="343142"/>
              <a:ext cx="96639" cy="66411"/>
            </a:xfrm>
            <a:custGeom>
              <a:avLst/>
              <a:gdLst/>
              <a:ahLst/>
              <a:cxnLst/>
              <a:rect l="l" t="t" r="r" b="b"/>
              <a:pathLst>
                <a:path w="3213" h="2208" extrusionOk="0">
                  <a:moveTo>
                    <a:pt x="1039" y="0"/>
                  </a:moveTo>
                  <a:cubicBezTo>
                    <a:pt x="622" y="0"/>
                    <a:pt x="253" y="282"/>
                    <a:pt x="153" y="708"/>
                  </a:cubicBezTo>
                  <a:cubicBezTo>
                    <a:pt x="1" y="1194"/>
                    <a:pt x="305" y="1711"/>
                    <a:pt x="791" y="1863"/>
                  </a:cubicBezTo>
                  <a:cubicBezTo>
                    <a:pt x="1065" y="1954"/>
                    <a:pt x="1308" y="2076"/>
                    <a:pt x="1581" y="2167"/>
                  </a:cubicBezTo>
                  <a:cubicBezTo>
                    <a:pt x="1683" y="2195"/>
                    <a:pt x="1779" y="2208"/>
                    <a:pt x="1870" y="2208"/>
                  </a:cubicBezTo>
                  <a:cubicBezTo>
                    <a:pt x="2871" y="2208"/>
                    <a:pt x="3212" y="650"/>
                    <a:pt x="2098" y="343"/>
                  </a:cubicBezTo>
                  <a:cubicBezTo>
                    <a:pt x="1824" y="252"/>
                    <a:pt x="1581" y="130"/>
                    <a:pt x="1308" y="39"/>
                  </a:cubicBezTo>
                  <a:cubicBezTo>
                    <a:pt x="1217" y="13"/>
                    <a:pt x="1127" y="0"/>
                    <a:pt x="103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" name="Google Shape;95;p2"/>
            <p:cNvSpPr/>
            <p:nvPr/>
          </p:nvSpPr>
          <p:spPr>
            <a:xfrm flipH="1">
              <a:off x="9345780" y="219586"/>
              <a:ext cx="113903" cy="60967"/>
            </a:xfrm>
            <a:custGeom>
              <a:avLst/>
              <a:gdLst/>
              <a:ahLst/>
              <a:cxnLst/>
              <a:rect l="l" t="t" r="r" b="b"/>
              <a:pathLst>
                <a:path w="3787" h="2027" extrusionOk="0">
                  <a:moveTo>
                    <a:pt x="2173" y="1"/>
                  </a:moveTo>
                  <a:cubicBezTo>
                    <a:pt x="1698" y="1"/>
                    <a:pt x="1223" y="62"/>
                    <a:pt x="748" y="165"/>
                  </a:cubicBezTo>
                  <a:cubicBezTo>
                    <a:pt x="353" y="257"/>
                    <a:pt x="110" y="591"/>
                    <a:pt x="79" y="986"/>
                  </a:cubicBezTo>
                  <a:cubicBezTo>
                    <a:pt x="1" y="1563"/>
                    <a:pt x="442" y="2026"/>
                    <a:pt x="974" y="2026"/>
                  </a:cubicBezTo>
                  <a:cubicBezTo>
                    <a:pt x="1059" y="2026"/>
                    <a:pt x="1146" y="2014"/>
                    <a:pt x="1234" y="1989"/>
                  </a:cubicBezTo>
                  <a:cubicBezTo>
                    <a:pt x="1588" y="1930"/>
                    <a:pt x="1941" y="1897"/>
                    <a:pt x="2286" y="1897"/>
                  </a:cubicBezTo>
                  <a:cubicBezTo>
                    <a:pt x="2475" y="1897"/>
                    <a:pt x="2662" y="1907"/>
                    <a:pt x="2845" y="1928"/>
                  </a:cubicBezTo>
                  <a:cubicBezTo>
                    <a:pt x="2862" y="1929"/>
                    <a:pt x="2878" y="1930"/>
                    <a:pt x="2894" y="1930"/>
                  </a:cubicBezTo>
                  <a:cubicBezTo>
                    <a:pt x="3389" y="1930"/>
                    <a:pt x="3787" y="1486"/>
                    <a:pt x="3757" y="986"/>
                  </a:cubicBezTo>
                  <a:cubicBezTo>
                    <a:pt x="3787" y="486"/>
                    <a:pt x="3389" y="42"/>
                    <a:pt x="2894" y="42"/>
                  </a:cubicBezTo>
                  <a:cubicBezTo>
                    <a:pt x="2878" y="42"/>
                    <a:pt x="2862" y="43"/>
                    <a:pt x="2845" y="44"/>
                  </a:cubicBezTo>
                  <a:cubicBezTo>
                    <a:pt x="2621" y="15"/>
                    <a:pt x="2397" y="1"/>
                    <a:pt x="217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" name="Google Shape;96;p2"/>
            <p:cNvSpPr/>
            <p:nvPr/>
          </p:nvSpPr>
          <p:spPr>
            <a:xfrm flipH="1">
              <a:off x="9585283" y="-50625"/>
              <a:ext cx="78653" cy="19189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1" y="0"/>
                  </a:moveTo>
                  <a:cubicBezTo>
                    <a:pt x="457" y="304"/>
                    <a:pt x="943" y="517"/>
                    <a:pt x="1460" y="608"/>
                  </a:cubicBezTo>
                  <a:cubicBezTo>
                    <a:pt x="1538" y="628"/>
                    <a:pt x="1617" y="637"/>
                    <a:pt x="1695" y="637"/>
                  </a:cubicBezTo>
                  <a:cubicBezTo>
                    <a:pt x="2103" y="637"/>
                    <a:pt x="2487" y="383"/>
                    <a:pt x="2615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97" name="Google Shape;97;p2"/>
          <p:cNvSpPr txBox="1">
            <a:spLocks noGrp="1"/>
          </p:cNvSpPr>
          <p:nvPr>
            <p:ph type="ctrTitle"/>
          </p:nvPr>
        </p:nvSpPr>
        <p:spPr>
          <a:xfrm>
            <a:off x="2767400" y="1797467"/>
            <a:ext cx="6657200" cy="156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41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98" name="Google Shape;98;p2"/>
          <p:cNvSpPr txBox="1">
            <a:spLocks noGrp="1"/>
          </p:cNvSpPr>
          <p:nvPr>
            <p:ph type="subTitle" idx="1"/>
          </p:nvPr>
        </p:nvSpPr>
        <p:spPr>
          <a:xfrm>
            <a:off x="2767400" y="5508228"/>
            <a:ext cx="6657200" cy="55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99" name="Google Shape;99;p2"/>
          <p:cNvSpPr txBox="1">
            <a:spLocks noGrp="1"/>
          </p:cNvSpPr>
          <p:nvPr>
            <p:ph type="subTitle" idx="2"/>
          </p:nvPr>
        </p:nvSpPr>
        <p:spPr>
          <a:xfrm>
            <a:off x="2767400" y="3351779"/>
            <a:ext cx="6657200" cy="11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333">
                <a:solidFill>
                  <a:schemeClr val="accen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00" name="Google Shape;100;p2"/>
          <p:cNvSpPr txBox="1">
            <a:spLocks noGrp="1"/>
          </p:cNvSpPr>
          <p:nvPr>
            <p:ph type="subTitle" idx="3"/>
          </p:nvPr>
        </p:nvSpPr>
        <p:spPr>
          <a:xfrm>
            <a:off x="9920013" y="901143"/>
            <a:ext cx="1272000" cy="95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33">
                <a:solidFill>
                  <a:schemeClr val="dk1"/>
                </a:solidFill>
                <a:latin typeface="Inter Black"/>
                <a:ea typeface="Inter Black"/>
                <a:cs typeface="Inter Black"/>
                <a:sym typeface="Inter Black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grpSp>
        <p:nvGrpSpPr>
          <p:cNvPr id="101" name="Google Shape;101;p2"/>
          <p:cNvGrpSpPr/>
          <p:nvPr/>
        </p:nvGrpSpPr>
        <p:grpSpPr>
          <a:xfrm rot="-5400000">
            <a:off x="146167" y="-1571966"/>
            <a:ext cx="2226000" cy="5369900"/>
            <a:chOff x="5692625" y="470675"/>
            <a:chExt cx="1669500" cy="4027425"/>
          </a:xfrm>
        </p:grpSpPr>
        <p:sp>
          <p:nvSpPr>
            <p:cNvPr id="102" name="Google Shape;102;p2"/>
            <p:cNvSpPr/>
            <p:nvPr/>
          </p:nvSpPr>
          <p:spPr>
            <a:xfrm>
              <a:off x="5692625" y="470675"/>
              <a:ext cx="1669500" cy="4027425"/>
            </a:xfrm>
            <a:custGeom>
              <a:avLst/>
              <a:gdLst/>
              <a:ahLst/>
              <a:cxnLst/>
              <a:rect l="l" t="t" r="r" b="b"/>
              <a:pathLst>
                <a:path w="66780" h="161097" extrusionOk="0">
                  <a:moveTo>
                    <a:pt x="21521" y="0"/>
                  </a:moveTo>
                  <a:lnTo>
                    <a:pt x="0" y="60913"/>
                  </a:lnTo>
                  <a:lnTo>
                    <a:pt x="66780" y="161097"/>
                  </a:lnTo>
                  <a:lnTo>
                    <a:pt x="6678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6256450" y="1021575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88"/>
                    <a:pt x="2493" y="2797"/>
                  </a:cubicBezTo>
                  <a:cubicBezTo>
                    <a:pt x="2858" y="2676"/>
                    <a:pt x="3132" y="2402"/>
                    <a:pt x="3253" y="2037"/>
                  </a:cubicBezTo>
                  <a:cubicBezTo>
                    <a:pt x="3405" y="1673"/>
                    <a:pt x="3405" y="1277"/>
                    <a:pt x="3253" y="913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62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6759500" y="2950950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38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6256450" y="518525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89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cubicBezTo>
                    <a:pt x="3132" y="548"/>
                    <a:pt x="2858" y="274"/>
                    <a:pt x="2493" y="123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6262550" y="685700"/>
              <a:ext cx="79050" cy="72975"/>
            </a:xfrm>
            <a:custGeom>
              <a:avLst/>
              <a:gdLst/>
              <a:ahLst/>
              <a:cxnLst/>
              <a:rect l="l" t="t" r="r" b="b"/>
              <a:pathLst>
                <a:path w="3162" h="2919" extrusionOk="0">
                  <a:moveTo>
                    <a:pt x="1672" y="1"/>
                  </a:moveTo>
                  <a:cubicBezTo>
                    <a:pt x="1398" y="1"/>
                    <a:pt x="1094" y="92"/>
                    <a:pt x="882" y="275"/>
                  </a:cubicBezTo>
                  <a:cubicBezTo>
                    <a:pt x="0" y="822"/>
                    <a:pt x="0" y="2098"/>
                    <a:pt x="882" y="2676"/>
                  </a:cubicBezTo>
                  <a:cubicBezTo>
                    <a:pt x="1094" y="2828"/>
                    <a:pt x="1398" y="2919"/>
                    <a:pt x="1672" y="2919"/>
                  </a:cubicBezTo>
                  <a:cubicBezTo>
                    <a:pt x="2249" y="2919"/>
                    <a:pt x="2797" y="2585"/>
                    <a:pt x="3009" y="2037"/>
                  </a:cubicBezTo>
                  <a:cubicBezTo>
                    <a:pt x="3161" y="1673"/>
                    <a:pt x="3161" y="1247"/>
                    <a:pt x="3009" y="913"/>
                  </a:cubicBezTo>
                  <a:cubicBezTo>
                    <a:pt x="2797" y="366"/>
                    <a:pt x="2280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6256450" y="854400"/>
              <a:ext cx="85150" cy="72225"/>
            </a:xfrm>
            <a:custGeom>
              <a:avLst/>
              <a:gdLst/>
              <a:ahLst/>
              <a:cxnLst/>
              <a:rect l="l" t="t" r="r" b="b"/>
              <a:pathLst>
                <a:path w="3406" h="2889" extrusionOk="0">
                  <a:moveTo>
                    <a:pt x="1946" y="1"/>
                  </a:moveTo>
                  <a:cubicBezTo>
                    <a:pt x="1" y="1"/>
                    <a:pt x="1" y="2888"/>
                    <a:pt x="1946" y="2888"/>
                  </a:cubicBezTo>
                  <a:cubicBezTo>
                    <a:pt x="2129" y="2888"/>
                    <a:pt x="2311" y="2858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lnTo>
                    <a:pt x="3253" y="852"/>
                  </a:lnTo>
                  <a:cubicBezTo>
                    <a:pt x="3132" y="517"/>
                    <a:pt x="2858" y="244"/>
                    <a:pt x="2493" y="9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6448725" y="3118375"/>
              <a:ext cx="60050" cy="68925"/>
            </a:xfrm>
            <a:custGeom>
              <a:avLst/>
              <a:gdLst/>
              <a:ahLst/>
              <a:cxnLst/>
              <a:rect l="l" t="t" r="r" b="b"/>
              <a:pathLst>
                <a:path w="2402" h="2757" extrusionOk="0">
                  <a:moveTo>
                    <a:pt x="930" y="0"/>
                  </a:moveTo>
                  <a:cubicBezTo>
                    <a:pt x="609" y="0"/>
                    <a:pt x="281" y="110"/>
                    <a:pt x="0" y="355"/>
                  </a:cubicBezTo>
                  <a:lnTo>
                    <a:pt x="1611" y="2756"/>
                  </a:lnTo>
                  <a:cubicBezTo>
                    <a:pt x="1672" y="2726"/>
                    <a:pt x="1702" y="2695"/>
                    <a:pt x="1763" y="2665"/>
                  </a:cubicBezTo>
                  <a:cubicBezTo>
                    <a:pt x="2158" y="2422"/>
                    <a:pt x="2401" y="1966"/>
                    <a:pt x="2401" y="1480"/>
                  </a:cubicBezTo>
                  <a:cubicBezTo>
                    <a:pt x="2401" y="605"/>
                    <a:pt x="1683" y="0"/>
                    <a:pt x="93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6758000" y="3118875"/>
              <a:ext cx="86650" cy="72650"/>
            </a:xfrm>
            <a:custGeom>
              <a:avLst/>
              <a:gdLst/>
              <a:ahLst/>
              <a:cxnLst/>
              <a:rect l="l" t="t" r="r" b="b"/>
              <a:pathLst>
                <a:path w="3466" h="2906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47" y="2825"/>
                    <a:pt x="1732" y="2905"/>
                    <a:pt x="2010" y="2905"/>
                  </a:cubicBezTo>
                  <a:cubicBezTo>
                    <a:pt x="2766" y="2905"/>
                    <a:pt x="3465" y="2305"/>
                    <a:pt x="3465" y="1460"/>
                  </a:cubicBezTo>
                  <a:cubicBezTo>
                    <a:pt x="3465" y="639"/>
                    <a:pt x="2797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6770150" y="3454000"/>
              <a:ext cx="75250" cy="75250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0"/>
                  </a:moveTo>
                  <a:cubicBezTo>
                    <a:pt x="700" y="0"/>
                    <a:pt x="61" y="669"/>
                    <a:pt x="61" y="1459"/>
                  </a:cubicBezTo>
                  <a:cubicBezTo>
                    <a:pt x="0" y="2310"/>
                    <a:pt x="669" y="3009"/>
                    <a:pt x="1520" y="3009"/>
                  </a:cubicBezTo>
                  <a:cubicBezTo>
                    <a:pt x="2341" y="3009"/>
                    <a:pt x="3010" y="2310"/>
                    <a:pt x="2979" y="1459"/>
                  </a:cubicBezTo>
                  <a:cubicBezTo>
                    <a:pt x="2979" y="669"/>
                    <a:pt x="2311" y="0"/>
                    <a:pt x="152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6281550" y="2867350"/>
              <a:ext cx="60050" cy="68425"/>
            </a:xfrm>
            <a:custGeom>
              <a:avLst/>
              <a:gdLst/>
              <a:ahLst/>
              <a:cxnLst/>
              <a:rect l="l" t="t" r="r" b="b"/>
              <a:pathLst>
                <a:path w="2402" h="2737" extrusionOk="0">
                  <a:moveTo>
                    <a:pt x="942" y="1"/>
                  </a:moveTo>
                  <a:cubicBezTo>
                    <a:pt x="638" y="1"/>
                    <a:pt x="365" y="92"/>
                    <a:pt x="122" y="244"/>
                  </a:cubicBezTo>
                  <a:cubicBezTo>
                    <a:pt x="91" y="274"/>
                    <a:pt x="30" y="305"/>
                    <a:pt x="0" y="335"/>
                  </a:cubicBezTo>
                  <a:lnTo>
                    <a:pt x="1581" y="2736"/>
                  </a:lnTo>
                  <a:cubicBezTo>
                    <a:pt x="1885" y="2584"/>
                    <a:pt x="2128" y="2311"/>
                    <a:pt x="2249" y="2007"/>
                  </a:cubicBezTo>
                  <a:cubicBezTo>
                    <a:pt x="2401" y="1642"/>
                    <a:pt x="2401" y="1247"/>
                    <a:pt x="2249" y="882"/>
                  </a:cubicBezTo>
                  <a:cubicBezTo>
                    <a:pt x="2128" y="517"/>
                    <a:pt x="1854" y="244"/>
                    <a:pt x="1489" y="122"/>
                  </a:cubicBezTo>
                  <a:cubicBezTo>
                    <a:pt x="1307" y="31"/>
                    <a:pt x="1125" y="1"/>
                    <a:pt x="94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6759500" y="3286825"/>
              <a:ext cx="85150" cy="72600"/>
            </a:xfrm>
            <a:custGeom>
              <a:avLst/>
              <a:gdLst/>
              <a:ahLst/>
              <a:cxnLst/>
              <a:rect l="l" t="t" r="r" b="b"/>
              <a:pathLst>
                <a:path w="3406" h="2904" extrusionOk="0">
                  <a:moveTo>
                    <a:pt x="1946" y="0"/>
                  </a:moveTo>
                  <a:cubicBezTo>
                    <a:pt x="639" y="0"/>
                    <a:pt x="1" y="1550"/>
                    <a:pt x="913" y="2462"/>
                  </a:cubicBezTo>
                  <a:cubicBezTo>
                    <a:pt x="1208" y="2768"/>
                    <a:pt x="1574" y="2904"/>
                    <a:pt x="1934" y="2904"/>
                  </a:cubicBezTo>
                  <a:cubicBezTo>
                    <a:pt x="2683" y="2904"/>
                    <a:pt x="3405" y="2312"/>
                    <a:pt x="3405" y="1429"/>
                  </a:cubicBezTo>
                  <a:cubicBezTo>
                    <a:pt x="3405" y="638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6254950" y="270017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1976" y="1"/>
                  </a:moveTo>
                  <a:cubicBezTo>
                    <a:pt x="547" y="1"/>
                    <a:pt x="0" y="1855"/>
                    <a:pt x="1186" y="2645"/>
                  </a:cubicBezTo>
                  <a:cubicBezTo>
                    <a:pt x="1398" y="2797"/>
                    <a:pt x="1702" y="2888"/>
                    <a:pt x="1976" y="2888"/>
                  </a:cubicBezTo>
                  <a:cubicBezTo>
                    <a:pt x="2189" y="2888"/>
                    <a:pt x="2371" y="2827"/>
                    <a:pt x="2553" y="2767"/>
                  </a:cubicBezTo>
                  <a:cubicBezTo>
                    <a:pt x="2888" y="2615"/>
                    <a:pt x="3161" y="2341"/>
                    <a:pt x="3313" y="2007"/>
                  </a:cubicBezTo>
                  <a:cubicBezTo>
                    <a:pt x="3465" y="1642"/>
                    <a:pt x="3465" y="1216"/>
                    <a:pt x="3313" y="852"/>
                  </a:cubicBezTo>
                  <a:cubicBezTo>
                    <a:pt x="3161" y="517"/>
                    <a:pt x="2888" y="244"/>
                    <a:pt x="2553" y="92"/>
                  </a:cubicBezTo>
                  <a:cubicBezTo>
                    <a:pt x="2371" y="31"/>
                    <a:pt x="2189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6254950" y="253147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1976" y="1"/>
                  </a:moveTo>
                  <a:cubicBezTo>
                    <a:pt x="1702" y="1"/>
                    <a:pt x="1398" y="92"/>
                    <a:pt x="1186" y="244"/>
                  </a:cubicBezTo>
                  <a:cubicBezTo>
                    <a:pt x="0" y="1065"/>
                    <a:pt x="547" y="2888"/>
                    <a:pt x="1976" y="2919"/>
                  </a:cubicBezTo>
                  <a:cubicBezTo>
                    <a:pt x="2189" y="2919"/>
                    <a:pt x="2371" y="2858"/>
                    <a:pt x="2553" y="2797"/>
                  </a:cubicBezTo>
                  <a:cubicBezTo>
                    <a:pt x="2888" y="2645"/>
                    <a:pt x="3161" y="2372"/>
                    <a:pt x="3313" y="2037"/>
                  </a:cubicBezTo>
                  <a:cubicBezTo>
                    <a:pt x="3465" y="1673"/>
                    <a:pt x="3465" y="1247"/>
                    <a:pt x="3313" y="882"/>
                  </a:cubicBezTo>
                  <a:cubicBezTo>
                    <a:pt x="3161" y="548"/>
                    <a:pt x="2888" y="274"/>
                    <a:pt x="2553" y="122"/>
                  </a:cubicBezTo>
                  <a:cubicBezTo>
                    <a:pt x="2371" y="31"/>
                    <a:pt x="2189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6254950" y="2028425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2006" y="1"/>
                  </a:moveTo>
                  <a:cubicBezTo>
                    <a:pt x="1702" y="1"/>
                    <a:pt x="1429" y="92"/>
                    <a:pt x="1186" y="244"/>
                  </a:cubicBezTo>
                  <a:cubicBezTo>
                    <a:pt x="0" y="1065"/>
                    <a:pt x="578" y="2889"/>
                    <a:pt x="2006" y="2919"/>
                  </a:cubicBezTo>
                  <a:cubicBezTo>
                    <a:pt x="2189" y="2919"/>
                    <a:pt x="2401" y="2889"/>
                    <a:pt x="2553" y="2797"/>
                  </a:cubicBezTo>
                  <a:cubicBezTo>
                    <a:pt x="2918" y="2645"/>
                    <a:pt x="3192" y="2372"/>
                    <a:pt x="3313" y="2037"/>
                  </a:cubicBezTo>
                  <a:cubicBezTo>
                    <a:pt x="3404" y="1855"/>
                    <a:pt x="3435" y="1673"/>
                    <a:pt x="3435" y="1460"/>
                  </a:cubicBezTo>
                  <a:cubicBezTo>
                    <a:pt x="3435" y="1278"/>
                    <a:pt x="3404" y="1065"/>
                    <a:pt x="3313" y="882"/>
                  </a:cubicBezTo>
                  <a:cubicBezTo>
                    <a:pt x="3192" y="548"/>
                    <a:pt x="2918" y="274"/>
                    <a:pt x="2553" y="123"/>
                  </a:cubicBezTo>
                  <a:cubicBezTo>
                    <a:pt x="2371" y="31"/>
                    <a:pt x="2189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6254950" y="219637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cubicBezTo>
                    <a:pt x="1429" y="2827"/>
                    <a:pt x="1702" y="2918"/>
                    <a:pt x="2006" y="2918"/>
                  </a:cubicBezTo>
                  <a:cubicBezTo>
                    <a:pt x="2189" y="2918"/>
                    <a:pt x="2371" y="2888"/>
                    <a:pt x="2553" y="2797"/>
                  </a:cubicBezTo>
                  <a:cubicBezTo>
                    <a:pt x="2918" y="2645"/>
                    <a:pt x="3192" y="2371"/>
                    <a:pt x="3313" y="2037"/>
                  </a:cubicBezTo>
                  <a:cubicBezTo>
                    <a:pt x="3465" y="1672"/>
                    <a:pt x="3465" y="1277"/>
                    <a:pt x="3313" y="912"/>
                  </a:cubicBezTo>
                  <a:lnTo>
                    <a:pt x="3313" y="882"/>
                  </a:lnTo>
                  <a:cubicBezTo>
                    <a:pt x="3192" y="547"/>
                    <a:pt x="2918" y="274"/>
                    <a:pt x="2553" y="122"/>
                  </a:cubicBezTo>
                  <a:cubicBezTo>
                    <a:pt x="2401" y="31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6256450" y="2364300"/>
              <a:ext cx="85150" cy="72425"/>
            </a:xfrm>
            <a:custGeom>
              <a:avLst/>
              <a:gdLst/>
              <a:ahLst/>
              <a:cxnLst/>
              <a:rect l="l" t="t" r="r" b="b"/>
              <a:pathLst>
                <a:path w="3406" h="2897" extrusionOk="0">
                  <a:moveTo>
                    <a:pt x="1946" y="1"/>
                  </a:moveTo>
                  <a:cubicBezTo>
                    <a:pt x="1" y="1"/>
                    <a:pt x="1" y="2888"/>
                    <a:pt x="1946" y="2888"/>
                  </a:cubicBezTo>
                  <a:cubicBezTo>
                    <a:pt x="1980" y="2894"/>
                    <a:pt x="2013" y="2896"/>
                    <a:pt x="2047" y="2896"/>
                  </a:cubicBezTo>
                  <a:cubicBezTo>
                    <a:pt x="2196" y="2896"/>
                    <a:pt x="2345" y="2847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cubicBezTo>
                    <a:pt x="3132" y="518"/>
                    <a:pt x="2858" y="244"/>
                    <a:pt x="2493" y="12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6256450" y="1860500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8"/>
                    <a:pt x="1946" y="2918"/>
                  </a:cubicBezTo>
                  <a:cubicBezTo>
                    <a:pt x="2129" y="2918"/>
                    <a:pt x="2311" y="2888"/>
                    <a:pt x="2493" y="2797"/>
                  </a:cubicBezTo>
                  <a:cubicBezTo>
                    <a:pt x="2858" y="2675"/>
                    <a:pt x="3132" y="2402"/>
                    <a:pt x="3253" y="2037"/>
                  </a:cubicBezTo>
                  <a:cubicBezTo>
                    <a:pt x="3405" y="1672"/>
                    <a:pt x="3405" y="1277"/>
                    <a:pt x="3253" y="912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6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6256450" y="1357450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58"/>
                    <a:pt x="2493" y="2797"/>
                  </a:cubicBezTo>
                  <a:cubicBezTo>
                    <a:pt x="2858" y="2645"/>
                    <a:pt x="3132" y="2371"/>
                    <a:pt x="3253" y="2037"/>
                  </a:cubicBezTo>
                  <a:cubicBezTo>
                    <a:pt x="3405" y="1672"/>
                    <a:pt x="3405" y="1247"/>
                    <a:pt x="3253" y="913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6254950" y="1525400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1702" y="0"/>
                    <a:pt x="1429" y="91"/>
                    <a:pt x="1186" y="243"/>
                  </a:cubicBezTo>
                  <a:cubicBezTo>
                    <a:pt x="0" y="1034"/>
                    <a:pt x="578" y="2888"/>
                    <a:pt x="2006" y="2918"/>
                  </a:cubicBezTo>
                  <a:cubicBezTo>
                    <a:pt x="2189" y="2918"/>
                    <a:pt x="2371" y="2857"/>
                    <a:pt x="2553" y="2796"/>
                  </a:cubicBezTo>
                  <a:cubicBezTo>
                    <a:pt x="2918" y="2644"/>
                    <a:pt x="3192" y="2371"/>
                    <a:pt x="3313" y="2037"/>
                  </a:cubicBezTo>
                  <a:cubicBezTo>
                    <a:pt x="3465" y="1672"/>
                    <a:pt x="3465" y="1246"/>
                    <a:pt x="3313" y="882"/>
                  </a:cubicBezTo>
                  <a:cubicBezTo>
                    <a:pt x="3192" y="517"/>
                    <a:pt x="2918" y="243"/>
                    <a:pt x="2553" y="122"/>
                  </a:cubicBezTo>
                  <a:cubicBezTo>
                    <a:pt x="2371" y="30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6262550" y="1189525"/>
              <a:ext cx="78275" cy="72975"/>
            </a:xfrm>
            <a:custGeom>
              <a:avLst/>
              <a:gdLst/>
              <a:ahLst/>
              <a:cxnLst/>
              <a:rect l="l" t="t" r="r" b="b"/>
              <a:pathLst>
                <a:path w="3131" h="2919" extrusionOk="0">
                  <a:moveTo>
                    <a:pt x="1672" y="0"/>
                  </a:moveTo>
                  <a:cubicBezTo>
                    <a:pt x="1398" y="0"/>
                    <a:pt x="1094" y="91"/>
                    <a:pt x="882" y="243"/>
                  </a:cubicBezTo>
                  <a:cubicBezTo>
                    <a:pt x="0" y="821"/>
                    <a:pt x="0" y="2067"/>
                    <a:pt x="882" y="2645"/>
                  </a:cubicBezTo>
                  <a:cubicBezTo>
                    <a:pt x="1094" y="2827"/>
                    <a:pt x="1398" y="2918"/>
                    <a:pt x="1672" y="2918"/>
                  </a:cubicBezTo>
                  <a:cubicBezTo>
                    <a:pt x="2249" y="2918"/>
                    <a:pt x="2797" y="2553"/>
                    <a:pt x="3009" y="2037"/>
                  </a:cubicBezTo>
                  <a:cubicBezTo>
                    <a:pt x="3100" y="1854"/>
                    <a:pt x="3131" y="1642"/>
                    <a:pt x="3131" y="1459"/>
                  </a:cubicBezTo>
                  <a:cubicBezTo>
                    <a:pt x="3131" y="1246"/>
                    <a:pt x="3100" y="1064"/>
                    <a:pt x="3009" y="882"/>
                  </a:cubicBezTo>
                  <a:cubicBezTo>
                    <a:pt x="2797" y="335"/>
                    <a:pt x="2280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6254950" y="169332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45"/>
                  </a:cubicBezTo>
                  <a:cubicBezTo>
                    <a:pt x="1429" y="2827"/>
                    <a:pt x="1702" y="2888"/>
                    <a:pt x="2006" y="2888"/>
                  </a:cubicBezTo>
                  <a:cubicBezTo>
                    <a:pt x="2584" y="2888"/>
                    <a:pt x="3101" y="2554"/>
                    <a:pt x="3344" y="2007"/>
                  </a:cubicBezTo>
                  <a:cubicBezTo>
                    <a:pt x="3404" y="1824"/>
                    <a:pt x="3465" y="1642"/>
                    <a:pt x="3465" y="1429"/>
                  </a:cubicBezTo>
                  <a:cubicBezTo>
                    <a:pt x="3465" y="1247"/>
                    <a:pt x="3404" y="1034"/>
                    <a:pt x="3313" y="882"/>
                  </a:cubicBezTo>
                  <a:cubicBezTo>
                    <a:pt x="3192" y="517"/>
                    <a:pt x="2918" y="244"/>
                    <a:pt x="2553" y="122"/>
                  </a:cubicBezTo>
                  <a:cubicBezTo>
                    <a:pt x="2401" y="31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6771675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6759500" y="602125"/>
              <a:ext cx="85150" cy="72875"/>
            </a:xfrm>
            <a:custGeom>
              <a:avLst/>
              <a:gdLst/>
              <a:ahLst/>
              <a:cxnLst/>
              <a:rect l="l" t="t" r="r" b="b"/>
              <a:pathLst>
                <a:path w="3406" h="2915" extrusionOk="0">
                  <a:moveTo>
                    <a:pt x="1946" y="0"/>
                  </a:moveTo>
                  <a:cubicBezTo>
                    <a:pt x="639" y="0"/>
                    <a:pt x="1" y="1551"/>
                    <a:pt x="913" y="2493"/>
                  </a:cubicBezTo>
                  <a:cubicBezTo>
                    <a:pt x="1205" y="2785"/>
                    <a:pt x="1565" y="2915"/>
                    <a:pt x="1920" y="2915"/>
                  </a:cubicBezTo>
                  <a:cubicBezTo>
                    <a:pt x="2674" y="2915"/>
                    <a:pt x="3405" y="2328"/>
                    <a:pt x="3405" y="1459"/>
                  </a:cubicBezTo>
                  <a:cubicBezTo>
                    <a:pt x="3405" y="63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6591575" y="2867350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46" y="1"/>
                  </a:moveTo>
                  <a:cubicBezTo>
                    <a:pt x="0" y="1"/>
                    <a:pt x="0" y="2888"/>
                    <a:pt x="1946" y="2888"/>
                  </a:cubicBezTo>
                  <a:cubicBezTo>
                    <a:pt x="3891" y="2888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6771675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48" y="0"/>
                  </a:moveTo>
                  <a:cubicBezTo>
                    <a:pt x="905" y="0"/>
                    <a:pt x="365" y="297"/>
                    <a:pt x="122" y="889"/>
                  </a:cubicBezTo>
                  <a:cubicBezTo>
                    <a:pt x="31" y="1072"/>
                    <a:pt x="0" y="1254"/>
                    <a:pt x="0" y="1467"/>
                  </a:cubicBezTo>
                  <a:cubicBezTo>
                    <a:pt x="0" y="1558"/>
                    <a:pt x="0" y="1649"/>
                    <a:pt x="31" y="1740"/>
                  </a:cubicBezTo>
                  <a:cubicBezTo>
                    <a:pt x="183" y="2531"/>
                    <a:pt x="813" y="2926"/>
                    <a:pt x="1448" y="2926"/>
                  </a:cubicBezTo>
                  <a:cubicBezTo>
                    <a:pt x="2082" y="2926"/>
                    <a:pt x="2721" y="2531"/>
                    <a:pt x="2888" y="1740"/>
                  </a:cubicBezTo>
                  <a:cubicBezTo>
                    <a:pt x="2888" y="1649"/>
                    <a:pt x="2918" y="1558"/>
                    <a:pt x="2918" y="1467"/>
                  </a:cubicBezTo>
                  <a:cubicBezTo>
                    <a:pt x="2918" y="1254"/>
                    <a:pt x="2857" y="1072"/>
                    <a:pt x="2797" y="889"/>
                  </a:cubicBezTo>
                  <a:cubicBezTo>
                    <a:pt x="2538" y="297"/>
                    <a:pt x="1991" y="0"/>
                    <a:pt x="144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6759500" y="937975"/>
              <a:ext cx="85150" cy="72325"/>
            </a:xfrm>
            <a:custGeom>
              <a:avLst/>
              <a:gdLst/>
              <a:ahLst/>
              <a:cxnLst/>
              <a:rect l="l" t="t" r="r" b="b"/>
              <a:pathLst>
                <a:path w="3406" h="2893" extrusionOk="0">
                  <a:moveTo>
                    <a:pt x="1998" y="0"/>
                  </a:moveTo>
                  <a:cubicBezTo>
                    <a:pt x="1981" y="0"/>
                    <a:pt x="1964" y="1"/>
                    <a:pt x="1946" y="1"/>
                  </a:cubicBezTo>
                  <a:cubicBezTo>
                    <a:pt x="639" y="1"/>
                    <a:pt x="1" y="1551"/>
                    <a:pt x="913" y="2463"/>
                  </a:cubicBezTo>
                  <a:cubicBezTo>
                    <a:pt x="1209" y="2760"/>
                    <a:pt x="1577" y="2892"/>
                    <a:pt x="1937" y="2892"/>
                  </a:cubicBezTo>
                  <a:cubicBezTo>
                    <a:pt x="2686" y="2892"/>
                    <a:pt x="3405" y="2322"/>
                    <a:pt x="3405" y="1460"/>
                  </a:cubicBezTo>
                  <a:cubicBezTo>
                    <a:pt x="3405" y="658"/>
                    <a:pt x="2766" y="0"/>
                    <a:pt x="199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6759500" y="1105175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6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6591575" y="236355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6590825" y="2531475"/>
              <a:ext cx="95750" cy="72975"/>
            </a:xfrm>
            <a:custGeom>
              <a:avLst/>
              <a:gdLst/>
              <a:ahLst/>
              <a:cxnLst/>
              <a:rect l="l" t="t" r="r" b="b"/>
              <a:pathLst>
                <a:path w="3830" h="2919" extrusionOk="0">
                  <a:moveTo>
                    <a:pt x="1976" y="1"/>
                  </a:moveTo>
                  <a:lnTo>
                    <a:pt x="1976" y="31"/>
                  </a:lnTo>
                  <a:cubicBezTo>
                    <a:pt x="1937" y="27"/>
                    <a:pt x="1899" y="25"/>
                    <a:pt x="1861" y="25"/>
                  </a:cubicBezTo>
                  <a:cubicBezTo>
                    <a:pt x="1603" y="25"/>
                    <a:pt x="1367" y="115"/>
                    <a:pt x="1155" y="274"/>
                  </a:cubicBezTo>
                  <a:cubicBezTo>
                    <a:pt x="0" y="1065"/>
                    <a:pt x="547" y="2919"/>
                    <a:pt x="1976" y="2919"/>
                  </a:cubicBezTo>
                  <a:cubicBezTo>
                    <a:pt x="3830" y="2828"/>
                    <a:pt x="3830" y="92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6591575" y="2699425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6598425" y="3035300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0"/>
                  </a:moveTo>
                  <a:cubicBezTo>
                    <a:pt x="1368" y="0"/>
                    <a:pt x="1094" y="91"/>
                    <a:pt x="851" y="243"/>
                  </a:cubicBezTo>
                  <a:cubicBezTo>
                    <a:pt x="0" y="821"/>
                    <a:pt x="0" y="2097"/>
                    <a:pt x="851" y="2675"/>
                  </a:cubicBezTo>
                  <a:cubicBezTo>
                    <a:pt x="1094" y="2827"/>
                    <a:pt x="1368" y="2918"/>
                    <a:pt x="1672" y="2918"/>
                  </a:cubicBezTo>
                  <a:cubicBezTo>
                    <a:pt x="3526" y="2827"/>
                    <a:pt x="3526" y="91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6759500" y="1944100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2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6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6771675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6758000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40" y="2842"/>
                    <a:pt x="1716" y="2917"/>
                    <a:pt x="1987" y="2917"/>
                  </a:cubicBezTo>
                  <a:cubicBezTo>
                    <a:pt x="2752" y="2917"/>
                    <a:pt x="3465" y="2313"/>
                    <a:pt x="3465" y="1459"/>
                  </a:cubicBezTo>
                  <a:cubicBezTo>
                    <a:pt x="3465" y="639"/>
                    <a:pt x="2797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6759500" y="2279950"/>
              <a:ext cx="85150" cy="72900"/>
            </a:xfrm>
            <a:custGeom>
              <a:avLst/>
              <a:gdLst/>
              <a:ahLst/>
              <a:cxnLst/>
              <a:rect l="l" t="t" r="r" b="b"/>
              <a:pathLst>
                <a:path w="3406" h="2916" extrusionOk="0">
                  <a:moveTo>
                    <a:pt x="1946" y="1"/>
                  </a:moveTo>
                  <a:cubicBezTo>
                    <a:pt x="639" y="1"/>
                    <a:pt x="1" y="1551"/>
                    <a:pt x="913" y="2493"/>
                  </a:cubicBezTo>
                  <a:cubicBezTo>
                    <a:pt x="1205" y="2785"/>
                    <a:pt x="1565" y="2915"/>
                    <a:pt x="1920" y="2915"/>
                  </a:cubicBezTo>
                  <a:cubicBezTo>
                    <a:pt x="2674" y="2915"/>
                    <a:pt x="3405" y="2328"/>
                    <a:pt x="3405" y="1460"/>
                  </a:cubicBezTo>
                  <a:cubicBezTo>
                    <a:pt x="3405" y="63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6758750" y="2615075"/>
              <a:ext cx="85900" cy="73375"/>
            </a:xfrm>
            <a:custGeom>
              <a:avLst/>
              <a:gdLst/>
              <a:ahLst/>
              <a:cxnLst/>
              <a:rect l="l" t="t" r="r" b="b"/>
              <a:pathLst>
                <a:path w="3436" h="2935" extrusionOk="0">
                  <a:moveTo>
                    <a:pt x="1976" y="0"/>
                  </a:moveTo>
                  <a:cubicBezTo>
                    <a:pt x="669" y="0"/>
                    <a:pt x="1" y="1581"/>
                    <a:pt x="943" y="2493"/>
                  </a:cubicBezTo>
                  <a:cubicBezTo>
                    <a:pt x="1238" y="2798"/>
                    <a:pt x="1604" y="2934"/>
                    <a:pt x="1964" y="2934"/>
                  </a:cubicBezTo>
                  <a:cubicBezTo>
                    <a:pt x="2713" y="2934"/>
                    <a:pt x="3435" y="2343"/>
                    <a:pt x="3435" y="1459"/>
                  </a:cubicBezTo>
                  <a:cubicBezTo>
                    <a:pt x="3435" y="669"/>
                    <a:pt x="2767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6759500" y="127310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1"/>
                    <a:pt x="1" y="1581"/>
                    <a:pt x="913" y="2493"/>
                  </a:cubicBezTo>
                  <a:cubicBezTo>
                    <a:pt x="1208" y="2789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6759500" y="278300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1"/>
                    <a:pt x="1" y="1581"/>
                    <a:pt x="913" y="2493"/>
                  </a:cubicBezTo>
                  <a:cubicBezTo>
                    <a:pt x="1208" y="2789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6758750" y="1608975"/>
              <a:ext cx="85900" cy="72875"/>
            </a:xfrm>
            <a:custGeom>
              <a:avLst/>
              <a:gdLst/>
              <a:ahLst/>
              <a:cxnLst/>
              <a:rect l="l" t="t" r="r" b="b"/>
              <a:pathLst>
                <a:path w="3436" h="2915" extrusionOk="0">
                  <a:moveTo>
                    <a:pt x="1976" y="1"/>
                  </a:moveTo>
                  <a:cubicBezTo>
                    <a:pt x="669" y="1"/>
                    <a:pt x="1" y="1551"/>
                    <a:pt x="943" y="2493"/>
                  </a:cubicBezTo>
                  <a:cubicBezTo>
                    <a:pt x="1235" y="2785"/>
                    <a:pt x="1595" y="2915"/>
                    <a:pt x="1950" y="2915"/>
                  </a:cubicBezTo>
                  <a:cubicBezTo>
                    <a:pt x="2704" y="2915"/>
                    <a:pt x="3435" y="2328"/>
                    <a:pt x="3435" y="1460"/>
                  </a:cubicBezTo>
                  <a:cubicBezTo>
                    <a:pt x="3435" y="639"/>
                    <a:pt x="2767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6590050" y="21956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2007" y="1"/>
                  </a:moveTo>
                  <a:cubicBezTo>
                    <a:pt x="578" y="1"/>
                    <a:pt x="1" y="1855"/>
                    <a:pt x="1186" y="2676"/>
                  </a:cubicBezTo>
                  <a:cubicBezTo>
                    <a:pt x="1429" y="2828"/>
                    <a:pt x="1703" y="2919"/>
                    <a:pt x="2007" y="2919"/>
                  </a:cubicBezTo>
                  <a:cubicBezTo>
                    <a:pt x="3861" y="2828"/>
                    <a:pt x="3861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6759500" y="177615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31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6423650" y="60212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45" y="0"/>
                  </a:moveTo>
                  <a:cubicBezTo>
                    <a:pt x="638" y="0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59"/>
                  </a:cubicBezTo>
                  <a:cubicBezTo>
                    <a:pt x="3404" y="63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6088525" y="937975"/>
              <a:ext cx="84375" cy="72325"/>
            </a:xfrm>
            <a:custGeom>
              <a:avLst/>
              <a:gdLst/>
              <a:ahLst/>
              <a:cxnLst/>
              <a:rect l="l" t="t" r="r" b="b"/>
              <a:pathLst>
                <a:path w="3375" h="2893" extrusionOk="0">
                  <a:moveTo>
                    <a:pt x="1998" y="0"/>
                  </a:moveTo>
                  <a:cubicBezTo>
                    <a:pt x="1980" y="0"/>
                    <a:pt x="1963" y="1"/>
                    <a:pt x="1946" y="1"/>
                  </a:cubicBezTo>
                  <a:cubicBezTo>
                    <a:pt x="639" y="1"/>
                    <a:pt x="1" y="1551"/>
                    <a:pt x="912" y="2463"/>
                  </a:cubicBezTo>
                  <a:cubicBezTo>
                    <a:pt x="1209" y="2760"/>
                    <a:pt x="1573" y="2892"/>
                    <a:pt x="1929" y="2892"/>
                  </a:cubicBezTo>
                  <a:cubicBezTo>
                    <a:pt x="2669" y="2892"/>
                    <a:pt x="3374" y="2322"/>
                    <a:pt x="3374" y="1460"/>
                  </a:cubicBezTo>
                  <a:cubicBezTo>
                    <a:pt x="3374" y="658"/>
                    <a:pt x="2764" y="0"/>
                    <a:pt x="199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5952500" y="1191050"/>
              <a:ext cx="52450" cy="71450"/>
            </a:xfrm>
            <a:custGeom>
              <a:avLst/>
              <a:gdLst/>
              <a:ahLst/>
              <a:cxnLst/>
              <a:rect l="l" t="t" r="r" b="b"/>
              <a:pathLst>
                <a:path w="2098" h="2858" extrusionOk="0">
                  <a:moveTo>
                    <a:pt x="973" y="0"/>
                  </a:moveTo>
                  <a:lnTo>
                    <a:pt x="1" y="2705"/>
                  </a:lnTo>
                  <a:cubicBezTo>
                    <a:pt x="213" y="2796"/>
                    <a:pt x="426" y="2857"/>
                    <a:pt x="669" y="2857"/>
                  </a:cubicBezTo>
                  <a:cubicBezTo>
                    <a:pt x="852" y="2857"/>
                    <a:pt x="1034" y="2796"/>
                    <a:pt x="1217" y="2736"/>
                  </a:cubicBezTo>
                  <a:cubicBezTo>
                    <a:pt x="1551" y="2584"/>
                    <a:pt x="1824" y="2310"/>
                    <a:pt x="1976" y="1976"/>
                  </a:cubicBezTo>
                  <a:cubicBezTo>
                    <a:pt x="2068" y="1793"/>
                    <a:pt x="2098" y="1581"/>
                    <a:pt x="2098" y="1398"/>
                  </a:cubicBezTo>
                  <a:cubicBezTo>
                    <a:pt x="2098" y="1185"/>
                    <a:pt x="2068" y="1003"/>
                    <a:pt x="1976" y="821"/>
                  </a:cubicBezTo>
                  <a:cubicBezTo>
                    <a:pt x="1824" y="486"/>
                    <a:pt x="1551" y="213"/>
                    <a:pt x="1217" y="61"/>
                  </a:cubicBezTo>
                  <a:cubicBezTo>
                    <a:pt x="1125" y="30"/>
                    <a:pt x="1034" y="0"/>
                    <a:pt x="9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6087775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2" y="2493"/>
                  </a:cubicBezTo>
                  <a:cubicBezTo>
                    <a:pt x="1238" y="2789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6100675" y="1442750"/>
              <a:ext cx="72225" cy="69550"/>
            </a:xfrm>
            <a:custGeom>
              <a:avLst/>
              <a:gdLst/>
              <a:ahLst/>
              <a:cxnLst/>
              <a:rect l="l" t="t" r="r" b="b"/>
              <a:pathLst>
                <a:path w="2889" h="2782" extrusionOk="0">
                  <a:moveTo>
                    <a:pt x="1445" y="1"/>
                  </a:moveTo>
                  <a:cubicBezTo>
                    <a:pt x="746" y="1"/>
                    <a:pt x="46" y="464"/>
                    <a:pt x="1" y="1391"/>
                  </a:cubicBezTo>
                  <a:cubicBezTo>
                    <a:pt x="46" y="2318"/>
                    <a:pt x="746" y="2782"/>
                    <a:pt x="1445" y="2782"/>
                  </a:cubicBezTo>
                  <a:cubicBezTo>
                    <a:pt x="2144" y="2782"/>
                    <a:pt x="2843" y="2318"/>
                    <a:pt x="2888" y="1391"/>
                  </a:cubicBezTo>
                  <a:cubicBezTo>
                    <a:pt x="2843" y="464"/>
                    <a:pt x="2144" y="1"/>
                    <a:pt x="14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5922875" y="2028425"/>
              <a:ext cx="82850" cy="72975"/>
            </a:xfrm>
            <a:custGeom>
              <a:avLst/>
              <a:gdLst/>
              <a:ahLst/>
              <a:cxnLst/>
              <a:rect l="l" t="t" r="r" b="b"/>
              <a:pathLst>
                <a:path w="3314" h="2919" extrusionOk="0">
                  <a:moveTo>
                    <a:pt x="1854" y="1"/>
                  </a:moveTo>
                  <a:cubicBezTo>
                    <a:pt x="0" y="92"/>
                    <a:pt x="0" y="2828"/>
                    <a:pt x="1854" y="2919"/>
                  </a:cubicBezTo>
                  <a:cubicBezTo>
                    <a:pt x="2067" y="2919"/>
                    <a:pt x="2250" y="2889"/>
                    <a:pt x="2432" y="2797"/>
                  </a:cubicBezTo>
                  <a:cubicBezTo>
                    <a:pt x="2766" y="2645"/>
                    <a:pt x="3040" y="2372"/>
                    <a:pt x="3192" y="2037"/>
                  </a:cubicBezTo>
                  <a:cubicBezTo>
                    <a:pt x="3253" y="1855"/>
                    <a:pt x="3313" y="1673"/>
                    <a:pt x="3313" y="1460"/>
                  </a:cubicBezTo>
                  <a:cubicBezTo>
                    <a:pt x="3313" y="1278"/>
                    <a:pt x="3253" y="1065"/>
                    <a:pt x="3192" y="882"/>
                  </a:cubicBezTo>
                  <a:cubicBezTo>
                    <a:pt x="3040" y="548"/>
                    <a:pt x="2766" y="274"/>
                    <a:pt x="2432" y="123"/>
                  </a:cubicBezTo>
                  <a:cubicBezTo>
                    <a:pt x="2250" y="31"/>
                    <a:pt x="2067" y="1"/>
                    <a:pt x="1854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6087775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2" y="2493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5922875" y="1693325"/>
              <a:ext cx="82850" cy="72250"/>
            </a:xfrm>
            <a:custGeom>
              <a:avLst/>
              <a:gdLst/>
              <a:ahLst/>
              <a:cxnLst/>
              <a:rect l="l" t="t" r="r" b="b"/>
              <a:pathLst>
                <a:path w="3314" h="2890" extrusionOk="0">
                  <a:moveTo>
                    <a:pt x="1854" y="0"/>
                  </a:moveTo>
                  <a:cubicBezTo>
                    <a:pt x="0" y="92"/>
                    <a:pt x="0" y="2797"/>
                    <a:pt x="1854" y="2888"/>
                  </a:cubicBezTo>
                  <a:cubicBezTo>
                    <a:pt x="1877" y="2889"/>
                    <a:pt x="1899" y="2890"/>
                    <a:pt x="1922" y="2890"/>
                  </a:cubicBezTo>
                  <a:cubicBezTo>
                    <a:pt x="2474" y="2890"/>
                    <a:pt x="2987" y="2532"/>
                    <a:pt x="3192" y="2007"/>
                  </a:cubicBezTo>
                  <a:cubicBezTo>
                    <a:pt x="3283" y="1824"/>
                    <a:pt x="3313" y="1642"/>
                    <a:pt x="3313" y="1459"/>
                  </a:cubicBezTo>
                  <a:cubicBezTo>
                    <a:pt x="3313" y="1247"/>
                    <a:pt x="3253" y="1064"/>
                    <a:pt x="3192" y="882"/>
                  </a:cubicBezTo>
                  <a:cubicBezTo>
                    <a:pt x="3040" y="517"/>
                    <a:pt x="2766" y="244"/>
                    <a:pt x="2432" y="122"/>
                  </a:cubicBezTo>
                  <a:cubicBezTo>
                    <a:pt x="2250" y="31"/>
                    <a:pt x="2067" y="0"/>
                    <a:pt x="1854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5922875" y="2195600"/>
              <a:ext cx="82850" cy="72975"/>
            </a:xfrm>
            <a:custGeom>
              <a:avLst/>
              <a:gdLst/>
              <a:ahLst/>
              <a:cxnLst/>
              <a:rect l="l" t="t" r="r" b="b"/>
              <a:pathLst>
                <a:path w="3314" h="2919" extrusionOk="0">
                  <a:moveTo>
                    <a:pt x="1854" y="1"/>
                  </a:moveTo>
                  <a:cubicBezTo>
                    <a:pt x="0" y="92"/>
                    <a:pt x="0" y="2828"/>
                    <a:pt x="1854" y="2919"/>
                  </a:cubicBezTo>
                  <a:cubicBezTo>
                    <a:pt x="2037" y="2919"/>
                    <a:pt x="2219" y="2889"/>
                    <a:pt x="2402" y="2797"/>
                  </a:cubicBezTo>
                  <a:cubicBezTo>
                    <a:pt x="2736" y="2676"/>
                    <a:pt x="3009" y="2402"/>
                    <a:pt x="3161" y="2037"/>
                  </a:cubicBezTo>
                  <a:cubicBezTo>
                    <a:pt x="3313" y="1703"/>
                    <a:pt x="3313" y="1278"/>
                    <a:pt x="3161" y="913"/>
                  </a:cubicBezTo>
                  <a:cubicBezTo>
                    <a:pt x="3040" y="548"/>
                    <a:pt x="2766" y="275"/>
                    <a:pt x="2402" y="123"/>
                  </a:cubicBezTo>
                  <a:cubicBezTo>
                    <a:pt x="2219" y="62"/>
                    <a:pt x="2037" y="1"/>
                    <a:pt x="1854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5920600" y="152540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0"/>
                  </a:moveTo>
                  <a:cubicBezTo>
                    <a:pt x="0" y="0"/>
                    <a:pt x="0" y="2918"/>
                    <a:pt x="1945" y="2918"/>
                  </a:cubicBezTo>
                  <a:cubicBezTo>
                    <a:pt x="2158" y="2918"/>
                    <a:pt x="2341" y="2857"/>
                    <a:pt x="2523" y="2796"/>
                  </a:cubicBezTo>
                  <a:cubicBezTo>
                    <a:pt x="2857" y="2644"/>
                    <a:pt x="3131" y="2371"/>
                    <a:pt x="3283" y="2037"/>
                  </a:cubicBezTo>
                  <a:cubicBezTo>
                    <a:pt x="3435" y="1672"/>
                    <a:pt x="3435" y="1246"/>
                    <a:pt x="3283" y="882"/>
                  </a:cubicBezTo>
                  <a:cubicBezTo>
                    <a:pt x="3131" y="517"/>
                    <a:pt x="2857" y="243"/>
                    <a:pt x="2523" y="122"/>
                  </a:cubicBezTo>
                  <a:cubicBezTo>
                    <a:pt x="2341" y="30"/>
                    <a:pt x="2158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5920600" y="186050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1"/>
                  </a:moveTo>
                  <a:cubicBezTo>
                    <a:pt x="0" y="1"/>
                    <a:pt x="0" y="2918"/>
                    <a:pt x="1945" y="2918"/>
                  </a:cubicBezTo>
                  <a:cubicBezTo>
                    <a:pt x="2158" y="2918"/>
                    <a:pt x="2341" y="2888"/>
                    <a:pt x="2523" y="2797"/>
                  </a:cubicBezTo>
                  <a:cubicBezTo>
                    <a:pt x="2857" y="2675"/>
                    <a:pt x="3131" y="2402"/>
                    <a:pt x="3283" y="2037"/>
                  </a:cubicBezTo>
                  <a:cubicBezTo>
                    <a:pt x="3435" y="1672"/>
                    <a:pt x="3435" y="1277"/>
                    <a:pt x="3283" y="912"/>
                  </a:cubicBezTo>
                  <a:lnTo>
                    <a:pt x="3283" y="882"/>
                  </a:lnTo>
                  <a:cubicBezTo>
                    <a:pt x="3131" y="548"/>
                    <a:pt x="2857" y="274"/>
                    <a:pt x="2523" y="122"/>
                  </a:cubicBezTo>
                  <a:cubicBezTo>
                    <a:pt x="2341" y="61"/>
                    <a:pt x="2158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6087775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2" y="2492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6435800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59" y="0"/>
                  </a:moveTo>
                  <a:cubicBezTo>
                    <a:pt x="912" y="0"/>
                    <a:pt x="365" y="297"/>
                    <a:pt x="122" y="889"/>
                  </a:cubicBezTo>
                  <a:cubicBezTo>
                    <a:pt x="31" y="1072"/>
                    <a:pt x="0" y="1254"/>
                    <a:pt x="0" y="1467"/>
                  </a:cubicBezTo>
                  <a:cubicBezTo>
                    <a:pt x="0" y="1558"/>
                    <a:pt x="0" y="1649"/>
                    <a:pt x="31" y="1740"/>
                  </a:cubicBezTo>
                  <a:cubicBezTo>
                    <a:pt x="183" y="2531"/>
                    <a:pt x="821" y="2926"/>
                    <a:pt x="1459" y="2926"/>
                  </a:cubicBezTo>
                  <a:cubicBezTo>
                    <a:pt x="2098" y="2926"/>
                    <a:pt x="2736" y="2531"/>
                    <a:pt x="2888" y="1740"/>
                  </a:cubicBezTo>
                  <a:cubicBezTo>
                    <a:pt x="2918" y="1649"/>
                    <a:pt x="2918" y="1558"/>
                    <a:pt x="2918" y="1467"/>
                  </a:cubicBezTo>
                  <a:cubicBezTo>
                    <a:pt x="2918" y="1254"/>
                    <a:pt x="2888" y="1072"/>
                    <a:pt x="2797" y="889"/>
                  </a:cubicBezTo>
                  <a:cubicBezTo>
                    <a:pt x="2554" y="297"/>
                    <a:pt x="2006" y="0"/>
                    <a:pt x="145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6087775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1"/>
                  </a:moveTo>
                  <a:cubicBezTo>
                    <a:pt x="669" y="1"/>
                    <a:pt x="0" y="1551"/>
                    <a:pt x="912" y="2493"/>
                  </a:cubicBezTo>
                  <a:cubicBezTo>
                    <a:pt x="1213" y="2785"/>
                    <a:pt x="1577" y="2915"/>
                    <a:pt x="1932" y="2915"/>
                  </a:cubicBezTo>
                  <a:cubicBezTo>
                    <a:pt x="2688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6162225" y="634050"/>
              <a:ext cx="10675" cy="30400"/>
            </a:xfrm>
            <a:custGeom>
              <a:avLst/>
              <a:gdLst/>
              <a:ahLst/>
              <a:cxnLst/>
              <a:rect l="l" t="t" r="r" b="b"/>
              <a:pathLst>
                <a:path w="427" h="1216" extrusionOk="0">
                  <a:moveTo>
                    <a:pt x="426" y="0"/>
                  </a:moveTo>
                  <a:lnTo>
                    <a:pt x="1" y="1216"/>
                  </a:lnTo>
                  <a:cubicBezTo>
                    <a:pt x="274" y="942"/>
                    <a:pt x="426" y="578"/>
                    <a:pt x="426" y="182"/>
                  </a:cubicBezTo>
                  <a:cubicBezTo>
                    <a:pt x="426" y="122"/>
                    <a:pt x="426" y="61"/>
                    <a:pt x="42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7106775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1" y="0"/>
                  </a:moveTo>
                  <a:cubicBezTo>
                    <a:pt x="1" y="821"/>
                    <a:pt x="669" y="1459"/>
                    <a:pt x="1490" y="1459"/>
                  </a:cubicBezTo>
                  <a:cubicBezTo>
                    <a:pt x="2280" y="1459"/>
                    <a:pt x="2919" y="790"/>
                    <a:pt x="291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6087775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76" y="1"/>
                  </a:moveTo>
                  <a:cubicBezTo>
                    <a:pt x="669" y="1"/>
                    <a:pt x="0" y="1551"/>
                    <a:pt x="942" y="2493"/>
                  </a:cubicBezTo>
                  <a:cubicBezTo>
                    <a:pt x="1234" y="2785"/>
                    <a:pt x="1591" y="2915"/>
                    <a:pt x="1942" y="2915"/>
                  </a:cubicBezTo>
                  <a:cubicBezTo>
                    <a:pt x="2688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6100675" y="2447900"/>
              <a:ext cx="72225" cy="70700"/>
            </a:xfrm>
            <a:custGeom>
              <a:avLst/>
              <a:gdLst/>
              <a:ahLst/>
              <a:cxnLst/>
              <a:rect l="l" t="t" r="r" b="b"/>
              <a:pathLst>
                <a:path w="2889" h="2828" extrusionOk="0">
                  <a:moveTo>
                    <a:pt x="1460" y="0"/>
                  </a:moveTo>
                  <a:cubicBezTo>
                    <a:pt x="639" y="0"/>
                    <a:pt x="1" y="639"/>
                    <a:pt x="1" y="1459"/>
                  </a:cubicBezTo>
                  <a:cubicBezTo>
                    <a:pt x="46" y="2371"/>
                    <a:pt x="746" y="2827"/>
                    <a:pt x="1445" y="2827"/>
                  </a:cubicBezTo>
                  <a:cubicBezTo>
                    <a:pt x="2144" y="2827"/>
                    <a:pt x="2843" y="2371"/>
                    <a:pt x="2888" y="1459"/>
                  </a:cubicBezTo>
                  <a:cubicBezTo>
                    <a:pt x="2888" y="639"/>
                    <a:pt x="2250" y="0"/>
                    <a:pt x="146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5920600" y="135745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1"/>
                  </a:moveTo>
                  <a:cubicBezTo>
                    <a:pt x="0" y="1"/>
                    <a:pt x="0" y="2919"/>
                    <a:pt x="1945" y="2919"/>
                  </a:cubicBezTo>
                  <a:cubicBezTo>
                    <a:pt x="2158" y="2919"/>
                    <a:pt x="2341" y="2858"/>
                    <a:pt x="2523" y="2797"/>
                  </a:cubicBezTo>
                  <a:cubicBezTo>
                    <a:pt x="2857" y="2645"/>
                    <a:pt x="3131" y="2371"/>
                    <a:pt x="3283" y="2037"/>
                  </a:cubicBezTo>
                  <a:cubicBezTo>
                    <a:pt x="3435" y="1672"/>
                    <a:pt x="3435" y="1247"/>
                    <a:pt x="3283" y="913"/>
                  </a:cubicBezTo>
                  <a:lnTo>
                    <a:pt x="3283" y="882"/>
                  </a:lnTo>
                  <a:cubicBezTo>
                    <a:pt x="3131" y="548"/>
                    <a:pt x="2857" y="274"/>
                    <a:pt x="2523" y="122"/>
                  </a:cubicBezTo>
                  <a:cubicBezTo>
                    <a:pt x="2341" y="31"/>
                    <a:pt x="2158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6087775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2" y="2493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6087000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7" y="0"/>
                  </a:moveTo>
                  <a:cubicBezTo>
                    <a:pt x="548" y="0"/>
                    <a:pt x="1" y="1855"/>
                    <a:pt x="1186" y="2675"/>
                  </a:cubicBezTo>
                  <a:cubicBezTo>
                    <a:pt x="1432" y="2842"/>
                    <a:pt x="1705" y="2917"/>
                    <a:pt x="1974" y="2917"/>
                  </a:cubicBezTo>
                  <a:cubicBezTo>
                    <a:pt x="2736" y="2917"/>
                    <a:pt x="3466" y="2313"/>
                    <a:pt x="3466" y="1459"/>
                  </a:cubicBezTo>
                  <a:cubicBezTo>
                    <a:pt x="3466" y="639"/>
                    <a:pt x="2797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6105250" y="770050"/>
              <a:ext cx="67650" cy="72225"/>
            </a:xfrm>
            <a:custGeom>
              <a:avLst/>
              <a:gdLst/>
              <a:ahLst/>
              <a:cxnLst/>
              <a:rect l="l" t="t" r="r" b="b"/>
              <a:pathLst>
                <a:path w="2706" h="2889" extrusionOk="0">
                  <a:moveTo>
                    <a:pt x="1277" y="1"/>
                  </a:moveTo>
                  <a:cubicBezTo>
                    <a:pt x="1094" y="1"/>
                    <a:pt x="912" y="31"/>
                    <a:pt x="760" y="92"/>
                  </a:cubicBezTo>
                  <a:lnTo>
                    <a:pt x="0" y="2189"/>
                  </a:lnTo>
                  <a:cubicBezTo>
                    <a:pt x="274" y="2645"/>
                    <a:pt x="760" y="2888"/>
                    <a:pt x="1277" y="2888"/>
                  </a:cubicBezTo>
                  <a:cubicBezTo>
                    <a:pt x="1946" y="2888"/>
                    <a:pt x="2553" y="2402"/>
                    <a:pt x="2675" y="1733"/>
                  </a:cubicBezTo>
                  <a:cubicBezTo>
                    <a:pt x="2705" y="1642"/>
                    <a:pt x="2705" y="1551"/>
                    <a:pt x="2705" y="1460"/>
                  </a:cubicBezTo>
                  <a:cubicBezTo>
                    <a:pt x="2705" y="639"/>
                    <a:pt x="2067" y="1"/>
                    <a:pt x="127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6423650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2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6423650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45" y="1"/>
                  </a:moveTo>
                  <a:cubicBezTo>
                    <a:pt x="638" y="1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6422125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40" y="2842"/>
                    <a:pt x="1716" y="2917"/>
                    <a:pt x="1987" y="2917"/>
                  </a:cubicBezTo>
                  <a:cubicBezTo>
                    <a:pt x="2752" y="2917"/>
                    <a:pt x="3465" y="2313"/>
                    <a:pt x="3465" y="1459"/>
                  </a:cubicBezTo>
                  <a:cubicBezTo>
                    <a:pt x="3465" y="639"/>
                    <a:pt x="2827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6423650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45" y="1"/>
                  </a:moveTo>
                  <a:cubicBezTo>
                    <a:pt x="638" y="1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6423650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31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6435800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6423650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5802800" y="1618100"/>
              <a:ext cx="34975" cy="63100"/>
            </a:xfrm>
            <a:custGeom>
              <a:avLst/>
              <a:gdLst/>
              <a:ahLst/>
              <a:cxnLst/>
              <a:rect l="l" t="t" r="r" b="b"/>
              <a:pathLst>
                <a:path w="1399" h="2524" extrusionOk="0">
                  <a:moveTo>
                    <a:pt x="913" y="0"/>
                  </a:moveTo>
                  <a:lnTo>
                    <a:pt x="1" y="2523"/>
                  </a:lnTo>
                  <a:cubicBezTo>
                    <a:pt x="791" y="2493"/>
                    <a:pt x="1399" y="1854"/>
                    <a:pt x="1399" y="1095"/>
                  </a:cubicBezTo>
                  <a:cubicBezTo>
                    <a:pt x="1399" y="669"/>
                    <a:pt x="1217" y="274"/>
                    <a:pt x="91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6423650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1"/>
                    <a:pt x="0" y="1581"/>
                    <a:pt x="912" y="2493"/>
                  </a:cubicBezTo>
                  <a:cubicBezTo>
                    <a:pt x="1207" y="2789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6423650" y="937975"/>
              <a:ext cx="85125" cy="72325"/>
            </a:xfrm>
            <a:custGeom>
              <a:avLst/>
              <a:gdLst/>
              <a:ahLst/>
              <a:cxnLst/>
              <a:rect l="l" t="t" r="r" b="b"/>
              <a:pathLst>
                <a:path w="3405" h="2893" extrusionOk="0">
                  <a:moveTo>
                    <a:pt x="1999" y="0"/>
                  </a:moveTo>
                  <a:cubicBezTo>
                    <a:pt x="1981" y="0"/>
                    <a:pt x="1963" y="1"/>
                    <a:pt x="1945" y="1"/>
                  </a:cubicBezTo>
                  <a:cubicBezTo>
                    <a:pt x="669" y="1"/>
                    <a:pt x="0" y="1551"/>
                    <a:pt x="912" y="2463"/>
                  </a:cubicBezTo>
                  <a:cubicBezTo>
                    <a:pt x="1208" y="2760"/>
                    <a:pt x="1576" y="2892"/>
                    <a:pt x="1936" y="2892"/>
                  </a:cubicBezTo>
                  <a:cubicBezTo>
                    <a:pt x="2685" y="2892"/>
                    <a:pt x="3404" y="2322"/>
                    <a:pt x="3404" y="1460"/>
                  </a:cubicBezTo>
                  <a:cubicBezTo>
                    <a:pt x="3404" y="658"/>
                    <a:pt x="2794" y="0"/>
                    <a:pt x="199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5764800" y="1944175"/>
              <a:ext cx="85150" cy="72875"/>
            </a:xfrm>
            <a:custGeom>
              <a:avLst/>
              <a:gdLst/>
              <a:ahLst/>
              <a:cxnLst/>
              <a:rect l="l" t="t" r="r" b="b"/>
              <a:pathLst>
                <a:path w="3406" h="2915" extrusionOk="0">
                  <a:moveTo>
                    <a:pt x="1473" y="1"/>
                  </a:moveTo>
                  <a:cubicBezTo>
                    <a:pt x="718" y="1"/>
                    <a:pt x="1" y="588"/>
                    <a:pt x="1" y="1456"/>
                  </a:cubicBezTo>
                  <a:cubicBezTo>
                    <a:pt x="1" y="2277"/>
                    <a:pt x="639" y="2915"/>
                    <a:pt x="1460" y="2915"/>
                  </a:cubicBezTo>
                  <a:cubicBezTo>
                    <a:pt x="2737" y="2915"/>
                    <a:pt x="3405" y="1334"/>
                    <a:pt x="2493" y="423"/>
                  </a:cubicBezTo>
                  <a:cubicBezTo>
                    <a:pt x="2192" y="131"/>
                    <a:pt x="1828" y="1"/>
                    <a:pt x="14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5777725" y="2112025"/>
              <a:ext cx="60050" cy="68425"/>
            </a:xfrm>
            <a:custGeom>
              <a:avLst/>
              <a:gdLst/>
              <a:ahLst/>
              <a:cxnLst/>
              <a:rect l="l" t="t" r="r" b="b"/>
              <a:pathLst>
                <a:path w="2402" h="2737" extrusionOk="0">
                  <a:moveTo>
                    <a:pt x="943" y="0"/>
                  </a:moveTo>
                  <a:cubicBezTo>
                    <a:pt x="609" y="0"/>
                    <a:pt x="274" y="122"/>
                    <a:pt x="1" y="335"/>
                  </a:cubicBezTo>
                  <a:lnTo>
                    <a:pt x="1612" y="2736"/>
                  </a:lnTo>
                  <a:cubicBezTo>
                    <a:pt x="1642" y="2736"/>
                    <a:pt x="1703" y="2706"/>
                    <a:pt x="1764" y="2675"/>
                  </a:cubicBezTo>
                  <a:cubicBezTo>
                    <a:pt x="2159" y="2402"/>
                    <a:pt x="2402" y="1946"/>
                    <a:pt x="2402" y="1459"/>
                  </a:cubicBezTo>
                  <a:cubicBezTo>
                    <a:pt x="2402" y="669"/>
                    <a:pt x="1733" y="0"/>
                    <a:pt x="94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5945675" y="2364300"/>
              <a:ext cx="60800" cy="68425"/>
            </a:xfrm>
            <a:custGeom>
              <a:avLst/>
              <a:gdLst/>
              <a:ahLst/>
              <a:cxnLst/>
              <a:rect l="l" t="t" r="r" b="b"/>
              <a:pathLst>
                <a:path w="2432" h="2737" extrusionOk="0">
                  <a:moveTo>
                    <a:pt x="942" y="1"/>
                  </a:moveTo>
                  <a:cubicBezTo>
                    <a:pt x="608" y="1"/>
                    <a:pt x="274" y="122"/>
                    <a:pt x="0" y="335"/>
                  </a:cubicBezTo>
                  <a:lnTo>
                    <a:pt x="1611" y="2736"/>
                  </a:lnTo>
                  <a:cubicBezTo>
                    <a:pt x="1915" y="2584"/>
                    <a:pt x="2158" y="2311"/>
                    <a:pt x="2280" y="2007"/>
                  </a:cubicBezTo>
                  <a:cubicBezTo>
                    <a:pt x="2432" y="1642"/>
                    <a:pt x="2432" y="1217"/>
                    <a:pt x="2280" y="852"/>
                  </a:cubicBezTo>
                  <a:cubicBezTo>
                    <a:pt x="2128" y="518"/>
                    <a:pt x="1854" y="244"/>
                    <a:pt x="1520" y="92"/>
                  </a:cubicBezTo>
                  <a:cubicBezTo>
                    <a:pt x="1338" y="31"/>
                    <a:pt x="1155" y="1"/>
                    <a:pt x="94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5752650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6" y="1"/>
                  </a:moveTo>
                  <a:cubicBezTo>
                    <a:pt x="639" y="31"/>
                    <a:pt x="1" y="1581"/>
                    <a:pt x="912" y="2493"/>
                  </a:cubicBezTo>
                  <a:cubicBezTo>
                    <a:pt x="1208" y="2788"/>
                    <a:pt x="1573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6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6423650" y="2615075"/>
              <a:ext cx="85125" cy="73375"/>
            </a:xfrm>
            <a:custGeom>
              <a:avLst/>
              <a:gdLst/>
              <a:ahLst/>
              <a:cxnLst/>
              <a:rect l="l" t="t" r="r" b="b"/>
              <a:pathLst>
                <a:path w="3405" h="2935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8" y="2798"/>
                    <a:pt x="1573" y="2934"/>
                    <a:pt x="1933" y="2934"/>
                  </a:cubicBezTo>
                  <a:cubicBezTo>
                    <a:pt x="2682" y="2934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6423650" y="295095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38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6113600" y="2615075"/>
              <a:ext cx="59300" cy="69175"/>
            </a:xfrm>
            <a:custGeom>
              <a:avLst/>
              <a:gdLst/>
              <a:ahLst/>
              <a:cxnLst/>
              <a:rect l="l" t="t" r="r" b="b"/>
              <a:pathLst>
                <a:path w="2372" h="2767" extrusionOk="0">
                  <a:moveTo>
                    <a:pt x="943" y="0"/>
                  </a:moveTo>
                  <a:cubicBezTo>
                    <a:pt x="578" y="0"/>
                    <a:pt x="244" y="152"/>
                    <a:pt x="1" y="365"/>
                  </a:cubicBezTo>
                  <a:lnTo>
                    <a:pt x="1581" y="2766"/>
                  </a:lnTo>
                  <a:cubicBezTo>
                    <a:pt x="2067" y="2523"/>
                    <a:pt x="2371" y="2006"/>
                    <a:pt x="2371" y="1459"/>
                  </a:cubicBezTo>
                  <a:cubicBezTo>
                    <a:pt x="2371" y="669"/>
                    <a:pt x="1733" y="0"/>
                    <a:pt x="94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6435800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6423650" y="27830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1"/>
                    <a:pt x="0" y="1581"/>
                    <a:pt x="912" y="2493"/>
                  </a:cubicBezTo>
                  <a:cubicBezTo>
                    <a:pt x="1207" y="2789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7261800" y="4042150"/>
              <a:ext cx="85900" cy="72200"/>
            </a:xfrm>
            <a:custGeom>
              <a:avLst/>
              <a:gdLst/>
              <a:ahLst/>
              <a:cxnLst/>
              <a:rect l="l" t="t" r="r" b="b"/>
              <a:pathLst>
                <a:path w="3436" h="2888" extrusionOk="0">
                  <a:moveTo>
                    <a:pt x="2007" y="0"/>
                  </a:moveTo>
                  <a:cubicBezTo>
                    <a:pt x="578" y="0"/>
                    <a:pt x="0" y="1854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463" y="2888"/>
                    <a:pt x="2918" y="2645"/>
                    <a:pt x="3192" y="2249"/>
                  </a:cubicBezTo>
                  <a:cubicBezTo>
                    <a:pt x="3283" y="2098"/>
                    <a:pt x="3374" y="1915"/>
                    <a:pt x="3405" y="1733"/>
                  </a:cubicBezTo>
                  <a:cubicBezTo>
                    <a:pt x="3435" y="1520"/>
                    <a:pt x="3435" y="1338"/>
                    <a:pt x="3405" y="1125"/>
                  </a:cubicBezTo>
                  <a:cubicBezTo>
                    <a:pt x="3374" y="942"/>
                    <a:pt x="3283" y="760"/>
                    <a:pt x="3192" y="608"/>
                  </a:cubicBezTo>
                  <a:cubicBezTo>
                    <a:pt x="3101" y="456"/>
                    <a:pt x="2949" y="335"/>
                    <a:pt x="2797" y="243"/>
                  </a:cubicBezTo>
                  <a:cubicBezTo>
                    <a:pt x="2554" y="61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7119700" y="4125500"/>
              <a:ext cx="60050" cy="68650"/>
            </a:xfrm>
            <a:custGeom>
              <a:avLst/>
              <a:gdLst/>
              <a:ahLst/>
              <a:cxnLst/>
              <a:rect l="l" t="t" r="r" b="b"/>
              <a:pathLst>
                <a:path w="2402" h="2746" extrusionOk="0">
                  <a:moveTo>
                    <a:pt x="948" y="1"/>
                  </a:moveTo>
                  <a:cubicBezTo>
                    <a:pt x="611" y="1"/>
                    <a:pt x="272" y="115"/>
                    <a:pt x="0" y="344"/>
                  </a:cubicBezTo>
                  <a:lnTo>
                    <a:pt x="1611" y="2745"/>
                  </a:lnTo>
                  <a:cubicBezTo>
                    <a:pt x="1672" y="2715"/>
                    <a:pt x="1703" y="2685"/>
                    <a:pt x="1763" y="2654"/>
                  </a:cubicBezTo>
                  <a:cubicBezTo>
                    <a:pt x="2159" y="2381"/>
                    <a:pt x="2402" y="1925"/>
                    <a:pt x="2402" y="1469"/>
                  </a:cubicBezTo>
                  <a:cubicBezTo>
                    <a:pt x="2402" y="1347"/>
                    <a:pt x="2402" y="1256"/>
                    <a:pt x="2371" y="1165"/>
                  </a:cubicBezTo>
                  <a:cubicBezTo>
                    <a:pt x="2341" y="982"/>
                    <a:pt x="2280" y="800"/>
                    <a:pt x="2159" y="648"/>
                  </a:cubicBezTo>
                  <a:cubicBezTo>
                    <a:pt x="2098" y="557"/>
                    <a:pt x="2037" y="496"/>
                    <a:pt x="1976" y="435"/>
                  </a:cubicBezTo>
                  <a:cubicBezTo>
                    <a:pt x="1703" y="146"/>
                    <a:pt x="1327" y="1"/>
                    <a:pt x="948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6951775" y="3873450"/>
              <a:ext cx="60050" cy="69175"/>
            </a:xfrm>
            <a:custGeom>
              <a:avLst/>
              <a:gdLst/>
              <a:ahLst/>
              <a:cxnLst/>
              <a:rect l="l" t="t" r="r" b="b"/>
              <a:pathLst>
                <a:path w="2402" h="2767" extrusionOk="0">
                  <a:moveTo>
                    <a:pt x="973" y="0"/>
                  </a:moveTo>
                  <a:cubicBezTo>
                    <a:pt x="669" y="0"/>
                    <a:pt x="395" y="92"/>
                    <a:pt x="152" y="274"/>
                  </a:cubicBezTo>
                  <a:lnTo>
                    <a:pt x="0" y="365"/>
                  </a:lnTo>
                  <a:lnTo>
                    <a:pt x="1611" y="2766"/>
                  </a:lnTo>
                  <a:cubicBezTo>
                    <a:pt x="2097" y="2523"/>
                    <a:pt x="2401" y="2006"/>
                    <a:pt x="2401" y="1459"/>
                  </a:cubicBezTo>
                  <a:cubicBezTo>
                    <a:pt x="2401" y="669"/>
                    <a:pt x="1763" y="0"/>
                    <a:pt x="9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7261050" y="853650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29" y="2827"/>
                    <a:pt x="1733" y="2918"/>
                    <a:pt x="2006" y="2918"/>
                  </a:cubicBezTo>
                  <a:cubicBezTo>
                    <a:pt x="2310" y="2918"/>
                    <a:pt x="2584" y="2827"/>
                    <a:pt x="2827" y="267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35" y="1672"/>
                    <a:pt x="3465" y="1581"/>
                    <a:pt x="3465" y="1490"/>
                  </a:cubicBezTo>
                  <a:cubicBezTo>
                    <a:pt x="3465" y="1368"/>
                    <a:pt x="3435" y="1277"/>
                    <a:pt x="3435" y="1186"/>
                  </a:cubicBezTo>
                  <a:cubicBezTo>
                    <a:pt x="3344" y="821"/>
                    <a:pt x="3131" y="487"/>
                    <a:pt x="2827" y="274"/>
                  </a:cubicBezTo>
                  <a:cubicBezTo>
                    <a:pt x="2584" y="92"/>
                    <a:pt x="231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6927450" y="518525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46" y="1"/>
                  </a:moveTo>
                  <a:cubicBezTo>
                    <a:pt x="0" y="1"/>
                    <a:pt x="0" y="2889"/>
                    <a:pt x="1946" y="2889"/>
                  </a:cubicBezTo>
                  <a:cubicBezTo>
                    <a:pt x="3861" y="2889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6925925" y="3706275"/>
              <a:ext cx="98050" cy="72200"/>
            </a:xfrm>
            <a:custGeom>
              <a:avLst/>
              <a:gdLst/>
              <a:ahLst/>
              <a:cxnLst/>
              <a:rect l="l" t="t" r="r" b="b"/>
              <a:pathLst>
                <a:path w="3922" h="2888" extrusionOk="0">
                  <a:moveTo>
                    <a:pt x="2007" y="0"/>
                  </a:moveTo>
                  <a:cubicBezTo>
                    <a:pt x="548" y="0"/>
                    <a:pt x="1" y="1854"/>
                    <a:pt x="1186" y="2645"/>
                  </a:cubicBezTo>
                  <a:cubicBezTo>
                    <a:pt x="1429" y="2827"/>
                    <a:pt x="1703" y="2888"/>
                    <a:pt x="2007" y="2888"/>
                  </a:cubicBezTo>
                  <a:cubicBezTo>
                    <a:pt x="3922" y="2888"/>
                    <a:pt x="3922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7269400" y="686475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61"/>
                    <a:pt x="852" y="244"/>
                  </a:cubicBezTo>
                  <a:cubicBezTo>
                    <a:pt x="0" y="821"/>
                    <a:pt x="0" y="2067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4"/>
                    <a:pt x="2766" y="2402"/>
                    <a:pt x="2858" y="2250"/>
                  </a:cubicBezTo>
                  <a:cubicBezTo>
                    <a:pt x="2979" y="2098"/>
                    <a:pt x="3040" y="1915"/>
                    <a:pt x="3101" y="1733"/>
                  </a:cubicBezTo>
                  <a:cubicBezTo>
                    <a:pt x="3131" y="1551"/>
                    <a:pt x="3131" y="1338"/>
                    <a:pt x="3101" y="1155"/>
                  </a:cubicBezTo>
                  <a:cubicBezTo>
                    <a:pt x="3040" y="973"/>
                    <a:pt x="2979" y="791"/>
                    <a:pt x="2858" y="639"/>
                  </a:cubicBezTo>
                  <a:cubicBezTo>
                    <a:pt x="2584" y="244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6934275" y="685700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1"/>
                  </a:moveTo>
                  <a:cubicBezTo>
                    <a:pt x="1369" y="1"/>
                    <a:pt x="1095" y="92"/>
                    <a:pt x="852" y="275"/>
                  </a:cubicBezTo>
                  <a:cubicBezTo>
                    <a:pt x="1" y="822"/>
                    <a:pt x="1" y="2098"/>
                    <a:pt x="852" y="2676"/>
                  </a:cubicBezTo>
                  <a:cubicBezTo>
                    <a:pt x="1095" y="2828"/>
                    <a:pt x="1369" y="2919"/>
                    <a:pt x="1673" y="2919"/>
                  </a:cubicBezTo>
                  <a:cubicBezTo>
                    <a:pt x="3496" y="2828"/>
                    <a:pt x="3496" y="92"/>
                    <a:pt x="16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7270150" y="1189525"/>
              <a:ext cx="77550" cy="72975"/>
            </a:xfrm>
            <a:custGeom>
              <a:avLst/>
              <a:gdLst/>
              <a:ahLst/>
              <a:cxnLst/>
              <a:rect l="l" t="t" r="r" b="b"/>
              <a:pathLst>
                <a:path w="3102" h="2919" extrusionOk="0">
                  <a:moveTo>
                    <a:pt x="1673" y="0"/>
                  </a:moveTo>
                  <a:cubicBezTo>
                    <a:pt x="1369" y="0"/>
                    <a:pt x="1095" y="91"/>
                    <a:pt x="852" y="243"/>
                  </a:cubicBezTo>
                  <a:cubicBezTo>
                    <a:pt x="1" y="821"/>
                    <a:pt x="1" y="2098"/>
                    <a:pt x="852" y="2675"/>
                  </a:cubicBezTo>
                  <a:lnTo>
                    <a:pt x="822" y="2645"/>
                  </a:lnTo>
                  <a:lnTo>
                    <a:pt x="822" y="2645"/>
                  </a:lnTo>
                  <a:cubicBezTo>
                    <a:pt x="1065" y="2827"/>
                    <a:pt x="1369" y="2918"/>
                    <a:pt x="1642" y="2918"/>
                  </a:cubicBezTo>
                  <a:cubicBezTo>
                    <a:pt x="2129" y="2888"/>
                    <a:pt x="2584" y="2645"/>
                    <a:pt x="2858" y="2249"/>
                  </a:cubicBezTo>
                  <a:cubicBezTo>
                    <a:pt x="2949" y="2098"/>
                    <a:pt x="3040" y="1915"/>
                    <a:pt x="3071" y="1733"/>
                  </a:cubicBezTo>
                  <a:cubicBezTo>
                    <a:pt x="3101" y="1550"/>
                    <a:pt x="3101" y="1338"/>
                    <a:pt x="3071" y="1155"/>
                  </a:cubicBezTo>
                  <a:cubicBezTo>
                    <a:pt x="3040" y="973"/>
                    <a:pt x="2949" y="791"/>
                    <a:pt x="2858" y="639"/>
                  </a:cubicBezTo>
                  <a:cubicBezTo>
                    <a:pt x="2767" y="487"/>
                    <a:pt x="2615" y="365"/>
                    <a:pt x="2463" y="243"/>
                  </a:cubicBezTo>
                  <a:cubicBezTo>
                    <a:pt x="2250" y="91"/>
                    <a:pt x="1946" y="0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7261050" y="1357450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098"/>
                    <a:pt x="3374" y="1946"/>
                    <a:pt x="3435" y="1764"/>
                  </a:cubicBezTo>
                  <a:cubicBezTo>
                    <a:pt x="3465" y="1551"/>
                    <a:pt x="3465" y="1368"/>
                    <a:pt x="3435" y="1156"/>
                  </a:cubicBezTo>
                  <a:cubicBezTo>
                    <a:pt x="3344" y="791"/>
                    <a:pt x="3131" y="457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7261800" y="1021575"/>
              <a:ext cx="85900" cy="72975"/>
            </a:xfrm>
            <a:custGeom>
              <a:avLst/>
              <a:gdLst/>
              <a:ahLst/>
              <a:cxnLst/>
              <a:rect l="l" t="t" r="r" b="b"/>
              <a:pathLst>
                <a:path w="3436" h="291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76"/>
                  </a:cubicBezTo>
                  <a:lnTo>
                    <a:pt x="1156" y="2676"/>
                  </a:lnTo>
                  <a:cubicBezTo>
                    <a:pt x="1399" y="2828"/>
                    <a:pt x="1703" y="2919"/>
                    <a:pt x="1976" y="2919"/>
                  </a:cubicBezTo>
                  <a:cubicBezTo>
                    <a:pt x="2280" y="2919"/>
                    <a:pt x="2554" y="2828"/>
                    <a:pt x="2797" y="2676"/>
                  </a:cubicBezTo>
                  <a:cubicBezTo>
                    <a:pt x="3101" y="2432"/>
                    <a:pt x="3344" y="2128"/>
                    <a:pt x="3405" y="1733"/>
                  </a:cubicBezTo>
                  <a:cubicBezTo>
                    <a:pt x="3435" y="1642"/>
                    <a:pt x="3435" y="1551"/>
                    <a:pt x="3435" y="1460"/>
                  </a:cubicBezTo>
                  <a:cubicBezTo>
                    <a:pt x="3435" y="1369"/>
                    <a:pt x="3435" y="1247"/>
                    <a:pt x="3405" y="1156"/>
                  </a:cubicBezTo>
                  <a:cubicBezTo>
                    <a:pt x="3374" y="973"/>
                    <a:pt x="3283" y="791"/>
                    <a:pt x="3192" y="639"/>
                  </a:cubicBezTo>
                  <a:cubicBezTo>
                    <a:pt x="3070" y="487"/>
                    <a:pt x="2949" y="366"/>
                    <a:pt x="2797" y="27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6927450" y="10215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9"/>
                    <a:pt x="1946" y="2919"/>
                  </a:cubicBezTo>
                  <a:cubicBezTo>
                    <a:pt x="3861" y="2919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6925925" y="202842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cubicBezTo>
                    <a:pt x="1703" y="1"/>
                    <a:pt x="1429" y="92"/>
                    <a:pt x="1186" y="244"/>
                  </a:cubicBezTo>
                  <a:cubicBezTo>
                    <a:pt x="1" y="1065"/>
                    <a:pt x="578" y="288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6925925" y="169257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0"/>
                  </a:moveTo>
                  <a:cubicBezTo>
                    <a:pt x="548" y="0"/>
                    <a:pt x="1" y="1854"/>
                    <a:pt x="1186" y="264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830" y="2827"/>
                    <a:pt x="3830" y="91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6927450" y="18605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61" y="291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6925925" y="2195600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cubicBezTo>
                    <a:pt x="548" y="1"/>
                    <a:pt x="1" y="1855"/>
                    <a:pt x="1186" y="2676"/>
                  </a:cubicBezTo>
                  <a:cubicBezTo>
                    <a:pt x="1429" y="2828"/>
                    <a:pt x="1703" y="291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6925925" y="1525250"/>
              <a:ext cx="98050" cy="72350"/>
            </a:xfrm>
            <a:custGeom>
              <a:avLst/>
              <a:gdLst/>
              <a:ahLst/>
              <a:cxnLst/>
              <a:rect l="l" t="t" r="r" b="b"/>
              <a:pathLst>
                <a:path w="3922" h="2894" extrusionOk="0">
                  <a:moveTo>
                    <a:pt x="1892" y="0"/>
                  </a:moveTo>
                  <a:cubicBezTo>
                    <a:pt x="1634" y="0"/>
                    <a:pt x="1398" y="90"/>
                    <a:pt x="1186" y="249"/>
                  </a:cubicBezTo>
                  <a:cubicBezTo>
                    <a:pt x="1" y="1040"/>
                    <a:pt x="548" y="2894"/>
                    <a:pt x="2007" y="2894"/>
                  </a:cubicBezTo>
                  <a:cubicBezTo>
                    <a:pt x="3912" y="2894"/>
                    <a:pt x="3922" y="6"/>
                    <a:pt x="2036" y="6"/>
                  </a:cubicBezTo>
                  <a:cubicBezTo>
                    <a:pt x="2027" y="6"/>
                    <a:pt x="2017" y="6"/>
                    <a:pt x="2007" y="6"/>
                  </a:cubicBezTo>
                  <a:cubicBezTo>
                    <a:pt x="1968" y="2"/>
                    <a:pt x="1930" y="0"/>
                    <a:pt x="189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7269400" y="1525400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91"/>
                    <a:pt x="852" y="243"/>
                  </a:cubicBezTo>
                  <a:cubicBezTo>
                    <a:pt x="0" y="821"/>
                    <a:pt x="0" y="2067"/>
                    <a:pt x="852" y="2644"/>
                  </a:cubicBezTo>
                  <a:cubicBezTo>
                    <a:pt x="1095" y="2796"/>
                    <a:pt x="1399" y="2888"/>
                    <a:pt x="1672" y="2888"/>
                  </a:cubicBezTo>
                  <a:cubicBezTo>
                    <a:pt x="1976" y="2888"/>
                    <a:pt x="2250" y="2796"/>
                    <a:pt x="2493" y="2644"/>
                  </a:cubicBezTo>
                  <a:cubicBezTo>
                    <a:pt x="2645" y="2553"/>
                    <a:pt x="2766" y="2401"/>
                    <a:pt x="2858" y="2280"/>
                  </a:cubicBezTo>
                  <a:cubicBezTo>
                    <a:pt x="2979" y="2097"/>
                    <a:pt x="3040" y="1915"/>
                    <a:pt x="3101" y="1733"/>
                  </a:cubicBezTo>
                  <a:cubicBezTo>
                    <a:pt x="3131" y="1550"/>
                    <a:pt x="3131" y="1337"/>
                    <a:pt x="3101" y="1155"/>
                  </a:cubicBezTo>
                  <a:cubicBezTo>
                    <a:pt x="3040" y="973"/>
                    <a:pt x="2979" y="790"/>
                    <a:pt x="2858" y="638"/>
                  </a:cubicBezTo>
                  <a:cubicBezTo>
                    <a:pt x="258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6927450" y="85365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6934275" y="1189525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0"/>
                  </a:moveTo>
                  <a:cubicBezTo>
                    <a:pt x="1369" y="0"/>
                    <a:pt x="1095" y="61"/>
                    <a:pt x="852" y="243"/>
                  </a:cubicBezTo>
                  <a:cubicBezTo>
                    <a:pt x="1" y="821"/>
                    <a:pt x="1" y="2067"/>
                    <a:pt x="852" y="2645"/>
                  </a:cubicBezTo>
                  <a:cubicBezTo>
                    <a:pt x="1095" y="2827"/>
                    <a:pt x="1369" y="2918"/>
                    <a:pt x="1673" y="2918"/>
                  </a:cubicBezTo>
                  <a:cubicBezTo>
                    <a:pt x="3496" y="2797"/>
                    <a:pt x="3496" y="91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6927450" y="1357450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16" y="0"/>
                  </a:moveTo>
                  <a:cubicBezTo>
                    <a:pt x="0" y="0"/>
                    <a:pt x="10" y="2888"/>
                    <a:pt x="1946" y="2888"/>
                  </a:cubicBezTo>
                  <a:cubicBezTo>
                    <a:pt x="3851" y="2888"/>
                    <a:pt x="3861" y="0"/>
                    <a:pt x="1975" y="0"/>
                  </a:cubicBezTo>
                  <a:cubicBezTo>
                    <a:pt x="1966" y="0"/>
                    <a:pt x="1956" y="0"/>
                    <a:pt x="1946" y="1"/>
                  </a:cubicBezTo>
                  <a:cubicBezTo>
                    <a:pt x="1936" y="0"/>
                    <a:pt x="1926" y="0"/>
                    <a:pt x="191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7261800" y="1692575"/>
              <a:ext cx="85900" cy="72975"/>
            </a:xfrm>
            <a:custGeom>
              <a:avLst/>
              <a:gdLst/>
              <a:ahLst/>
              <a:cxnLst/>
              <a:rect l="l" t="t" r="r" b="b"/>
              <a:pathLst>
                <a:path w="3436" h="2919" extrusionOk="0">
                  <a:moveTo>
                    <a:pt x="2007" y="0"/>
                  </a:moveTo>
                  <a:cubicBezTo>
                    <a:pt x="578" y="0"/>
                    <a:pt x="0" y="1854"/>
                    <a:pt x="1186" y="2675"/>
                  </a:cubicBezTo>
                  <a:lnTo>
                    <a:pt x="1156" y="2675"/>
                  </a:lnTo>
                  <a:cubicBezTo>
                    <a:pt x="1399" y="2827"/>
                    <a:pt x="1703" y="2918"/>
                    <a:pt x="1976" y="2918"/>
                  </a:cubicBezTo>
                  <a:cubicBezTo>
                    <a:pt x="2463" y="2918"/>
                    <a:pt x="2918" y="2675"/>
                    <a:pt x="3192" y="2280"/>
                  </a:cubicBezTo>
                  <a:cubicBezTo>
                    <a:pt x="3283" y="2128"/>
                    <a:pt x="3374" y="1945"/>
                    <a:pt x="3405" y="1763"/>
                  </a:cubicBezTo>
                  <a:cubicBezTo>
                    <a:pt x="3435" y="1550"/>
                    <a:pt x="3435" y="1368"/>
                    <a:pt x="3405" y="1155"/>
                  </a:cubicBezTo>
                  <a:cubicBezTo>
                    <a:pt x="3374" y="973"/>
                    <a:pt x="3283" y="790"/>
                    <a:pt x="3192" y="638"/>
                  </a:cubicBezTo>
                  <a:cubicBezTo>
                    <a:pt x="3101" y="486"/>
                    <a:pt x="2949" y="365"/>
                    <a:pt x="2797" y="274"/>
                  </a:cubicBezTo>
                  <a:cubicBezTo>
                    <a:pt x="2554" y="91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7269400" y="3874200"/>
              <a:ext cx="78300" cy="72225"/>
            </a:xfrm>
            <a:custGeom>
              <a:avLst/>
              <a:gdLst/>
              <a:ahLst/>
              <a:cxnLst/>
              <a:rect l="l" t="t" r="r" b="b"/>
              <a:pathLst>
                <a:path w="3132" h="2889" extrusionOk="0">
                  <a:moveTo>
                    <a:pt x="1672" y="1"/>
                  </a:moveTo>
                  <a:cubicBezTo>
                    <a:pt x="1368" y="1"/>
                    <a:pt x="1095" y="92"/>
                    <a:pt x="852" y="244"/>
                  </a:cubicBezTo>
                  <a:cubicBezTo>
                    <a:pt x="0" y="821"/>
                    <a:pt x="0" y="2068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4"/>
                    <a:pt x="2766" y="2402"/>
                    <a:pt x="2858" y="2280"/>
                  </a:cubicBezTo>
                  <a:cubicBezTo>
                    <a:pt x="2979" y="2098"/>
                    <a:pt x="3040" y="1916"/>
                    <a:pt x="3101" y="1733"/>
                  </a:cubicBezTo>
                  <a:cubicBezTo>
                    <a:pt x="3131" y="1551"/>
                    <a:pt x="3131" y="1338"/>
                    <a:pt x="3101" y="1156"/>
                  </a:cubicBezTo>
                  <a:cubicBezTo>
                    <a:pt x="3040" y="973"/>
                    <a:pt x="2979" y="791"/>
                    <a:pt x="2858" y="639"/>
                  </a:cubicBezTo>
                  <a:cubicBezTo>
                    <a:pt x="2584" y="244"/>
                    <a:pt x="2159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7261050" y="421007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75"/>
                  </a:cubicBezTo>
                  <a:lnTo>
                    <a:pt x="1186" y="2645"/>
                  </a:ln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3"/>
                    <a:pt x="3100" y="2402"/>
                    <a:pt x="3192" y="2250"/>
                  </a:cubicBezTo>
                  <a:cubicBezTo>
                    <a:pt x="3313" y="2098"/>
                    <a:pt x="3374" y="1916"/>
                    <a:pt x="3435" y="1733"/>
                  </a:cubicBezTo>
                  <a:cubicBezTo>
                    <a:pt x="3435" y="1642"/>
                    <a:pt x="3465" y="1551"/>
                    <a:pt x="3465" y="142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74" y="973"/>
                    <a:pt x="3313" y="791"/>
                    <a:pt x="3192" y="639"/>
                  </a:cubicBezTo>
                  <a:cubicBezTo>
                    <a:pt x="3100" y="487"/>
                    <a:pt x="2979" y="365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7261050" y="3706275"/>
              <a:ext cx="86650" cy="72200"/>
            </a:xfrm>
            <a:custGeom>
              <a:avLst/>
              <a:gdLst/>
              <a:ahLst/>
              <a:cxnLst/>
              <a:rect l="l" t="t" r="r" b="b"/>
              <a:pathLst>
                <a:path w="3466" h="2888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lnTo>
                    <a:pt x="1186" y="2645"/>
                  </a:lnTo>
                  <a:cubicBezTo>
                    <a:pt x="1429" y="2827"/>
                    <a:pt x="1733" y="2888"/>
                    <a:pt x="2006" y="2888"/>
                  </a:cubicBezTo>
                  <a:cubicBezTo>
                    <a:pt x="2310" y="2888"/>
                    <a:pt x="2584" y="2827"/>
                    <a:pt x="2827" y="264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65" y="1551"/>
                    <a:pt x="3465" y="1368"/>
                    <a:pt x="3435" y="1155"/>
                  </a:cubicBezTo>
                  <a:cubicBezTo>
                    <a:pt x="3344" y="791"/>
                    <a:pt x="3131" y="456"/>
                    <a:pt x="2797" y="244"/>
                  </a:cubicBezTo>
                  <a:cubicBezTo>
                    <a:pt x="2553" y="92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7261800" y="3371025"/>
              <a:ext cx="85900" cy="72350"/>
            </a:xfrm>
            <a:custGeom>
              <a:avLst/>
              <a:gdLst/>
              <a:ahLst/>
              <a:cxnLst/>
              <a:rect l="l" t="t" r="r" b="b"/>
              <a:pathLst>
                <a:path w="3436" h="2894" extrusionOk="0">
                  <a:moveTo>
                    <a:pt x="2111" y="0"/>
                  </a:moveTo>
                  <a:cubicBezTo>
                    <a:pt x="2076" y="0"/>
                    <a:pt x="2041" y="2"/>
                    <a:pt x="2007" y="6"/>
                  </a:cubicBezTo>
                  <a:cubicBezTo>
                    <a:pt x="578" y="6"/>
                    <a:pt x="0" y="1860"/>
                    <a:pt x="1186" y="2650"/>
                  </a:cubicBezTo>
                  <a:lnTo>
                    <a:pt x="1156" y="2650"/>
                  </a:lnTo>
                  <a:cubicBezTo>
                    <a:pt x="1399" y="2802"/>
                    <a:pt x="1703" y="2893"/>
                    <a:pt x="1976" y="2893"/>
                  </a:cubicBezTo>
                  <a:cubicBezTo>
                    <a:pt x="2280" y="2893"/>
                    <a:pt x="2554" y="2802"/>
                    <a:pt x="2797" y="2650"/>
                  </a:cubicBezTo>
                  <a:cubicBezTo>
                    <a:pt x="3101" y="2438"/>
                    <a:pt x="3344" y="2103"/>
                    <a:pt x="3405" y="1738"/>
                  </a:cubicBezTo>
                  <a:cubicBezTo>
                    <a:pt x="3435" y="1617"/>
                    <a:pt x="3435" y="1526"/>
                    <a:pt x="3435" y="1435"/>
                  </a:cubicBezTo>
                  <a:cubicBezTo>
                    <a:pt x="3435" y="1343"/>
                    <a:pt x="3435" y="1222"/>
                    <a:pt x="3405" y="1131"/>
                  </a:cubicBezTo>
                  <a:cubicBezTo>
                    <a:pt x="3374" y="948"/>
                    <a:pt x="3283" y="766"/>
                    <a:pt x="3192" y="614"/>
                  </a:cubicBezTo>
                  <a:cubicBezTo>
                    <a:pt x="3070" y="462"/>
                    <a:pt x="2949" y="340"/>
                    <a:pt x="2797" y="249"/>
                  </a:cubicBezTo>
                  <a:cubicBezTo>
                    <a:pt x="2585" y="90"/>
                    <a:pt x="2349" y="0"/>
                    <a:pt x="2111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7270150" y="3539100"/>
              <a:ext cx="77550" cy="72200"/>
            </a:xfrm>
            <a:custGeom>
              <a:avLst/>
              <a:gdLst/>
              <a:ahLst/>
              <a:cxnLst/>
              <a:rect l="l" t="t" r="r" b="b"/>
              <a:pathLst>
                <a:path w="3102" h="2888" extrusionOk="0">
                  <a:moveTo>
                    <a:pt x="1673" y="0"/>
                  </a:moveTo>
                  <a:cubicBezTo>
                    <a:pt x="1369" y="0"/>
                    <a:pt x="1095" y="92"/>
                    <a:pt x="852" y="244"/>
                  </a:cubicBezTo>
                  <a:cubicBezTo>
                    <a:pt x="1" y="821"/>
                    <a:pt x="1" y="2067"/>
                    <a:pt x="852" y="2645"/>
                  </a:cubicBezTo>
                  <a:lnTo>
                    <a:pt x="822" y="2645"/>
                  </a:lnTo>
                  <a:cubicBezTo>
                    <a:pt x="1065" y="2797"/>
                    <a:pt x="1369" y="2888"/>
                    <a:pt x="1642" y="2888"/>
                  </a:cubicBezTo>
                  <a:cubicBezTo>
                    <a:pt x="2129" y="2888"/>
                    <a:pt x="2584" y="2645"/>
                    <a:pt x="2858" y="2250"/>
                  </a:cubicBezTo>
                  <a:cubicBezTo>
                    <a:pt x="2949" y="2098"/>
                    <a:pt x="3040" y="1915"/>
                    <a:pt x="3071" y="1733"/>
                  </a:cubicBezTo>
                  <a:cubicBezTo>
                    <a:pt x="3101" y="1551"/>
                    <a:pt x="3101" y="1338"/>
                    <a:pt x="3071" y="1155"/>
                  </a:cubicBezTo>
                  <a:cubicBezTo>
                    <a:pt x="3040" y="973"/>
                    <a:pt x="2949" y="791"/>
                    <a:pt x="2858" y="639"/>
                  </a:cubicBezTo>
                  <a:cubicBezTo>
                    <a:pt x="2767" y="487"/>
                    <a:pt x="2615" y="335"/>
                    <a:pt x="2463" y="244"/>
                  </a:cubicBezTo>
                  <a:cubicBezTo>
                    <a:pt x="2250" y="92"/>
                    <a:pt x="1946" y="0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1" name="Google Shape;211;p2"/>
            <p:cNvSpPr/>
            <p:nvPr/>
          </p:nvSpPr>
          <p:spPr>
            <a:xfrm>
              <a:off x="6771675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0" y="0"/>
                  </a:moveTo>
                  <a:cubicBezTo>
                    <a:pt x="0" y="790"/>
                    <a:pt x="639" y="1459"/>
                    <a:pt x="1459" y="1459"/>
                  </a:cubicBezTo>
                  <a:cubicBezTo>
                    <a:pt x="2250" y="1459"/>
                    <a:pt x="2918" y="790"/>
                    <a:pt x="291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" name="Google Shape;212;p2"/>
            <p:cNvSpPr/>
            <p:nvPr/>
          </p:nvSpPr>
          <p:spPr>
            <a:xfrm>
              <a:off x="6435800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0" y="0"/>
                  </a:moveTo>
                  <a:cubicBezTo>
                    <a:pt x="0" y="790"/>
                    <a:pt x="669" y="1459"/>
                    <a:pt x="1459" y="1459"/>
                  </a:cubicBezTo>
                  <a:cubicBezTo>
                    <a:pt x="2280" y="1459"/>
                    <a:pt x="2918" y="790"/>
                    <a:pt x="291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" name="Google Shape;213;p2"/>
            <p:cNvSpPr/>
            <p:nvPr/>
          </p:nvSpPr>
          <p:spPr>
            <a:xfrm>
              <a:off x="7287625" y="4377250"/>
              <a:ext cx="60075" cy="69175"/>
            </a:xfrm>
            <a:custGeom>
              <a:avLst/>
              <a:gdLst/>
              <a:ahLst/>
              <a:cxnLst/>
              <a:rect l="l" t="t" r="r" b="b"/>
              <a:pathLst>
                <a:path w="2403" h="2767" extrusionOk="0">
                  <a:moveTo>
                    <a:pt x="943" y="1"/>
                  </a:moveTo>
                  <a:cubicBezTo>
                    <a:pt x="670" y="1"/>
                    <a:pt x="366" y="92"/>
                    <a:pt x="123" y="244"/>
                  </a:cubicBezTo>
                  <a:cubicBezTo>
                    <a:pt x="92" y="274"/>
                    <a:pt x="31" y="305"/>
                    <a:pt x="1" y="335"/>
                  </a:cubicBezTo>
                  <a:lnTo>
                    <a:pt x="1612" y="2767"/>
                  </a:lnTo>
                  <a:cubicBezTo>
                    <a:pt x="1642" y="2736"/>
                    <a:pt x="1703" y="2675"/>
                    <a:pt x="1764" y="2645"/>
                  </a:cubicBezTo>
                  <a:cubicBezTo>
                    <a:pt x="1916" y="2554"/>
                    <a:pt x="2037" y="2432"/>
                    <a:pt x="2159" y="2280"/>
                  </a:cubicBezTo>
                  <a:cubicBezTo>
                    <a:pt x="2250" y="2098"/>
                    <a:pt x="2341" y="1916"/>
                    <a:pt x="2372" y="1733"/>
                  </a:cubicBezTo>
                  <a:cubicBezTo>
                    <a:pt x="2402" y="1551"/>
                    <a:pt x="2402" y="1338"/>
                    <a:pt x="2372" y="1156"/>
                  </a:cubicBezTo>
                  <a:cubicBezTo>
                    <a:pt x="2341" y="973"/>
                    <a:pt x="2250" y="791"/>
                    <a:pt x="2159" y="639"/>
                  </a:cubicBezTo>
                  <a:cubicBezTo>
                    <a:pt x="1885" y="244"/>
                    <a:pt x="1430" y="1"/>
                    <a:pt x="94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" name="Google Shape;214;p2"/>
            <p:cNvSpPr/>
            <p:nvPr/>
          </p:nvSpPr>
          <p:spPr>
            <a:xfrm>
              <a:off x="7262550" y="518525"/>
              <a:ext cx="85150" cy="72225"/>
            </a:xfrm>
            <a:custGeom>
              <a:avLst/>
              <a:gdLst/>
              <a:ahLst/>
              <a:cxnLst/>
              <a:rect l="l" t="t" r="r" b="b"/>
              <a:pathLst>
                <a:path w="3406" h="2889" extrusionOk="0">
                  <a:moveTo>
                    <a:pt x="1946" y="1"/>
                  </a:moveTo>
                  <a:cubicBezTo>
                    <a:pt x="1" y="1"/>
                    <a:pt x="1" y="2889"/>
                    <a:pt x="1946" y="2889"/>
                  </a:cubicBezTo>
                  <a:cubicBezTo>
                    <a:pt x="2250" y="2889"/>
                    <a:pt x="2524" y="2797"/>
                    <a:pt x="2767" y="2645"/>
                  </a:cubicBezTo>
                  <a:cubicBezTo>
                    <a:pt x="3071" y="2433"/>
                    <a:pt x="3314" y="2098"/>
                    <a:pt x="3375" y="1733"/>
                  </a:cubicBezTo>
                  <a:cubicBezTo>
                    <a:pt x="3405" y="1642"/>
                    <a:pt x="3405" y="1551"/>
                    <a:pt x="3405" y="1430"/>
                  </a:cubicBezTo>
                  <a:cubicBezTo>
                    <a:pt x="3405" y="1338"/>
                    <a:pt x="3405" y="1247"/>
                    <a:pt x="3375" y="1156"/>
                  </a:cubicBezTo>
                  <a:cubicBezTo>
                    <a:pt x="3344" y="974"/>
                    <a:pt x="3253" y="791"/>
                    <a:pt x="3162" y="639"/>
                  </a:cubicBezTo>
                  <a:cubicBezTo>
                    <a:pt x="3040" y="487"/>
                    <a:pt x="2919" y="366"/>
                    <a:pt x="2767" y="244"/>
                  </a:cubicBezTo>
                  <a:cubicBezTo>
                    <a:pt x="2524" y="92"/>
                    <a:pt x="2250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5" name="Google Shape;215;p2"/>
            <p:cNvSpPr/>
            <p:nvPr/>
          </p:nvSpPr>
          <p:spPr>
            <a:xfrm>
              <a:off x="6927450" y="236355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" name="Google Shape;216;p2"/>
            <p:cNvSpPr/>
            <p:nvPr/>
          </p:nvSpPr>
          <p:spPr>
            <a:xfrm>
              <a:off x="7269400" y="2028425"/>
              <a:ext cx="78300" cy="72975"/>
            </a:xfrm>
            <a:custGeom>
              <a:avLst/>
              <a:gdLst/>
              <a:ahLst/>
              <a:cxnLst/>
              <a:rect l="l" t="t" r="r" b="b"/>
              <a:pathLst>
                <a:path w="3132" h="2919" extrusionOk="0">
                  <a:moveTo>
                    <a:pt x="1672" y="1"/>
                  </a:moveTo>
                  <a:cubicBezTo>
                    <a:pt x="1368" y="1"/>
                    <a:pt x="1095" y="92"/>
                    <a:pt x="852" y="244"/>
                  </a:cubicBezTo>
                  <a:cubicBezTo>
                    <a:pt x="0" y="822"/>
                    <a:pt x="0" y="2098"/>
                    <a:pt x="852" y="2676"/>
                  </a:cubicBezTo>
                  <a:cubicBezTo>
                    <a:pt x="1095" y="2828"/>
                    <a:pt x="1399" y="2919"/>
                    <a:pt x="1672" y="2919"/>
                  </a:cubicBezTo>
                  <a:cubicBezTo>
                    <a:pt x="1976" y="2919"/>
                    <a:pt x="2250" y="2828"/>
                    <a:pt x="2493" y="2676"/>
                  </a:cubicBezTo>
                  <a:cubicBezTo>
                    <a:pt x="2645" y="2554"/>
                    <a:pt x="2766" y="2433"/>
                    <a:pt x="2858" y="2281"/>
                  </a:cubicBezTo>
                  <a:cubicBezTo>
                    <a:pt x="2979" y="2129"/>
                    <a:pt x="3040" y="1946"/>
                    <a:pt x="3101" y="1764"/>
                  </a:cubicBezTo>
                  <a:cubicBezTo>
                    <a:pt x="3131" y="1551"/>
                    <a:pt x="3131" y="1369"/>
                    <a:pt x="3101" y="1186"/>
                  </a:cubicBezTo>
                  <a:cubicBezTo>
                    <a:pt x="3040" y="974"/>
                    <a:pt x="2979" y="822"/>
                    <a:pt x="2858" y="639"/>
                  </a:cubicBezTo>
                  <a:cubicBezTo>
                    <a:pt x="2584" y="244"/>
                    <a:pt x="2159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7" name="Google Shape;217;p2"/>
            <p:cNvSpPr/>
            <p:nvPr/>
          </p:nvSpPr>
          <p:spPr>
            <a:xfrm>
              <a:off x="7261800" y="2364300"/>
              <a:ext cx="85900" cy="72225"/>
            </a:xfrm>
            <a:custGeom>
              <a:avLst/>
              <a:gdLst/>
              <a:ahLst/>
              <a:cxnLst/>
              <a:rect l="l" t="t" r="r" b="b"/>
              <a:pathLst>
                <a:path w="3436" h="288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280" y="2888"/>
                    <a:pt x="2554" y="2797"/>
                    <a:pt x="2797" y="2645"/>
                  </a:cubicBezTo>
                  <a:cubicBezTo>
                    <a:pt x="3101" y="2432"/>
                    <a:pt x="3344" y="2098"/>
                    <a:pt x="3405" y="1733"/>
                  </a:cubicBezTo>
                  <a:cubicBezTo>
                    <a:pt x="3435" y="1642"/>
                    <a:pt x="3435" y="1521"/>
                    <a:pt x="3435" y="1429"/>
                  </a:cubicBezTo>
                  <a:cubicBezTo>
                    <a:pt x="3435" y="1338"/>
                    <a:pt x="3435" y="1247"/>
                    <a:pt x="3405" y="1156"/>
                  </a:cubicBezTo>
                  <a:cubicBezTo>
                    <a:pt x="3374" y="943"/>
                    <a:pt x="3283" y="791"/>
                    <a:pt x="3192" y="609"/>
                  </a:cubicBezTo>
                  <a:cubicBezTo>
                    <a:pt x="3070" y="457"/>
                    <a:pt x="2949" y="335"/>
                    <a:pt x="2797" y="24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8" name="Google Shape;218;p2"/>
            <p:cNvSpPr/>
            <p:nvPr/>
          </p:nvSpPr>
          <p:spPr>
            <a:xfrm>
              <a:off x="7261800" y="2196375"/>
              <a:ext cx="85900" cy="72200"/>
            </a:xfrm>
            <a:custGeom>
              <a:avLst/>
              <a:gdLst/>
              <a:ahLst/>
              <a:cxnLst/>
              <a:rect l="l" t="t" r="r" b="b"/>
              <a:pathLst>
                <a:path w="3436" h="2888" extrusionOk="0">
                  <a:moveTo>
                    <a:pt x="2007" y="0"/>
                  </a:moveTo>
                  <a:cubicBezTo>
                    <a:pt x="578" y="0"/>
                    <a:pt x="0" y="1854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463" y="2888"/>
                    <a:pt x="2918" y="2645"/>
                    <a:pt x="3192" y="2250"/>
                  </a:cubicBezTo>
                  <a:cubicBezTo>
                    <a:pt x="3283" y="2098"/>
                    <a:pt x="3374" y="1915"/>
                    <a:pt x="3405" y="1733"/>
                  </a:cubicBezTo>
                  <a:cubicBezTo>
                    <a:pt x="3435" y="1642"/>
                    <a:pt x="3435" y="1551"/>
                    <a:pt x="3435" y="1429"/>
                  </a:cubicBezTo>
                  <a:cubicBezTo>
                    <a:pt x="3435" y="1338"/>
                    <a:pt x="3435" y="1247"/>
                    <a:pt x="3405" y="1155"/>
                  </a:cubicBezTo>
                  <a:cubicBezTo>
                    <a:pt x="3374" y="973"/>
                    <a:pt x="3283" y="791"/>
                    <a:pt x="3192" y="608"/>
                  </a:cubicBezTo>
                  <a:cubicBezTo>
                    <a:pt x="3101" y="487"/>
                    <a:pt x="2949" y="335"/>
                    <a:pt x="2797" y="244"/>
                  </a:cubicBezTo>
                  <a:cubicBezTo>
                    <a:pt x="2554" y="92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9" name="Google Shape;219;p2"/>
            <p:cNvSpPr/>
            <p:nvPr/>
          </p:nvSpPr>
          <p:spPr>
            <a:xfrm>
              <a:off x="7261050" y="1861250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4"/>
                    <a:pt x="3100" y="2402"/>
                    <a:pt x="3192" y="2250"/>
                  </a:cubicBezTo>
                  <a:cubicBezTo>
                    <a:pt x="3313" y="2098"/>
                    <a:pt x="3374" y="1916"/>
                    <a:pt x="3435" y="1733"/>
                  </a:cubicBezTo>
                  <a:cubicBezTo>
                    <a:pt x="3435" y="1642"/>
                    <a:pt x="3465" y="1521"/>
                    <a:pt x="3465" y="142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74" y="974"/>
                    <a:pt x="3313" y="791"/>
                    <a:pt x="3192" y="609"/>
                  </a:cubicBezTo>
                  <a:cubicBezTo>
                    <a:pt x="3100" y="487"/>
                    <a:pt x="2979" y="335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" name="Google Shape;220;p2"/>
            <p:cNvSpPr/>
            <p:nvPr/>
          </p:nvSpPr>
          <p:spPr>
            <a:xfrm>
              <a:off x="7261050" y="269942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cubicBezTo>
                    <a:pt x="1429" y="2827"/>
                    <a:pt x="1733" y="2918"/>
                    <a:pt x="2006" y="2918"/>
                  </a:cubicBezTo>
                  <a:cubicBezTo>
                    <a:pt x="2310" y="2918"/>
                    <a:pt x="2584" y="2827"/>
                    <a:pt x="2827" y="2675"/>
                  </a:cubicBezTo>
                  <a:cubicBezTo>
                    <a:pt x="2979" y="2553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35" y="1672"/>
                    <a:pt x="3465" y="1550"/>
                    <a:pt x="3465" y="1459"/>
                  </a:cubicBezTo>
                  <a:cubicBezTo>
                    <a:pt x="3465" y="1368"/>
                    <a:pt x="3435" y="1277"/>
                    <a:pt x="3435" y="1186"/>
                  </a:cubicBezTo>
                  <a:cubicBezTo>
                    <a:pt x="3344" y="791"/>
                    <a:pt x="3131" y="487"/>
                    <a:pt x="2797" y="243"/>
                  </a:cubicBezTo>
                  <a:cubicBezTo>
                    <a:pt x="2553" y="91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" name="Google Shape;221;p2"/>
            <p:cNvSpPr/>
            <p:nvPr/>
          </p:nvSpPr>
          <p:spPr>
            <a:xfrm>
              <a:off x="7269400" y="3035300"/>
              <a:ext cx="78300" cy="72975"/>
            </a:xfrm>
            <a:custGeom>
              <a:avLst/>
              <a:gdLst/>
              <a:ahLst/>
              <a:cxnLst/>
              <a:rect l="l" t="t" r="r" b="b"/>
              <a:pathLst>
                <a:path w="3132" h="2919" extrusionOk="0">
                  <a:moveTo>
                    <a:pt x="1672" y="0"/>
                  </a:moveTo>
                  <a:cubicBezTo>
                    <a:pt x="1399" y="0"/>
                    <a:pt x="1095" y="91"/>
                    <a:pt x="852" y="243"/>
                  </a:cubicBezTo>
                  <a:cubicBezTo>
                    <a:pt x="0" y="821"/>
                    <a:pt x="0" y="2097"/>
                    <a:pt x="852" y="2675"/>
                  </a:cubicBezTo>
                  <a:cubicBezTo>
                    <a:pt x="1095" y="2827"/>
                    <a:pt x="1399" y="2918"/>
                    <a:pt x="1672" y="2918"/>
                  </a:cubicBezTo>
                  <a:cubicBezTo>
                    <a:pt x="2159" y="2918"/>
                    <a:pt x="2614" y="2675"/>
                    <a:pt x="2888" y="2280"/>
                  </a:cubicBezTo>
                  <a:cubicBezTo>
                    <a:pt x="2979" y="2097"/>
                    <a:pt x="3070" y="1945"/>
                    <a:pt x="3101" y="1763"/>
                  </a:cubicBezTo>
                  <a:cubicBezTo>
                    <a:pt x="3131" y="1550"/>
                    <a:pt x="3131" y="1368"/>
                    <a:pt x="3101" y="1155"/>
                  </a:cubicBezTo>
                  <a:cubicBezTo>
                    <a:pt x="3070" y="973"/>
                    <a:pt x="2979" y="790"/>
                    <a:pt x="2888" y="638"/>
                  </a:cubicBezTo>
                  <a:cubicBezTo>
                    <a:pt x="261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" name="Google Shape;222;p2"/>
            <p:cNvSpPr/>
            <p:nvPr/>
          </p:nvSpPr>
          <p:spPr>
            <a:xfrm>
              <a:off x="7269400" y="2532250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91"/>
                    <a:pt x="852" y="243"/>
                  </a:cubicBezTo>
                  <a:cubicBezTo>
                    <a:pt x="0" y="821"/>
                    <a:pt x="0" y="2067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3"/>
                    <a:pt x="2766" y="2401"/>
                    <a:pt x="2858" y="2280"/>
                  </a:cubicBezTo>
                  <a:cubicBezTo>
                    <a:pt x="2979" y="2097"/>
                    <a:pt x="3040" y="1915"/>
                    <a:pt x="3101" y="1733"/>
                  </a:cubicBezTo>
                  <a:cubicBezTo>
                    <a:pt x="3131" y="1550"/>
                    <a:pt x="3131" y="1338"/>
                    <a:pt x="3101" y="1155"/>
                  </a:cubicBezTo>
                  <a:cubicBezTo>
                    <a:pt x="3040" y="973"/>
                    <a:pt x="2979" y="790"/>
                    <a:pt x="2858" y="639"/>
                  </a:cubicBezTo>
                  <a:cubicBezTo>
                    <a:pt x="258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" name="Google Shape;223;p2"/>
            <p:cNvSpPr/>
            <p:nvPr/>
          </p:nvSpPr>
          <p:spPr>
            <a:xfrm>
              <a:off x="7261800" y="2867350"/>
              <a:ext cx="85900" cy="72225"/>
            </a:xfrm>
            <a:custGeom>
              <a:avLst/>
              <a:gdLst/>
              <a:ahLst/>
              <a:cxnLst/>
              <a:rect l="l" t="t" r="r" b="b"/>
              <a:pathLst>
                <a:path w="3436" h="288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75"/>
                  </a:cubicBezTo>
                  <a:lnTo>
                    <a:pt x="1156" y="2645"/>
                  </a:lnTo>
                  <a:lnTo>
                    <a:pt x="1156" y="2645"/>
                  </a:lnTo>
                  <a:cubicBezTo>
                    <a:pt x="1399" y="2827"/>
                    <a:pt x="1703" y="2888"/>
                    <a:pt x="1976" y="2888"/>
                  </a:cubicBezTo>
                  <a:cubicBezTo>
                    <a:pt x="2280" y="2888"/>
                    <a:pt x="2554" y="2827"/>
                    <a:pt x="2797" y="2645"/>
                  </a:cubicBezTo>
                  <a:cubicBezTo>
                    <a:pt x="3101" y="2432"/>
                    <a:pt x="3344" y="2098"/>
                    <a:pt x="3405" y="1733"/>
                  </a:cubicBezTo>
                  <a:cubicBezTo>
                    <a:pt x="3435" y="1642"/>
                    <a:pt x="3435" y="1551"/>
                    <a:pt x="3435" y="1460"/>
                  </a:cubicBezTo>
                  <a:cubicBezTo>
                    <a:pt x="3435" y="1338"/>
                    <a:pt x="3435" y="1247"/>
                    <a:pt x="3405" y="1156"/>
                  </a:cubicBezTo>
                  <a:cubicBezTo>
                    <a:pt x="3374" y="973"/>
                    <a:pt x="3283" y="791"/>
                    <a:pt x="3192" y="639"/>
                  </a:cubicBezTo>
                  <a:cubicBezTo>
                    <a:pt x="3070" y="487"/>
                    <a:pt x="2949" y="365"/>
                    <a:pt x="2797" y="24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" name="Google Shape;224;p2"/>
            <p:cNvSpPr/>
            <p:nvPr/>
          </p:nvSpPr>
          <p:spPr>
            <a:xfrm>
              <a:off x="7261050" y="320322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3"/>
                    <a:pt x="3100" y="2402"/>
                    <a:pt x="3192" y="2250"/>
                  </a:cubicBezTo>
                  <a:cubicBezTo>
                    <a:pt x="3313" y="2098"/>
                    <a:pt x="3374" y="1915"/>
                    <a:pt x="3435" y="1733"/>
                  </a:cubicBezTo>
                  <a:cubicBezTo>
                    <a:pt x="3435" y="1642"/>
                    <a:pt x="3465" y="1551"/>
                    <a:pt x="3465" y="145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44" y="791"/>
                    <a:pt x="3131" y="456"/>
                    <a:pt x="2797" y="244"/>
                  </a:cubicBezTo>
                  <a:cubicBezTo>
                    <a:pt x="2553" y="92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" name="Google Shape;225;p2"/>
            <p:cNvSpPr/>
            <p:nvPr/>
          </p:nvSpPr>
          <p:spPr>
            <a:xfrm>
              <a:off x="6927450" y="2867350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46" y="1"/>
                  </a:moveTo>
                  <a:cubicBezTo>
                    <a:pt x="0" y="1"/>
                    <a:pt x="0" y="2888"/>
                    <a:pt x="1946" y="2888"/>
                  </a:cubicBezTo>
                  <a:cubicBezTo>
                    <a:pt x="3861" y="288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6" name="Google Shape;226;p2"/>
            <p:cNvSpPr/>
            <p:nvPr/>
          </p:nvSpPr>
          <p:spPr>
            <a:xfrm>
              <a:off x="7094625" y="362192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7" name="Google Shape;227;p2"/>
            <p:cNvSpPr/>
            <p:nvPr/>
          </p:nvSpPr>
          <p:spPr>
            <a:xfrm>
              <a:off x="7094625" y="37898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" name="Google Shape;228;p2"/>
            <p:cNvSpPr/>
            <p:nvPr/>
          </p:nvSpPr>
          <p:spPr>
            <a:xfrm>
              <a:off x="7094625" y="39578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50"/>
                    <a:pt x="912" y="2493"/>
                  </a:cubicBezTo>
                  <a:cubicBezTo>
                    <a:pt x="1218" y="2788"/>
                    <a:pt x="1587" y="2921"/>
                    <a:pt x="1946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3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9" name="Google Shape;229;p2"/>
            <p:cNvSpPr/>
            <p:nvPr/>
          </p:nvSpPr>
          <p:spPr>
            <a:xfrm>
              <a:off x="6616650" y="3370400"/>
              <a:ext cx="60050" cy="69175"/>
            </a:xfrm>
            <a:custGeom>
              <a:avLst/>
              <a:gdLst/>
              <a:ahLst/>
              <a:cxnLst/>
              <a:rect l="l" t="t" r="r" b="b"/>
              <a:pathLst>
                <a:path w="2402" h="2767" extrusionOk="0">
                  <a:moveTo>
                    <a:pt x="943" y="1"/>
                  </a:moveTo>
                  <a:cubicBezTo>
                    <a:pt x="639" y="1"/>
                    <a:pt x="365" y="92"/>
                    <a:pt x="122" y="244"/>
                  </a:cubicBezTo>
                  <a:cubicBezTo>
                    <a:pt x="92" y="274"/>
                    <a:pt x="31" y="304"/>
                    <a:pt x="1" y="365"/>
                  </a:cubicBezTo>
                  <a:lnTo>
                    <a:pt x="1612" y="2767"/>
                  </a:lnTo>
                  <a:cubicBezTo>
                    <a:pt x="2098" y="2493"/>
                    <a:pt x="2402" y="2007"/>
                    <a:pt x="2402" y="1460"/>
                  </a:cubicBezTo>
                  <a:cubicBezTo>
                    <a:pt x="2402" y="639"/>
                    <a:pt x="1733" y="1"/>
                    <a:pt x="94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0" name="Google Shape;230;p2"/>
            <p:cNvSpPr/>
            <p:nvPr/>
          </p:nvSpPr>
          <p:spPr>
            <a:xfrm>
              <a:off x="6784575" y="3622025"/>
              <a:ext cx="60075" cy="69075"/>
            </a:xfrm>
            <a:custGeom>
              <a:avLst/>
              <a:gdLst/>
              <a:ahLst/>
              <a:cxnLst/>
              <a:rect l="l" t="t" r="r" b="b"/>
              <a:pathLst>
                <a:path w="2403" h="2763" extrusionOk="0">
                  <a:moveTo>
                    <a:pt x="947" y="0"/>
                  </a:moveTo>
                  <a:cubicBezTo>
                    <a:pt x="621" y="0"/>
                    <a:pt x="287" y="112"/>
                    <a:pt x="1" y="361"/>
                  </a:cubicBezTo>
                  <a:lnTo>
                    <a:pt x="1582" y="2762"/>
                  </a:lnTo>
                  <a:cubicBezTo>
                    <a:pt x="2068" y="2519"/>
                    <a:pt x="2402" y="2003"/>
                    <a:pt x="2402" y="1455"/>
                  </a:cubicBezTo>
                  <a:cubicBezTo>
                    <a:pt x="2402" y="588"/>
                    <a:pt x="1695" y="0"/>
                    <a:pt x="94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6590050" y="3202475"/>
              <a:ext cx="98825" cy="72975"/>
            </a:xfrm>
            <a:custGeom>
              <a:avLst/>
              <a:gdLst/>
              <a:ahLst/>
              <a:cxnLst/>
              <a:rect l="l" t="t" r="r" b="b"/>
              <a:pathLst>
                <a:path w="3953" h="2919" extrusionOk="0">
                  <a:moveTo>
                    <a:pt x="2007" y="0"/>
                  </a:moveTo>
                  <a:cubicBezTo>
                    <a:pt x="578" y="0"/>
                    <a:pt x="1" y="1854"/>
                    <a:pt x="1186" y="267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952" y="2918"/>
                    <a:pt x="3952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" name="Google Shape;232;p2"/>
            <p:cNvSpPr/>
            <p:nvPr/>
          </p:nvSpPr>
          <p:spPr>
            <a:xfrm>
              <a:off x="7094625" y="27830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" name="Google Shape;233;p2"/>
            <p:cNvSpPr/>
            <p:nvPr/>
          </p:nvSpPr>
          <p:spPr>
            <a:xfrm>
              <a:off x="7094625" y="295095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38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" name="Google Shape;234;p2"/>
            <p:cNvSpPr/>
            <p:nvPr/>
          </p:nvSpPr>
          <p:spPr>
            <a:xfrm>
              <a:off x="7094625" y="3286825"/>
              <a:ext cx="85125" cy="72600"/>
            </a:xfrm>
            <a:custGeom>
              <a:avLst/>
              <a:gdLst/>
              <a:ahLst/>
              <a:cxnLst/>
              <a:rect l="l" t="t" r="r" b="b"/>
              <a:pathLst>
                <a:path w="3405" h="2904" extrusionOk="0">
                  <a:moveTo>
                    <a:pt x="1976" y="0"/>
                  </a:moveTo>
                  <a:cubicBezTo>
                    <a:pt x="669" y="0"/>
                    <a:pt x="0" y="1550"/>
                    <a:pt x="943" y="2462"/>
                  </a:cubicBezTo>
                  <a:cubicBezTo>
                    <a:pt x="1238" y="2768"/>
                    <a:pt x="1601" y="2904"/>
                    <a:pt x="1956" y="2904"/>
                  </a:cubicBezTo>
                  <a:cubicBezTo>
                    <a:pt x="2697" y="2904"/>
                    <a:pt x="3405" y="2312"/>
                    <a:pt x="3405" y="1429"/>
                  </a:cubicBezTo>
                  <a:cubicBezTo>
                    <a:pt x="3405" y="638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5" name="Google Shape;235;p2"/>
            <p:cNvSpPr/>
            <p:nvPr/>
          </p:nvSpPr>
          <p:spPr>
            <a:xfrm>
              <a:off x="7106025" y="3456275"/>
              <a:ext cx="75250" cy="72975"/>
            </a:xfrm>
            <a:custGeom>
              <a:avLst/>
              <a:gdLst/>
              <a:ahLst/>
              <a:cxnLst/>
              <a:rect l="l" t="t" r="r" b="b"/>
              <a:pathLst>
                <a:path w="3010" h="2919" extrusionOk="0">
                  <a:moveTo>
                    <a:pt x="1490" y="0"/>
                  </a:moveTo>
                  <a:cubicBezTo>
                    <a:pt x="783" y="0"/>
                    <a:pt x="76" y="456"/>
                    <a:pt x="31" y="1368"/>
                  </a:cubicBezTo>
                  <a:cubicBezTo>
                    <a:pt x="0" y="2219"/>
                    <a:pt x="669" y="2918"/>
                    <a:pt x="1490" y="2918"/>
                  </a:cubicBezTo>
                  <a:cubicBezTo>
                    <a:pt x="2341" y="2918"/>
                    <a:pt x="3010" y="2219"/>
                    <a:pt x="2949" y="1368"/>
                  </a:cubicBezTo>
                  <a:cubicBezTo>
                    <a:pt x="2903" y="456"/>
                    <a:pt x="2196" y="0"/>
                    <a:pt x="149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" name="Google Shape;236;p2"/>
            <p:cNvSpPr/>
            <p:nvPr/>
          </p:nvSpPr>
          <p:spPr>
            <a:xfrm>
              <a:off x="7093875" y="3118875"/>
              <a:ext cx="86650" cy="72650"/>
            </a:xfrm>
            <a:custGeom>
              <a:avLst/>
              <a:gdLst/>
              <a:ahLst/>
              <a:cxnLst/>
              <a:rect l="l" t="t" r="r" b="b"/>
              <a:pathLst>
                <a:path w="3466" h="2906" extrusionOk="0">
                  <a:moveTo>
                    <a:pt x="2006" y="1"/>
                  </a:moveTo>
                  <a:cubicBezTo>
                    <a:pt x="547" y="1"/>
                    <a:pt x="0" y="1855"/>
                    <a:pt x="1185" y="2645"/>
                  </a:cubicBezTo>
                  <a:cubicBezTo>
                    <a:pt x="1438" y="2825"/>
                    <a:pt x="1720" y="2905"/>
                    <a:pt x="1996" y="2905"/>
                  </a:cubicBezTo>
                  <a:cubicBezTo>
                    <a:pt x="2749" y="2905"/>
                    <a:pt x="3465" y="2305"/>
                    <a:pt x="3465" y="1460"/>
                  </a:cubicBezTo>
                  <a:cubicBezTo>
                    <a:pt x="3465" y="639"/>
                    <a:pt x="2796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7" name="Google Shape;237;p2"/>
            <p:cNvSpPr/>
            <p:nvPr/>
          </p:nvSpPr>
          <p:spPr>
            <a:xfrm>
              <a:off x="6590050" y="1525250"/>
              <a:ext cx="98825" cy="72350"/>
            </a:xfrm>
            <a:custGeom>
              <a:avLst/>
              <a:gdLst/>
              <a:ahLst/>
              <a:cxnLst/>
              <a:rect l="l" t="t" r="r" b="b"/>
              <a:pathLst>
                <a:path w="3953" h="2894" extrusionOk="0">
                  <a:moveTo>
                    <a:pt x="1892" y="0"/>
                  </a:moveTo>
                  <a:cubicBezTo>
                    <a:pt x="1634" y="0"/>
                    <a:pt x="1398" y="90"/>
                    <a:pt x="1186" y="249"/>
                  </a:cubicBezTo>
                  <a:cubicBezTo>
                    <a:pt x="1" y="1040"/>
                    <a:pt x="578" y="2894"/>
                    <a:pt x="2007" y="2894"/>
                  </a:cubicBezTo>
                  <a:cubicBezTo>
                    <a:pt x="3952" y="2894"/>
                    <a:pt x="3952" y="6"/>
                    <a:pt x="2007" y="6"/>
                  </a:cubicBezTo>
                  <a:cubicBezTo>
                    <a:pt x="1968" y="2"/>
                    <a:pt x="1930" y="0"/>
                    <a:pt x="189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8" name="Google Shape;238;p2"/>
            <p:cNvSpPr/>
            <p:nvPr/>
          </p:nvSpPr>
          <p:spPr>
            <a:xfrm>
              <a:off x="6590050" y="16925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2007" y="0"/>
                  </a:moveTo>
                  <a:cubicBezTo>
                    <a:pt x="578" y="0"/>
                    <a:pt x="1" y="1854"/>
                    <a:pt x="1186" y="264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861" y="2827"/>
                    <a:pt x="3861" y="91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9" name="Google Shape;239;p2"/>
            <p:cNvSpPr/>
            <p:nvPr/>
          </p:nvSpPr>
          <p:spPr>
            <a:xfrm>
              <a:off x="6591575" y="1357450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16" y="0"/>
                  </a:moveTo>
                  <a:cubicBezTo>
                    <a:pt x="1" y="0"/>
                    <a:pt x="11" y="2888"/>
                    <a:pt x="1946" y="2888"/>
                  </a:cubicBezTo>
                  <a:cubicBezTo>
                    <a:pt x="3891" y="2888"/>
                    <a:pt x="3891" y="1"/>
                    <a:pt x="1946" y="1"/>
                  </a:cubicBezTo>
                  <a:cubicBezTo>
                    <a:pt x="1936" y="0"/>
                    <a:pt x="1926" y="0"/>
                    <a:pt x="191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0" name="Google Shape;240;p2"/>
            <p:cNvSpPr/>
            <p:nvPr/>
          </p:nvSpPr>
          <p:spPr>
            <a:xfrm>
              <a:off x="6591575" y="186050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91" y="2918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1" name="Google Shape;241;p2"/>
            <p:cNvSpPr/>
            <p:nvPr/>
          </p:nvSpPr>
          <p:spPr>
            <a:xfrm>
              <a:off x="6598425" y="1189525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0"/>
                  </a:moveTo>
                  <a:cubicBezTo>
                    <a:pt x="1368" y="0"/>
                    <a:pt x="1094" y="61"/>
                    <a:pt x="851" y="243"/>
                  </a:cubicBezTo>
                  <a:cubicBezTo>
                    <a:pt x="0" y="821"/>
                    <a:pt x="0" y="2067"/>
                    <a:pt x="851" y="2645"/>
                  </a:cubicBezTo>
                  <a:cubicBezTo>
                    <a:pt x="1094" y="2827"/>
                    <a:pt x="1368" y="2918"/>
                    <a:pt x="1672" y="2918"/>
                  </a:cubicBezTo>
                  <a:cubicBezTo>
                    <a:pt x="3526" y="2797"/>
                    <a:pt x="3526" y="91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2" name="Google Shape;242;p2"/>
            <p:cNvSpPr/>
            <p:nvPr/>
          </p:nvSpPr>
          <p:spPr>
            <a:xfrm>
              <a:off x="6591575" y="85365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3" name="Google Shape;243;p2"/>
            <p:cNvSpPr/>
            <p:nvPr/>
          </p:nvSpPr>
          <p:spPr>
            <a:xfrm>
              <a:off x="6591575" y="518525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46" y="1"/>
                  </a:moveTo>
                  <a:cubicBezTo>
                    <a:pt x="0" y="1"/>
                    <a:pt x="0" y="2889"/>
                    <a:pt x="1946" y="2889"/>
                  </a:cubicBezTo>
                  <a:cubicBezTo>
                    <a:pt x="3891" y="2889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6598425" y="685700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1"/>
                  </a:moveTo>
                  <a:cubicBezTo>
                    <a:pt x="1368" y="1"/>
                    <a:pt x="1094" y="92"/>
                    <a:pt x="851" y="275"/>
                  </a:cubicBezTo>
                  <a:cubicBezTo>
                    <a:pt x="0" y="822"/>
                    <a:pt x="0" y="2098"/>
                    <a:pt x="851" y="2676"/>
                  </a:cubicBezTo>
                  <a:cubicBezTo>
                    <a:pt x="1094" y="2828"/>
                    <a:pt x="1368" y="2919"/>
                    <a:pt x="1672" y="2919"/>
                  </a:cubicBezTo>
                  <a:cubicBezTo>
                    <a:pt x="3526" y="2828"/>
                    <a:pt x="3526" y="92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" name="Google Shape;245;p2"/>
            <p:cNvSpPr/>
            <p:nvPr/>
          </p:nvSpPr>
          <p:spPr>
            <a:xfrm>
              <a:off x="6591575" y="1021575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1"/>
                  </a:moveTo>
                  <a:cubicBezTo>
                    <a:pt x="0" y="1"/>
                    <a:pt x="0" y="2919"/>
                    <a:pt x="1946" y="2919"/>
                  </a:cubicBezTo>
                  <a:cubicBezTo>
                    <a:pt x="3891" y="2919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" name="Google Shape;246;p2"/>
            <p:cNvSpPr/>
            <p:nvPr/>
          </p:nvSpPr>
          <p:spPr>
            <a:xfrm>
              <a:off x="7106775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60" y="1"/>
                  </a:moveTo>
                  <a:cubicBezTo>
                    <a:pt x="753" y="1"/>
                    <a:pt x="46" y="464"/>
                    <a:pt x="1" y="1391"/>
                  </a:cubicBezTo>
                  <a:cubicBezTo>
                    <a:pt x="46" y="2318"/>
                    <a:pt x="753" y="2782"/>
                    <a:pt x="1460" y="2782"/>
                  </a:cubicBezTo>
                  <a:cubicBezTo>
                    <a:pt x="2166" y="2782"/>
                    <a:pt x="2873" y="2318"/>
                    <a:pt x="2919" y="1391"/>
                  </a:cubicBezTo>
                  <a:cubicBezTo>
                    <a:pt x="2873" y="464"/>
                    <a:pt x="2166" y="1"/>
                    <a:pt x="146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" name="Google Shape;247;p2"/>
            <p:cNvSpPr/>
            <p:nvPr/>
          </p:nvSpPr>
          <p:spPr>
            <a:xfrm>
              <a:off x="6934275" y="3538325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1"/>
                  </a:moveTo>
                  <a:cubicBezTo>
                    <a:pt x="1369" y="1"/>
                    <a:pt x="1095" y="92"/>
                    <a:pt x="852" y="244"/>
                  </a:cubicBezTo>
                  <a:cubicBezTo>
                    <a:pt x="1" y="822"/>
                    <a:pt x="1" y="2068"/>
                    <a:pt x="852" y="2645"/>
                  </a:cubicBezTo>
                  <a:cubicBezTo>
                    <a:pt x="1095" y="2828"/>
                    <a:pt x="1369" y="2919"/>
                    <a:pt x="1673" y="2919"/>
                  </a:cubicBezTo>
                  <a:cubicBezTo>
                    <a:pt x="3496" y="2828"/>
                    <a:pt x="3496" y="92"/>
                    <a:pt x="16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" name="Google Shape;248;p2"/>
            <p:cNvSpPr/>
            <p:nvPr/>
          </p:nvSpPr>
          <p:spPr>
            <a:xfrm>
              <a:off x="7094850" y="937975"/>
              <a:ext cx="84900" cy="72325"/>
            </a:xfrm>
            <a:custGeom>
              <a:avLst/>
              <a:gdLst/>
              <a:ahLst/>
              <a:cxnLst/>
              <a:rect l="l" t="t" r="r" b="b"/>
              <a:pathLst>
                <a:path w="3396" h="2893" extrusionOk="0">
                  <a:moveTo>
                    <a:pt x="1930" y="1"/>
                  </a:moveTo>
                  <a:cubicBezTo>
                    <a:pt x="648" y="1"/>
                    <a:pt x="0" y="1560"/>
                    <a:pt x="903" y="2463"/>
                  </a:cubicBezTo>
                  <a:cubicBezTo>
                    <a:pt x="1210" y="2760"/>
                    <a:pt x="1581" y="2892"/>
                    <a:pt x="1941" y="2892"/>
                  </a:cubicBezTo>
                  <a:cubicBezTo>
                    <a:pt x="2690" y="2892"/>
                    <a:pt x="3396" y="2322"/>
                    <a:pt x="3396" y="1460"/>
                  </a:cubicBezTo>
                  <a:cubicBezTo>
                    <a:pt x="3396" y="640"/>
                    <a:pt x="2757" y="1"/>
                    <a:pt x="1967" y="1"/>
                  </a:cubicBezTo>
                  <a:cubicBezTo>
                    <a:pt x="1955" y="1"/>
                    <a:pt x="1942" y="1"/>
                    <a:pt x="193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" name="Google Shape;249;p2"/>
            <p:cNvSpPr/>
            <p:nvPr/>
          </p:nvSpPr>
          <p:spPr>
            <a:xfrm>
              <a:off x="6927450" y="33704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61" y="291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0" name="Google Shape;250;p2"/>
            <p:cNvSpPr/>
            <p:nvPr/>
          </p:nvSpPr>
          <p:spPr>
            <a:xfrm>
              <a:off x="7106775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75" y="0"/>
                  </a:moveTo>
                  <a:cubicBezTo>
                    <a:pt x="928" y="0"/>
                    <a:pt x="381" y="297"/>
                    <a:pt x="122" y="889"/>
                  </a:cubicBezTo>
                  <a:cubicBezTo>
                    <a:pt x="62" y="1072"/>
                    <a:pt x="1" y="1254"/>
                    <a:pt x="1" y="1467"/>
                  </a:cubicBezTo>
                  <a:cubicBezTo>
                    <a:pt x="1" y="1558"/>
                    <a:pt x="31" y="1649"/>
                    <a:pt x="31" y="1740"/>
                  </a:cubicBezTo>
                  <a:cubicBezTo>
                    <a:pt x="198" y="2531"/>
                    <a:pt x="837" y="2926"/>
                    <a:pt x="1471" y="2926"/>
                  </a:cubicBezTo>
                  <a:cubicBezTo>
                    <a:pt x="2106" y="2926"/>
                    <a:pt x="2736" y="2531"/>
                    <a:pt x="2888" y="1740"/>
                  </a:cubicBezTo>
                  <a:cubicBezTo>
                    <a:pt x="2919" y="1649"/>
                    <a:pt x="2919" y="1558"/>
                    <a:pt x="2919" y="1467"/>
                  </a:cubicBezTo>
                  <a:cubicBezTo>
                    <a:pt x="2919" y="1254"/>
                    <a:pt x="2888" y="1072"/>
                    <a:pt x="2828" y="889"/>
                  </a:cubicBezTo>
                  <a:cubicBezTo>
                    <a:pt x="2569" y="297"/>
                    <a:pt x="2022" y="0"/>
                    <a:pt x="147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1" name="Google Shape;251;p2"/>
            <p:cNvSpPr/>
            <p:nvPr/>
          </p:nvSpPr>
          <p:spPr>
            <a:xfrm>
              <a:off x="7094625" y="60212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0"/>
                  </a:moveTo>
                  <a:cubicBezTo>
                    <a:pt x="669" y="0"/>
                    <a:pt x="0" y="1551"/>
                    <a:pt x="943" y="2493"/>
                  </a:cubicBezTo>
                  <a:cubicBezTo>
                    <a:pt x="1234" y="2785"/>
                    <a:pt x="1592" y="2915"/>
                    <a:pt x="1942" y="2915"/>
                  </a:cubicBezTo>
                  <a:cubicBezTo>
                    <a:pt x="2688" y="2915"/>
                    <a:pt x="3405" y="2328"/>
                    <a:pt x="3405" y="1459"/>
                  </a:cubicBezTo>
                  <a:cubicBezTo>
                    <a:pt x="3405" y="63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2" name="Google Shape;252;p2"/>
            <p:cNvSpPr/>
            <p:nvPr/>
          </p:nvSpPr>
          <p:spPr>
            <a:xfrm>
              <a:off x="6927450" y="32024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3" name="Google Shape;253;p2"/>
            <p:cNvSpPr/>
            <p:nvPr/>
          </p:nvSpPr>
          <p:spPr>
            <a:xfrm>
              <a:off x="6590825" y="2028425"/>
              <a:ext cx="95750" cy="72975"/>
            </a:xfrm>
            <a:custGeom>
              <a:avLst/>
              <a:gdLst/>
              <a:ahLst/>
              <a:cxnLst/>
              <a:rect l="l" t="t" r="r" b="b"/>
              <a:pathLst>
                <a:path w="3830" h="2919" extrusionOk="0">
                  <a:moveTo>
                    <a:pt x="1976" y="1"/>
                  </a:moveTo>
                  <a:cubicBezTo>
                    <a:pt x="1672" y="1"/>
                    <a:pt x="1398" y="92"/>
                    <a:pt x="1155" y="244"/>
                  </a:cubicBezTo>
                  <a:cubicBezTo>
                    <a:pt x="0" y="1065"/>
                    <a:pt x="547" y="2889"/>
                    <a:pt x="1976" y="2919"/>
                  </a:cubicBezTo>
                  <a:cubicBezTo>
                    <a:pt x="3830" y="2828"/>
                    <a:pt x="3830" y="92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4" name="Google Shape;254;p2"/>
            <p:cNvSpPr/>
            <p:nvPr/>
          </p:nvSpPr>
          <p:spPr>
            <a:xfrm>
              <a:off x="6927450" y="269942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" name="Google Shape;255;p2"/>
            <p:cNvSpPr/>
            <p:nvPr/>
          </p:nvSpPr>
          <p:spPr>
            <a:xfrm>
              <a:off x="6934275" y="3035300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0"/>
                  </a:moveTo>
                  <a:cubicBezTo>
                    <a:pt x="1369" y="0"/>
                    <a:pt x="1095" y="91"/>
                    <a:pt x="852" y="243"/>
                  </a:cubicBezTo>
                  <a:cubicBezTo>
                    <a:pt x="1" y="821"/>
                    <a:pt x="1" y="2097"/>
                    <a:pt x="852" y="2675"/>
                  </a:cubicBezTo>
                  <a:cubicBezTo>
                    <a:pt x="1095" y="2827"/>
                    <a:pt x="1369" y="2918"/>
                    <a:pt x="1673" y="2918"/>
                  </a:cubicBezTo>
                  <a:cubicBezTo>
                    <a:pt x="3496" y="2827"/>
                    <a:pt x="3496" y="91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" name="Google Shape;256;p2"/>
            <p:cNvSpPr/>
            <p:nvPr/>
          </p:nvSpPr>
          <p:spPr>
            <a:xfrm>
              <a:off x="7094625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2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" name="Google Shape;257;p2"/>
            <p:cNvSpPr/>
            <p:nvPr/>
          </p:nvSpPr>
          <p:spPr>
            <a:xfrm>
              <a:off x="7094625" y="2615075"/>
              <a:ext cx="85125" cy="73375"/>
            </a:xfrm>
            <a:custGeom>
              <a:avLst/>
              <a:gdLst/>
              <a:ahLst/>
              <a:cxnLst/>
              <a:rect l="l" t="t" r="r" b="b"/>
              <a:pathLst>
                <a:path w="3405" h="2935" extrusionOk="0">
                  <a:moveTo>
                    <a:pt x="1976" y="0"/>
                  </a:moveTo>
                  <a:cubicBezTo>
                    <a:pt x="669" y="0"/>
                    <a:pt x="0" y="1581"/>
                    <a:pt x="912" y="2493"/>
                  </a:cubicBezTo>
                  <a:cubicBezTo>
                    <a:pt x="1218" y="2798"/>
                    <a:pt x="1587" y="2934"/>
                    <a:pt x="1947" y="2934"/>
                  </a:cubicBezTo>
                  <a:cubicBezTo>
                    <a:pt x="2697" y="2934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" name="Google Shape;258;p2"/>
            <p:cNvSpPr/>
            <p:nvPr/>
          </p:nvSpPr>
          <p:spPr>
            <a:xfrm>
              <a:off x="7094625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76" y="1"/>
                  </a:moveTo>
                  <a:cubicBezTo>
                    <a:pt x="669" y="1"/>
                    <a:pt x="0" y="1551"/>
                    <a:pt x="943" y="2493"/>
                  </a:cubicBezTo>
                  <a:cubicBezTo>
                    <a:pt x="1234" y="2785"/>
                    <a:pt x="1592" y="2915"/>
                    <a:pt x="1942" y="2915"/>
                  </a:cubicBezTo>
                  <a:cubicBezTo>
                    <a:pt x="2688" y="2915"/>
                    <a:pt x="3405" y="2328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" name="Google Shape;259;p2"/>
            <p:cNvSpPr/>
            <p:nvPr/>
          </p:nvSpPr>
          <p:spPr>
            <a:xfrm>
              <a:off x="7093875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47" y="0"/>
                    <a:pt x="0" y="1855"/>
                    <a:pt x="1185" y="2675"/>
                  </a:cubicBezTo>
                  <a:cubicBezTo>
                    <a:pt x="1432" y="2842"/>
                    <a:pt x="1704" y="2917"/>
                    <a:pt x="1974" y="2917"/>
                  </a:cubicBezTo>
                  <a:cubicBezTo>
                    <a:pt x="2735" y="2917"/>
                    <a:pt x="3465" y="2313"/>
                    <a:pt x="3465" y="1459"/>
                  </a:cubicBezTo>
                  <a:cubicBezTo>
                    <a:pt x="3465" y="639"/>
                    <a:pt x="2796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0" name="Google Shape;260;p2"/>
            <p:cNvSpPr/>
            <p:nvPr/>
          </p:nvSpPr>
          <p:spPr>
            <a:xfrm>
              <a:off x="6925925" y="253147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lnTo>
                    <a:pt x="2007" y="31"/>
                  </a:lnTo>
                  <a:cubicBezTo>
                    <a:pt x="1968" y="27"/>
                    <a:pt x="1930" y="25"/>
                    <a:pt x="1892" y="25"/>
                  </a:cubicBezTo>
                  <a:cubicBezTo>
                    <a:pt x="1634" y="25"/>
                    <a:pt x="1398" y="115"/>
                    <a:pt x="1186" y="274"/>
                  </a:cubicBezTo>
                  <a:cubicBezTo>
                    <a:pt x="1" y="1065"/>
                    <a:pt x="578" y="291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" name="Google Shape;261;p2"/>
            <p:cNvSpPr/>
            <p:nvPr/>
          </p:nvSpPr>
          <p:spPr>
            <a:xfrm>
              <a:off x="7094625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2" name="Google Shape;262;p2"/>
            <p:cNvSpPr/>
            <p:nvPr/>
          </p:nvSpPr>
          <p:spPr>
            <a:xfrm>
              <a:off x="7094625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3" name="Google Shape;263;p2"/>
            <p:cNvSpPr/>
            <p:nvPr/>
          </p:nvSpPr>
          <p:spPr>
            <a:xfrm>
              <a:off x="7106775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60" y="1"/>
                  </a:moveTo>
                  <a:cubicBezTo>
                    <a:pt x="753" y="1"/>
                    <a:pt x="46" y="464"/>
                    <a:pt x="1" y="1391"/>
                  </a:cubicBezTo>
                  <a:cubicBezTo>
                    <a:pt x="46" y="2318"/>
                    <a:pt x="753" y="2782"/>
                    <a:pt x="1460" y="2782"/>
                  </a:cubicBezTo>
                  <a:cubicBezTo>
                    <a:pt x="2166" y="2782"/>
                    <a:pt x="2873" y="2318"/>
                    <a:pt x="2919" y="1391"/>
                  </a:cubicBezTo>
                  <a:cubicBezTo>
                    <a:pt x="2873" y="464"/>
                    <a:pt x="2166" y="1"/>
                    <a:pt x="146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4" name="Google Shape;264;p2"/>
            <p:cNvSpPr/>
            <p:nvPr/>
          </p:nvSpPr>
          <p:spPr>
            <a:xfrm>
              <a:off x="7094625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5" name="Google Shape;265;p2"/>
            <p:cNvSpPr/>
            <p:nvPr/>
          </p:nvSpPr>
          <p:spPr>
            <a:xfrm>
              <a:off x="7094625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1"/>
                  </a:moveTo>
                  <a:cubicBezTo>
                    <a:pt x="669" y="1"/>
                    <a:pt x="0" y="1551"/>
                    <a:pt x="912" y="2493"/>
                  </a:cubicBezTo>
                  <a:cubicBezTo>
                    <a:pt x="1214" y="2785"/>
                    <a:pt x="1578" y="2915"/>
                    <a:pt x="1933" y="2915"/>
                  </a:cubicBezTo>
                  <a:cubicBezTo>
                    <a:pt x="2688" y="2915"/>
                    <a:pt x="3405" y="2328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6" name="Google Shape;266;p2"/>
          <p:cNvGrpSpPr/>
          <p:nvPr/>
        </p:nvGrpSpPr>
        <p:grpSpPr>
          <a:xfrm rot="5400000">
            <a:off x="9247415" y="3939289"/>
            <a:ext cx="2129692" cy="3962699"/>
            <a:chOff x="7133475" y="-152400"/>
            <a:chExt cx="2090119" cy="3889065"/>
          </a:xfrm>
        </p:grpSpPr>
        <p:sp>
          <p:nvSpPr>
            <p:cNvPr id="267" name="Google Shape;267;p2"/>
            <p:cNvSpPr/>
            <p:nvPr/>
          </p:nvSpPr>
          <p:spPr>
            <a:xfrm>
              <a:off x="7133475" y="-152400"/>
              <a:ext cx="2090118" cy="3889065"/>
            </a:xfrm>
            <a:custGeom>
              <a:avLst/>
              <a:gdLst/>
              <a:ahLst/>
              <a:cxnLst/>
              <a:rect l="l" t="t" r="r" b="b"/>
              <a:pathLst>
                <a:path w="49961" h="92962" extrusionOk="0">
                  <a:moveTo>
                    <a:pt x="16101" y="0"/>
                  </a:moveTo>
                  <a:lnTo>
                    <a:pt x="1" y="45571"/>
                  </a:lnTo>
                  <a:lnTo>
                    <a:pt x="49961" y="92961"/>
                  </a:lnTo>
                  <a:lnTo>
                    <a:pt x="49961" y="0"/>
                  </a:lnTo>
                  <a:close/>
                </a:path>
              </a:pathLst>
            </a:custGeom>
            <a:solidFill>
              <a:srgbClr val="FCE6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8" name="Google Shape;268;p2"/>
            <p:cNvSpPr/>
            <p:nvPr/>
          </p:nvSpPr>
          <p:spPr>
            <a:xfrm>
              <a:off x="7151548" y="-152400"/>
              <a:ext cx="2072046" cy="3887141"/>
            </a:xfrm>
            <a:custGeom>
              <a:avLst/>
              <a:gdLst/>
              <a:ahLst/>
              <a:cxnLst/>
              <a:rect l="l" t="t" r="r" b="b"/>
              <a:pathLst>
                <a:path w="49529" h="92916" extrusionOk="0">
                  <a:moveTo>
                    <a:pt x="26834" y="1274"/>
                  </a:moveTo>
                  <a:lnTo>
                    <a:pt x="26834" y="7323"/>
                  </a:lnTo>
                  <a:lnTo>
                    <a:pt x="20785" y="7323"/>
                  </a:lnTo>
                  <a:lnTo>
                    <a:pt x="20785" y="1274"/>
                  </a:lnTo>
                  <a:close/>
                  <a:moveTo>
                    <a:pt x="34020" y="1274"/>
                  </a:moveTo>
                  <a:lnTo>
                    <a:pt x="34020" y="7323"/>
                  </a:lnTo>
                  <a:lnTo>
                    <a:pt x="27971" y="7323"/>
                  </a:lnTo>
                  <a:lnTo>
                    <a:pt x="27971" y="1274"/>
                  </a:lnTo>
                  <a:close/>
                  <a:moveTo>
                    <a:pt x="41206" y="1274"/>
                  </a:moveTo>
                  <a:lnTo>
                    <a:pt x="41206" y="7323"/>
                  </a:lnTo>
                  <a:lnTo>
                    <a:pt x="35157" y="7323"/>
                  </a:lnTo>
                  <a:lnTo>
                    <a:pt x="35157" y="1274"/>
                  </a:lnTo>
                  <a:close/>
                  <a:moveTo>
                    <a:pt x="48392" y="1274"/>
                  </a:moveTo>
                  <a:lnTo>
                    <a:pt x="48392" y="7323"/>
                  </a:lnTo>
                  <a:lnTo>
                    <a:pt x="42365" y="7323"/>
                  </a:lnTo>
                  <a:lnTo>
                    <a:pt x="42365" y="1274"/>
                  </a:lnTo>
                  <a:close/>
                  <a:moveTo>
                    <a:pt x="19648" y="8460"/>
                  </a:moveTo>
                  <a:lnTo>
                    <a:pt x="19648" y="14486"/>
                  </a:lnTo>
                  <a:lnTo>
                    <a:pt x="13599" y="14486"/>
                  </a:lnTo>
                  <a:lnTo>
                    <a:pt x="13599" y="8460"/>
                  </a:lnTo>
                  <a:close/>
                  <a:moveTo>
                    <a:pt x="26834" y="8460"/>
                  </a:moveTo>
                  <a:lnTo>
                    <a:pt x="26834" y="14486"/>
                  </a:lnTo>
                  <a:lnTo>
                    <a:pt x="20785" y="14486"/>
                  </a:lnTo>
                  <a:lnTo>
                    <a:pt x="20785" y="8460"/>
                  </a:lnTo>
                  <a:close/>
                  <a:moveTo>
                    <a:pt x="34020" y="8460"/>
                  </a:moveTo>
                  <a:lnTo>
                    <a:pt x="34020" y="14486"/>
                  </a:lnTo>
                  <a:lnTo>
                    <a:pt x="27971" y="14486"/>
                  </a:lnTo>
                  <a:lnTo>
                    <a:pt x="27971" y="8460"/>
                  </a:lnTo>
                  <a:close/>
                  <a:moveTo>
                    <a:pt x="41206" y="8460"/>
                  </a:moveTo>
                  <a:lnTo>
                    <a:pt x="41206" y="14486"/>
                  </a:lnTo>
                  <a:lnTo>
                    <a:pt x="35157" y="14486"/>
                  </a:lnTo>
                  <a:lnTo>
                    <a:pt x="35157" y="8460"/>
                  </a:lnTo>
                  <a:close/>
                  <a:moveTo>
                    <a:pt x="48392" y="8460"/>
                  </a:moveTo>
                  <a:lnTo>
                    <a:pt x="48392" y="14486"/>
                  </a:lnTo>
                  <a:lnTo>
                    <a:pt x="42365" y="14486"/>
                  </a:lnTo>
                  <a:lnTo>
                    <a:pt x="42365" y="8460"/>
                  </a:lnTo>
                  <a:close/>
                  <a:moveTo>
                    <a:pt x="19648" y="15645"/>
                  </a:moveTo>
                  <a:lnTo>
                    <a:pt x="19648" y="21671"/>
                  </a:lnTo>
                  <a:lnTo>
                    <a:pt x="13599" y="21671"/>
                  </a:lnTo>
                  <a:lnTo>
                    <a:pt x="13599" y="15645"/>
                  </a:lnTo>
                  <a:close/>
                  <a:moveTo>
                    <a:pt x="26834" y="15645"/>
                  </a:moveTo>
                  <a:lnTo>
                    <a:pt x="26834" y="21671"/>
                  </a:lnTo>
                  <a:lnTo>
                    <a:pt x="20785" y="21671"/>
                  </a:lnTo>
                  <a:lnTo>
                    <a:pt x="20785" y="15645"/>
                  </a:lnTo>
                  <a:close/>
                  <a:moveTo>
                    <a:pt x="34020" y="15645"/>
                  </a:moveTo>
                  <a:lnTo>
                    <a:pt x="34020" y="21671"/>
                  </a:lnTo>
                  <a:lnTo>
                    <a:pt x="27971" y="21671"/>
                  </a:lnTo>
                  <a:lnTo>
                    <a:pt x="27971" y="15645"/>
                  </a:lnTo>
                  <a:close/>
                  <a:moveTo>
                    <a:pt x="41206" y="15645"/>
                  </a:moveTo>
                  <a:lnTo>
                    <a:pt x="41206" y="21671"/>
                  </a:lnTo>
                  <a:lnTo>
                    <a:pt x="35157" y="21671"/>
                  </a:lnTo>
                  <a:lnTo>
                    <a:pt x="35157" y="15645"/>
                  </a:lnTo>
                  <a:close/>
                  <a:moveTo>
                    <a:pt x="48392" y="15645"/>
                  </a:moveTo>
                  <a:lnTo>
                    <a:pt x="48392" y="21671"/>
                  </a:lnTo>
                  <a:lnTo>
                    <a:pt x="42365" y="21671"/>
                  </a:lnTo>
                  <a:lnTo>
                    <a:pt x="42365" y="15645"/>
                  </a:lnTo>
                  <a:close/>
                  <a:moveTo>
                    <a:pt x="19648" y="22808"/>
                  </a:moveTo>
                  <a:lnTo>
                    <a:pt x="19648" y="28835"/>
                  </a:lnTo>
                  <a:lnTo>
                    <a:pt x="13599" y="28835"/>
                  </a:lnTo>
                  <a:lnTo>
                    <a:pt x="13599" y="22808"/>
                  </a:lnTo>
                  <a:close/>
                  <a:moveTo>
                    <a:pt x="26834" y="22808"/>
                  </a:moveTo>
                  <a:lnTo>
                    <a:pt x="26834" y="28835"/>
                  </a:lnTo>
                  <a:lnTo>
                    <a:pt x="20785" y="28835"/>
                  </a:lnTo>
                  <a:lnTo>
                    <a:pt x="20785" y="22808"/>
                  </a:lnTo>
                  <a:close/>
                  <a:moveTo>
                    <a:pt x="34020" y="22808"/>
                  </a:moveTo>
                  <a:lnTo>
                    <a:pt x="34020" y="28835"/>
                  </a:lnTo>
                  <a:lnTo>
                    <a:pt x="27971" y="28835"/>
                  </a:lnTo>
                  <a:lnTo>
                    <a:pt x="27971" y="22808"/>
                  </a:lnTo>
                  <a:close/>
                  <a:moveTo>
                    <a:pt x="41206" y="22808"/>
                  </a:moveTo>
                  <a:lnTo>
                    <a:pt x="41206" y="28835"/>
                  </a:lnTo>
                  <a:lnTo>
                    <a:pt x="35157" y="28835"/>
                  </a:lnTo>
                  <a:lnTo>
                    <a:pt x="35157" y="22808"/>
                  </a:lnTo>
                  <a:close/>
                  <a:moveTo>
                    <a:pt x="48392" y="22808"/>
                  </a:moveTo>
                  <a:lnTo>
                    <a:pt x="48392" y="28835"/>
                  </a:lnTo>
                  <a:lnTo>
                    <a:pt x="42365" y="28835"/>
                  </a:lnTo>
                  <a:lnTo>
                    <a:pt x="42365" y="22808"/>
                  </a:lnTo>
                  <a:close/>
                  <a:moveTo>
                    <a:pt x="12462" y="29994"/>
                  </a:moveTo>
                  <a:lnTo>
                    <a:pt x="12462" y="36020"/>
                  </a:lnTo>
                  <a:lnTo>
                    <a:pt x="6414" y="36020"/>
                  </a:lnTo>
                  <a:lnTo>
                    <a:pt x="6414" y="29994"/>
                  </a:lnTo>
                  <a:close/>
                  <a:moveTo>
                    <a:pt x="19648" y="29994"/>
                  </a:moveTo>
                  <a:lnTo>
                    <a:pt x="19648" y="36020"/>
                  </a:lnTo>
                  <a:lnTo>
                    <a:pt x="13599" y="36020"/>
                  </a:lnTo>
                  <a:lnTo>
                    <a:pt x="13599" y="29994"/>
                  </a:lnTo>
                  <a:close/>
                  <a:moveTo>
                    <a:pt x="26834" y="29994"/>
                  </a:moveTo>
                  <a:lnTo>
                    <a:pt x="26834" y="36020"/>
                  </a:lnTo>
                  <a:lnTo>
                    <a:pt x="20785" y="36020"/>
                  </a:lnTo>
                  <a:lnTo>
                    <a:pt x="20785" y="29994"/>
                  </a:lnTo>
                  <a:close/>
                  <a:moveTo>
                    <a:pt x="34020" y="29994"/>
                  </a:moveTo>
                  <a:lnTo>
                    <a:pt x="34020" y="36020"/>
                  </a:lnTo>
                  <a:lnTo>
                    <a:pt x="27971" y="36020"/>
                  </a:lnTo>
                  <a:lnTo>
                    <a:pt x="27971" y="29994"/>
                  </a:lnTo>
                  <a:close/>
                  <a:moveTo>
                    <a:pt x="41206" y="29994"/>
                  </a:moveTo>
                  <a:lnTo>
                    <a:pt x="41206" y="36020"/>
                  </a:lnTo>
                  <a:lnTo>
                    <a:pt x="35157" y="36020"/>
                  </a:lnTo>
                  <a:lnTo>
                    <a:pt x="35157" y="29994"/>
                  </a:lnTo>
                  <a:close/>
                  <a:moveTo>
                    <a:pt x="48392" y="29994"/>
                  </a:moveTo>
                  <a:lnTo>
                    <a:pt x="48392" y="36020"/>
                  </a:lnTo>
                  <a:lnTo>
                    <a:pt x="42365" y="36020"/>
                  </a:lnTo>
                  <a:lnTo>
                    <a:pt x="42365" y="29994"/>
                  </a:lnTo>
                  <a:close/>
                  <a:moveTo>
                    <a:pt x="12462" y="37157"/>
                  </a:moveTo>
                  <a:lnTo>
                    <a:pt x="12462" y="43183"/>
                  </a:lnTo>
                  <a:lnTo>
                    <a:pt x="6414" y="43183"/>
                  </a:lnTo>
                  <a:lnTo>
                    <a:pt x="6414" y="37157"/>
                  </a:lnTo>
                  <a:close/>
                  <a:moveTo>
                    <a:pt x="19648" y="37157"/>
                  </a:moveTo>
                  <a:lnTo>
                    <a:pt x="19648" y="43183"/>
                  </a:lnTo>
                  <a:lnTo>
                    <a:pt x="13599" y="43183"/>
                  </a:lnTo>
                  <a:lnTo>
                    <a:pt x="13599" y="37157"/>
                  </a:lnTo>
                  <a:close/>
                  <a:moveTo>
                    <a:pt x="26834" y="37157"/>
                  </a:moveTo>
                  <a:lnTo>
                    <a:pt x="26834" y="43183"/>
                  </a:lnTo>
                  <a:lnTo>
                    <a:pt x="20785" y="43183"/>
                  </a:lnTo>
                  <a:lnTo>
                    <a:pt x="20785" y="37157"/>
                  </a:lnTo>
                  <a:close/>
                  <a:moveTo>
                    <a:pt x="34020" y="37157"/>
                  </a:moveTo>
                  <a:lnTo>
                    <a:pt x="34020" y="43183"/>
                  </a:lnTo>
                  <a:lnTo>
                    <a:pt x="27971" y="43183"/>
                  </a:lnTo>
                  <a:lnTo>
                    <a:pt x="27971" y="37157"/>
                  </a:lnTo>
                  <a:close/>
                  <a:moveTo>
                    <a:pt x="41206" y="37157"/>
                  </a:moveTo>
                  <a:lnTo>
                    <a:pt x="41206" y="43183"/>
                  </a:lnTo>
                  <a:lnTo>
                    <a:pt x="35157" y="43183"/>
                  </a:lnTo>
                  <a:lnTo>
                    <a:pt x="35157" y="37157"/>
                  </a:lnTo>
                  <a:close/>
                  <a:moveTo>
                    <a:pt x="48392" y="37157"/>
                  </a:moveTo>
                  <a:lnTo>
                    <a:pt x="48392" y="43183"/>
                  </a:lnTo>
                  <a:lnTo>
                    <a:pt x="42365" y="43183"/>
                  </a:lnTo>
                  <a:lnTo>
                    <a:pt x="42365" y="37157"/>
                  </a:lnTo>
                  <a:close/>
                  <a:moveTo>
                    <a:pt x="12462" y="44343"/>
                  </a:moveTo>
                  <a:lnTo>
                    <a:pt x="12462" y="50369"/>
                  </a:lnTo>
                  <a:lnTo>
                    <a:pt x="6414" y="50369"/>
                  </a:lnTo>
                  <a:lnTo>
                    <a:pt x="6414" y="44343"/>
                  </a:lnTo>
                  <a:close/>
                  <a:moveTo>
                    <a:pt x="19648" y="44343"/>
                  </a:moveTo>
                  <a:lnTo>
                    <a:pt x="19648" y="50369"/>
                  </a:lnTo>
                  <a:lnTo>
                    <a:pt x="13599" y="50369"/>
                  </a:lnTo>
                  <a:lnTo>
                    <a:pt x="13599" y="44343"/>
                  </a:lnTo>
                  <a:close/>
                  <a:moveTo>
                    <a:pt x="26834" y="44343"/>
                  </a:moveTo>
                  <a:lnTo>
                    <a:pt x="26834" y="50369"/>
                  </a:lnTo>
                  <a:lnTo>
                    <a:pt x="20785" y="50369"/>
                  </a:lnTo>
                  <a:lnTo>
                    <a:pt x="20785" y="44343"/>
                  </a:lnTo>
                  <a:close/>
                  <a:moveTo>
                    <a:pt x="34020" y="44343"/>
                  </a:moveTo>
                  <a:lnTo>
                    <a:pt x="34020" y="50369"/>
                  </a:lnTo>
                  <a:lnTo>
                    <a:pt x="27971" y="50369"/>
                  </a:lnTo>
                  <a:lnTo>
                    <a:pt x="27971" y="44343"/>
                  </a:lnTo>
                  <a:close/>
                  <a:moveTo>
                    <a:pt x="41206" y="44343"/>
                  </a:moveTo>
                  <a:lnTo>
                    <a:pt x="41206" y="50369"/>
                  </a:lnTo>
                  <a:lnTo>
                    <a:pt x="35157" y="50369"/>
                  </a:lnTo>
                  <a:lnTo>
                    <a:pt x="35157" y="44343"/>
                  </a:lnTo>
                  <a:close/>
                  <a:moveTo>
                    <a:pt x="48392" y="44343"/>
                  </a:moveTo>
                  <a:lnTo>
                    <a:pt x="48392" y="50369"/>
                  </a:lnTo>
                  <a:lnTo>
                    <a:pt x="42365" y="50369"/>
                  </a:lnTo>
                  <a:lnTo>
                    <a:pt x="42365" y="44343"/>
                  </a:lnTo>
                  <a:close/>
                  <a:moveTo>
                    <a:pt x="19648" y="51506"/>
                  </a:moveTo>
                  <a:lnTo>
                    <a:pt x="19648" y="57532"/>
                  </a:lnTo>
                  <a:lnTo>
                    <a:pt x="13599" y="57532"/>
                  </a:lnTo>
                  <a:lnTo>
                    <a:pt x="13599" y="51506"/>
                  </a:lnTo>
                  <a:close/>
                  <a:moveTo>
                    <a:pt x="26834" y="51506"/>
                  </a:moveTo>
                  <a:lnTo>
                    <a:pt x="26834" y="57532"/>
                  </a:lnTo>
                  <a:lnTo>
                    <a:pt x="20785" y="57532"/>
                  </a:lnTo>
                  <a:lnTo>
                    <a:pt x="20785" y="51506"/>
                  </a:lnTo>
                  <a:close/>
                  <a:moveTo>
                    <a:pt x="34020" y="51506"/>
                  </a:moveTo>
                  <a:lnTo>
                    <a:pt x="34020" y="57532"/>
                  </a:lnTo>
                  <a:lnTo>
                    <a:pt x="27971" y="57532"/>
                  </a:lnTo>
                  <a:lnTo>
                    <a:pt x="27971" y="51506"/>
                  </a:lnTo>
                  <a:close/>
                  <a:moveTo>
                    <a:pt x="41206" y="51506"/>
                  </a:moveTo>
                  <a:lnTo>
                    <a:pt x="41206" y="57532"/>
                  </a:lnTo>
                  <a:lnTo>
                    <a:pt x="35157" y="57532"/>
                  </a:lnTo>
                  <a:lnTo>
                    <a:pt x="35157" y="51506"/>
                  </a:lnTo>
                  <a:close/>
                  <a:moveTo>
                    <a:pt x="48392" y="51506"/>
                  </a:moveTo>
                  <a:lnTo>
                    <a:pt x="48392" y="57532"/>
                  </a:lnTo>
                  <a:lnTo>
                    <a:pt x="42365" y="57532"/>
                  </a:lnTo>
                  <a:lnTo>
                    <a:pt x="42365" y="51506"/>
                  </a:lnTo>
                  <a:close/>
                  <a:moveTo>
                    <a:pt x="26834" y="58692"/>
                  </a:moveTo>
                  <a:lnTo>
                    <a:pt x="26834" y="64718"/>
                  </a:lnTo>
                  <a:lnTo>
                    <a:pt x="20785" y="64718"/>
                  </a:lnTo>
                  <a:lnTo>
                    <a:pt x="20785" y="58692"/>
                  </a:lnTo>
                  <a:close/>
                  <a:moveTo>
                    <a:pt x="34020" y="58692"/>
                  </a:moveTo>
                  <a:lnTo>
                    <a:pt x="34020" y="64718"/>
                  </a:lnTo>
                  <a:lnTo>
                    <a:pt x="27971" y="64718"/>
                  </a:lnTo>
                  <a:lnTo>
                    <a:pt x="27971" y="58692"/>
                  </a:lnTo>
                  <a:close/>
                  <a:moveTo>
                    <a:pt x="41206" y="58692"/>
                  </a:moveTo>
                  <a:lnTo>
                    <a:pt x="41206" y="64718"/>
                  </a:lnTo>
                  <a:lnTo>
                    <a:pt x="35157" y="64718"/>
                  </a:lnTo>
                  <a:lnTo>
                    <a:pt x="35157" y="58692"/>
                  </a:lnTo>
                  <a:close/>
                  <a:moveTo>
                    <a:pt x="48392" y="58692"/>
                  </a:moveTo>
                  <a:lnTo>
                    <a:pt x="48392" y="64718"/>
                  </a:lnTo>
                  <a:lnTo>
                    <a:pt x="42365" y="64718"/>
                  </a:lnTo>
                  <a:lnTo>
                    <a:pt x="42365" y="58692"/>
                  </a:lnTo>
                  <a:close/>
                  <a:moveTo>
                    <a:pt x="34020" y="65855"/>
                  </a:moveTo>
                  <a:lnTo>
                    <a:pt x="34020" y="71881"/>
                  </a:lnTo>
                  <a:lnTo>
                    <a:pt x="27971" y="71881"/>
                  </a:lnTo>
                  <a:lnTo>
                    <a:pt x="27971" y="65855"/>
                  </a:lnTo>
                  <a:close/>
                  <a:moveTo>
                    <a:pt x="41206" y="65855"/>
                  </a:moveTo>
                  <a:lnTo>
                    <a:pt x="41206" y="71881"/>
                  </a:lnTo>
                  <a:lnTo>
                    <a:pt x="35157" y="71881"/>
                  </a:lnTo>
                  <a:lnTo>
                    <a:pt x="35157" y="65855"/>
                  </a:lnTo>
                  <a:close/>
                  <a:moveTo>
                    <a:pt x="48392" y="65855"/>
                  </a:moveTo>
                  <a:lnTo>
                    <a:pt x="48392" y="71881"/>
                  </a:lnTo>
                  <a:lnTo>
                    <a:pt x="42365" y="71881"/>
                  </a:lnTo>
                  <a:lnTo>
                    <a:pt x="42365" y="65855"/>
                  </a:lnTo>
                  <a:close/>
                  <a:moveTo>
                    <a:pt x="41206" y="73041"/>
                  </a:moveTo>
                  <a:lnTo>
                    <a:pt x="41206" y="79067"/>
                  </a:lnTo>
                  <a:lnTo>
                    <a:pt x="35157" y="79067"/>
                  </a:lnTo>
                  <a:lnTo>
                    <a:pt x="35157" y="73041"/>
                  </a:lnTo>
                  <a:close/>
                  <a:moveTo>
                    <a:pt x="48392" y="73041"/>
                  </a:moveTo>
                  <a:lnTo>
                    <a:pt x="48392" y="79067"/>
                  </a:lnTo>
                  <a:lnTo>
                    <a:pt x="42365" y="79067"/>
                  </a:lnTo>
                  <a:lnTo>
                    <a:pt x="42365" y="73041"/>
                  </a:lnTo>
                  <a:close/>
                  <a:moveTo>
                    <a:pt x="19648" y="0"/>
                  </a:moveTo>
                  <a:lnTo>
                    <a:pt x="19648" y="137"/>
                  </a:lnTo>
                  <a:lnTo>
                    <a:pt x="15623" y="137"/>
                  </a:lnTo>
                  <a:lnTo>
                    <a:pt x="15214" y="1274"/>
                  </a:lnTo>
                  <a:lnTo>
                    <a:pt x="19648" y="1274"/>
                  </a:lnTo>
                  <a:lnTo>
                    <a:pt x="19648" y="7300"/>
                  </a:lnTo>
                  <a:lnTo>
                    <a:pt x="13599" y="7300"/>
                  </a:lnTo>
                  <a:lnTo>
                    <a:pt x="13599" y="5822"/>
                  </a:lnTo>
                  <a:lnTo>
                    <a:pt x="12462" y="9074"/>
                  </a:lnTo>
                  <a:lnTo>
                    <a:pt x="12462" y="14463"/>
                  </a:lnTo>
                  <a:lnTo>
                    <a:pt x="10552" y="14463"/>
                  </a:lnTo>
                  <a:lnTo>
                    <a:pt x="10143" y="15600"/>
                  </a:lnTo>
                  <a:lnTo>
                    <a:pt x="12462" y="15600"/>
                  </a:lnTo>
                  <a:lnTo>
                    <a:pt x="12462" y="21649"/>
                  </a:lnTo>
                  <a:lnTo>
                    <a:pt x="8005" y="21649"/>
                  </a:lnTo>
                  <a:lnTo>
                    <a:pt x="7619" y="22786"/>
                  </a:lnTo>
                  <a:lnTo>
                    <a:pt x="12440" y="22786"/>
                  </a:lnTo>
                  <a:lnTo>
                    <a:pt x="12440" y="28812"/>
                  </a:lnTo>
                  <a:lnTo>
                    <a:pt x="6414" y="28812"/>
                  </a:lnTo>
                  <a:lnTo>
                    <a:pt x="6414" y="26151"/>
                  </a:lnTo>
                  <a:lnTo>
                    <a:pt x="5072" y="29949"/>
                  </a:lnTo>
                  <a:lnTo>
                    <a:pt x="5254" y="29949"/>
                  </a:lnTo>
                  <a:lnTo>
                    <a:pt x="5254" y="36020"/>
                  </a:lnTo>
                  <a:lnTo>
                    <a:pt x="2934" y="36020"/>
                  </a:lnTo>
                  <a:lnTo>
                    <a:pt x="2548" y="37157"/>
                  </a:lnTo>
                  <a:lnTo>
                    <a:pt x="5277" y="37157"/>
                  </a:lnTo>
                  <a:lnTo>
                    <a:pt x="5277" y="43183"/>
                  </a:lnTo>
                  <a:lnTo>
                    <a:pt x="410" y="43183"/>
                  </a:lnTo>
                  <a:lnTo>
                    <a:pt x="1" y="44320"/>
                  </a:lnTo>
                  <a:lnTo>
                    <a:pt x="5277" y="44320"/>
                  </a:lnTo>
                  <a:lnTo>
                    <a:pt x="5277" y="50369"/>
                  </a:lnTo>
                  <a:lnTo>
                    <a:pt x="4617" y="50369"/>
                  </a:lnTo>
                  <a:lnTo>
                    <a:pt x="6414" y="52075"/>
                  </a:lnTo>
                  <a:lnTo>
                    <a:pt x="6414" y="51529"/>
                  </a:lnTo>
                  <a:lnTo>
                    <a:pt x="12462" y="51529"/>
                  </a:lnTo>
                  <a:lnTo>
                    <a:pt x="12462" y="57555"/>
                  </a:lnTo>
                  <a:lnTo>
                    <a:pt x="12190" y="57555"/>
                  </a:lnTo>
                  <a:lnTo>
                    <a:pt x="13622" y="58874"/>
                  </a:lnTo>
                  <a:lnTo>
                    <a:pt x="13622" y="58692"/>
                  </a:lnTo>
                  <a:lnTo>
                    <a:pt x="19648" y="58692"/>
                  </a:lnTo>
                  <a:lnTo>
                    <a:pt x="19648" y="64604"/>
                  </a:lnTo>
                  <a:lnTo>
                    <a:pt x="20967" y="65855"/>
                  </a:lnTo>
                  <a:lnTo>
                    <a:pt x="26834" y="65855"/>
                  </a:lnTo>
                  <a:lnTo>
                    <a:pt x="26834" y="71426"/>
                  </a:lnTo>
                  <a:lnTo>
                    <a:pt x="28540" y="73041"/>
                  </a:lnTo>
                  <a:lnTo>
                    <a:pt x="34020" y="73041"/>
                  </a:lnTo>
                  <a:lnTo>
                    <a:pt x="34020" y="78248"/>
                  </a:lnTo>
                  <a:lnTo>
                    <a:pt x="36112" y="80204"/>
                  </a:lnTo>
                  <a:lnTo>
                    <a:pt x="41228" y="80204"/>
                  </a:lnTo>
                  <a:lnTo>
                    <a:pt x="41228" y="85048"/>
                  </a:lnTo>
                  <a:lnTo>
                    <a:pt x="42365" y="86139"/>
                  </a:lnTo>
                  <a:lnTo>
                    <a:pt x="42365" y="80204"/>
                  </a:lnTo>
                  <a:lnTo>
                    <a:pt x="48392" y="80204"/>
                  </a:lnTo>
                  <a:lnTo>
                    <a:pt x="48392" y="86253"/>
                  </a:lnTo>
                  <a:lnTo>
                    <a:pt x="42456" y="86253"/>
                  </a:lnTo>
                  <a:lnTo>
                    <a:pt x="43662" y="87390"/>
                  </a:lnTo>
                  <a:lnTo>
                    <a:pt x="48392" y="87390"/>
                  </a:lnTo>
                  <a:lnTo>
                    <a:pt x="48392" y="91870"/>
                  </a:lnTo>
                  <a:lnTo>
                    <a:pt x="49483" y="92916"/>
                  </a:lnTo>
                  <a:lnTo>
                    <a:pt x="49529" y="92916"/>
                  </a:lnTo>
                  <a:lnTo>
                    <a:pt x="49529" y="0"/>
                  </a:lnTo>
                  <a:lnTo>
                    <a:pt x="48392" y="0"/>
                  </a:lnTo>
                  <a:lnTo>
                    <a:pt x="48392" y="137"/>
                  </a:lnTo>
                  <a:lnTo>
                    <a:pt x="42365" y="137"/>
                  </a:lnTo>
                  <a:lnTo>
                    <a:pt x="42365" y="0"/>
                  </a:lnTo>
                  <a:lnTo>
                    <a:pt x="41228" y="0"/>
                  </a:lnTo>
                  <a:lnTo>
                    <a:pt x="41228" y="137"/>
                  </a:lnTo>
                  <a:lnTo>
                    <a:pt x="35157" y="137"/>
                  </a:lnTo>
                  <a:lnTo>
                    <a:pt x="35157" y="0"/>
                  </a:lnTo>
                  <a:lnTo>
                    <a:pt x="34020" y="0"/>
                  </a:lnTo>
                  <a:lnTo>
                    <a:pt x="34020" y="137"/>
                  </a:lnTo>
                  <a:lnTo>
                    <a:pt x="27971" y="137"/>
                  </a:lnTo>
                  <a:lnTo>
                    <a:pt x="27971" y="0"/>
                  </a:lnTo>
                  <a:lnTo>
                    <a:pt x="26834" y="0"/>
                  </a:lnTo>
                  <a:lnTo>
                    <a:pt x="26834" y="137"/>
                  </a:lnTo>
                  <a:lnTo>
                    <a:pt x="20785" y="137"/>
                  </a:lnTo>
                  <a:lnTo>
                    <a:pt x="20785" y="0"/>
                  </a:ln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9" name="Google Shape;269;p2"/>
          <p:cNvGrpSpPr/>
          <p:nvPr/>
        </p:nvGrpSpPr>
        <p:grpSpPr>
          <a:xfrm>
            <a:off x="10530111" y="5021068"/>
            <a:ext cx="2026995" cy="2129915"/>
            <a:chOff x="6159290" y="2741424"/>
            <a:chExt cx="1622808" cy="1705205"/>
          </a:xfrm>
        </p:grpSpPr>
        <p:sp>
          <p:nvSpPr>
            <p:cNvPr id="270" name="Google Shape;270;p2"/>
            <p:cNvSpPr/>
            <p:nvPr/>
          </p:nvSpPr>
          <p:spPr>
            <a:xfrm flipH="1">
              <a:off x="6159290" y="2871878"/>
              <a:ext cx="1600129" cy="1574750"/>
            </a:xfrm>
            <a:custGeom>
              <a:avLst/>
              <a:gdLst/>
              <a:ahLst/>
              <a:cxnLst/>
              <a:rect l="l" t="t" r="r" b="b"/>
              <a:pathLst>
                <a:path w="45017" h="44303" extrusionOk="0">
                  <a:moveTo>
                    <a:pt x="41046" y="1"/>
                  </a:moveTo>
                  <a:cubicBezTo>
                    <a:pt x="40123" y="1"/>
                    <a:pt x="39196" y="350"/>
                    <a:pt x="38481" y="1049"/>
                  </a:cubicBezTo>
                  <a:lnTo>
                    <a:pt x="1429" y="38132"/>
                  </a:lnTo>
                  <a:cubicBezTo>
                    <a:pt x="1" y="39530"/>
                    <a:pt x="1" y="41810"/>
                    <a:pt x="1429" y="43238"/>
                  </a:cubicBezTo>
                  <a:cubicBezTo>
                    <a:pt x="2098" y="43907"/>
                    <a:pt x="3010" y="44302"/>
                    <a:pt x="3982" y="44302"/>
                  </a:cubicBezTo>
                  <a:cubicBezTo>
                    <a:pt x="4925" y="44302"/>
                    <a:pt x="5836" y="43907"/>
                    <a:pt x="6505" y="43238"/>
                  </a:cubicBezTo>
                  <a:lnTo>
                    <a:pt x="43588" y="6156"/>
                  </a:lnTo>
                  <a:cubicBezTo>
                    <a:pt x="45017" y="4757"/>
                    <a:pt x="45017" y="2478"/>
                    <a:pt x="43588" y="1049"/>
                  </a:cubicBezTo>
                  <a:cubicBezTo>
                    <a:pt x="42889" y="350"/>
                    <a:pt x="41969" y="1"/>
                    <a:pt x="4104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1" name="Google Shape;271;p2"/>
            <p:cNvSpPr/>
            <p:nvPr/>
          </p:nvSpPr>
          <p:spPr>
            <a:xfrm flipH="1">
              <a:off x="6212217" y="2767906"/>
              <a:ext cx="1539632" cy="1520686"/>
            </a:xfrm>
            <a:custGeom>
              <a:avLst/>
              <a:gdLst/>
              <a:ahLst/>
              <a:cxnLst/>
              <a:rect l="l" t="t" r="r" b="b"/>
              <a:pathLst>
                <a:path w="43315" h="42782" extrusionOk="0">
                  <a:moveTo>
                    <a:pt x="40199" y="0"/>
                  </a:moveTo>
                  <a:cubicBezTo>
                    <a:pt x="39469" y="0"/>
                    <a:pt x="38740" y="281"/>
                    <a:pt x="38177" y="843"/>
                  </a:cubicBezTo>
                  <a:lnTo>
                    <a:pt x="1095" y="37926"/>
                  </a:lnTo>
                  <a:cubicBezTo>
                    <a:pt x="0" y="39020"/>
                    <a:pt x="0" y="40844"/>
                    <a:pt x="1095" y="41938"/>
                  </a:cubicBezTo>
                  <a:cubicBezTo>
                    <a:pt x="1657" y="42501"/>
                    <a:pt x="2386" y="42782"/>
                    <a:pt x="3116" y="42782"/>
                  </a:cubicBezTo>
                  <a:cubicBezTo>
                    <a:pt x="3845" y="42782"/>
                    <a:pt x="4575" y="42501"/>
                    <a:pt x="5137" y="41938"/>
                  </a:cubicBezTo>
                  <a:lnTo>
                    <a:pt x="42220" y="4886"/>
                  </a:lnTo>
                  <a:cubicBezTo>
                    <a:pt x="43314" y="3761"/>
                    <a:pt x="43314" y="1968"/>
                    <a:pt x="42220" y="843"/>
                  </a:cubicBezTo>
                  <a:cubicBezTo>
                    <a:pt x="41658" y="281"/>
                    <a:pt x="40928" y="0"/>
                    <a:pt x="40199" y="0"/>
                  </a:cubicBezTo>
                  <a:close/>
                </a:path>
              </a:pathLst>
            </a:custGeom>
            <a:solidFill>
              <a:srgbClr val="F26F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2" name="Google Shape;272;p2"/>
            <p:cNvSpPr/>
            <p:nvPr/>
          </p:nvSpPr>
          <p:spPr>
            <a:xfrm flipH="1">
              <a:off x="6181969" y="2741424"/>
              <a:ext cx="1600129" cy="1574466"/>
            </a:xfrm>
            <a:custGeom>
              <a:avLst/>
              <a:gdLst/>
              <a:ahLst/>
              <a:cxnLst/>
              <a:rect l="l" t="t" r="r" b="b"/>
              <a:pathLst>
                <a:path w="45017" h="44295" extrusionOk="0">
                  <a:moveTo>
                    <a:pt x="41034" y="1528"/>
                  </a:moveTo>
                  <a:cubicBezTo>
                    <a:pt x="42919" y="1528"/>
                    <a:pt x="43831" y="3777"/>
                    <a:pt x="42524" y="5084"/>
                  </a:cubicBezTo>
                  <a:lnTo>
                    <a:pt x="5441" y="42167"/>
                  </a:lnTo>
                  <a:cubicBezTo>
                    <a:pt x="5031" y="42562"/>
                    <a:pt x="4499" y="42759"/>
                    <a:pt x="3967" y="42759"/>
                  </a:cubicBezTo>
                  <a:cubicBezTo>
                    <a:pt x="3435" y="42759"/>
                    <a:pt x="2903" y="42562"/>
                    <a:pt x="2493" y="42167"/>
                  </a:cubicBezTo>
                  <a:cubicBezTo>
                    <a:pt x="1672" y="41346"/>
                    <a:pt x="1672" y="40008"/>
                    <a:pt x="2493" y="39218"/>
                  </a:cubicBezTo>
                  <a:lnTo>
                    <a:pt x="39575" y="2136"/>
                  </a:lnTo>
                  <a:cubicBezTo>
                    <a:pt x="39971" y="1740"/>
                    <a:pt x="40487" y="1528"/>
                    <a:pt x="41034" y="1528"/>
                  </a:cubicBezTo>
                  <a:close/>
                  <a:moveTo>
                    <a:pt x="41046" y="0"/>
                  </a:moveTo>
                  <a:cubicBezTo>
                    <a:pt x="40123" y="0"/>
                    <a:pt x="39195" y="357"/>
                    <a:pt x="38481" y="1072"/>
                  </a:cubicBezTo>
                  <a:lnTo>
                    <a:pt x="1429" y="38124"/>
                  </a:lnTo>
                  <a:cubicBezTo>
                    <a:pt x="0" y="39522"/>
                    <a:pt x="0" y="41832"/>
                    <a:pt x="1429" y="43230"/>
                  </a:cubicBezTo>
                  <a:cubicBezTo>
                    <a:pt x="2098" y="43899"/>
                    <a:pt x="3009" y="44294"/>
                    <a:pt x="3982" y="44294"/>
                  </a:cubicBezTo>
                  <a:cubicBezTo>
                    <a:pt x="4924" y="44294"/>
                    <a:pt x="5836" y="43899"/>
                    <a:pt x="6535" y="43230"/>
                  </a:cubicBezTo>
                  <a:lnTo>
                    <a:pt x="43588" y="6178"/>
                  </a:lnTo>
                  <a:cubicBezTo>
                    <a:pt x="45016" y="4750"/>
                    <a:pt x="45016" y="2470"/>
                    <a:pt x="43588" y="1072"/>
                  </a:cubicBezTo>
                  <a:cubicBezTo>
                    <a:pt x="42889" y="357"/>
                    <a:pt x="41969" y="0"/>
                    <a:pt x="41046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3" name="Google Shape;273;p2"/>
            <p:cNvSpPr/>
            <p:nvPr/>
          </p:nvSpPr>
          <p:spPr>
            <a:xfrm flipH="1">
              <a:off x="6227323" y="2771922"/>
              <a:ext cx="180462" cy="181564"/>
            </a:xfrm>
            <a:custGeom>
              <a:avLst/>
              <a:gdLst/>
              <a:ahLst/>
              <a:cxnLst/>
              <a:rect l="l" t="t" r="r" b="b"/>
              <a:pathLst>
                <a:path w="5077" h="5108" extrusionOk="0">
                  <a:moveTo>
                    <a:pt x="2523" y="1"/>
                  </a:moveTo>
                  <a:cubicBezTo>
                    <a:pt x="1125" y="1"/>
                    <a:pt x="1" y="1156"/>
                    <a:pt x="1" y="2554"/>
                  </a:cubicBezTo>
                  <a:cubicBezTo>
                    <a:pt x="1" y="3952"/>
                    <a:pt x="1125" y="5107"/>
                    <a:pt x="2523" y="5107"/>
                  </a:cubicBezTo>
                  <a:cubicBezTo>
                    <a:pt x="3952" y="5107"/>
                    <a:pt x="5077" y="3952"/>
                    <a:pt x="5077" y="2554"/>
                  </a:cubicBezTo>
                  <a:cubicBezTo>
                    <a:pt x="5077" y="1156"/>
                    <a:pt x="3952" y="1"/>
                    <a:pt x="252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4" name="Google Shape;274;p2"/>
            <p:cNvSpPr/>
            <p:nvPr/>
          </p:nvSpPr>
          <p:spPr>
            <a:xfrm flipH="1">
              <a:off x="6200311" y="2745085"/>
              <a:ext cx="274443" cy="235415"/>
            </a:xfrm>
            <a:custGeom>
              <a:avLst/>
              <a:gdLst/>
              <a:ahLst/>
              <a:cxnLst/>
              <a:rect l="l" t="t" r="r" b="b"/>
              <a:pathLst>
                <a:path w="7721" h="6623" extrusionOk="0">
                  <a:moveTo>
                    <a:pt x="4407" y="1516"/>
                  </a:moveTo>
                  <a:cubicBezTo>
                    <a:pt x="5410" y="1516"/>
                    <a:pt x="6201" y="2306"/>
                    <a:pt x="6201" y="3309"/>
                  </a:cubicBezTo>
                  <a:cubicBezTo>
                    <a:pt x="6201" y="4377"/>
                    <a:pt x="5327" y="5084"/>
                    <a:pt x="4414" y="5084"/>
                  </a:cubicBezTo>
                  <a:cubicBezTo>
                    <a:pt x="3975" y="5084"/>
                    <a:pt x="3526" y="4920"/>
                    <a:pt x="3161" y="4555"/>
                  </a:cubicBezTo>
                  <a:cubicBezTo>
                    <a:pt x="2037" y="3431"/>
                    <a:pt x="2827" y="1516"/>
                    <a:pt x="4407" y="1516"/>
                  </a:cubicBezTo>
                  <a:close/>
                  <a:moveTo>
                    <a:pt x="4398" y="1"/>
                  </a:moveTo>
                  <a:cubicBezTo>
                    <a:pt x="3589" y="1"/>
                    <a:pt x="2766" y="301"/>
                    <a:pt x="2097" y="969"/>
                  </a:cubicBezTo>
                  <a:cubicBezTo>
                    <a:pt x="0" y="3036"/>
                    <a:pt x="1489" y="6622"/>
                    <a:pt x="4407" y="6622"/>
                  </a:cubicBezTo>
                  <a:cubicBezTo>
                    <a:pt x="6231" y="6592"/>
                    <a:pt x="7721" y="5133"/>
                    <a:pt x="7721" y="3309"/>
                  </a:cubicBezTo>
                  <a:cubicBezTo>
                    <a:pt x="7721" y="1314"/>
                    <a:pt x="6092" y="1"/>
                    <a:pt x="439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75" name="Google Shape;275;p2"/>
          <p:cNvGrpSpPr/>
          <p:nvPr/>
        </p:nvGrpSpPr>
        <p:grpSpPr>
          <a:xfrm>
            <a:off x="9298751" y="5168040"/>
            <a:ext cx="2026995" cy="2129915"/>
            <a:chOff x="6159290" y="2741424"/>
            <a:chExt cx="1622808" cy="1705205"/>
          </a:xfrm>
        </p:grpSpPr>
        <p:sp>
          <p:nvSpPr>
            <p:cNvPr id="276" name="Google Shape;276;p2"/>
            <p:cNvSpPr/>
            <p:nvPr/>
          </p:nvSpPr>
          <p:spPr>
            <a:xfrm flipH="1">
              <a:off x="6159290" y="2871878"/>
              <a:ext cx="1600129" cy="1574750"/>
            </a:xfrm>
            <a:custGeom>
              <a:avLst/>
              <a:gdLst/>
              <a:ahLst/>
              <a:cxnLst/>
              <a:rect l="l" t="t" r="r" b="b"/>
              <a:pathLst>
                <a:path w="45017" h="44303" extrusionOk="0">
                  <a:moveTo>
                    <a:pt x="41046" y="1"/>
                  </a:moveTo>
                  <a:cubicBezTo>
                    <a:pt x="40123" y="1"/>
                    <a:pt x="39196" y="350"/>
                    <a:pt x="38481" y="1049"/>
                  </a:cubicBezTo>
                  <a:lnTo>
                    <a:pt x="1429" y="38132"/>
                  </a:lnTo>
                  <a:cubicBezTo>
                    <a:pt x="1" y="39530"/>
                    <a:pt x="1" y="41810"/>
                    <a:pt x="1429" y="43238"/>
                  </a:cubicBezTo>
                  <a:cubicBezTo>
                    <a:pt x="2098" y="43907"/>
                    <a:pt x="3010" y="44302"/>
                    <a:pt x="3982" y="44302"/>
                  </a:cubicBezTo>
                  <a:cubicBezTo>
                    <a:pt x="4925" y="44302"/>
                    <a:pt x="5836" y="43907"/>
                    <a:pt x="6505" y="43238"/>
                  </a:cubicBezTo>
                  <a:lnTo>
                    <a:pt x="43588" y="6156"/>
                  </a:lnTo>
                  <a:cubicBezTo>
                    <a:pt x="45017" y="4757"/>
                    <a:pt x="45017" y="2478"/>
                    <a:pt x="43588" y="1049"/>
                  </a:cubicBezTo>
                  <a:cubicBezTo>
                    <a:pt x="42889" y="350"/>
                    <a:pt x="41969" y="1"/>
                    <a:pt x="4104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7" name="Google Shape;277;p2"/>
            <p:cNvSpPr/>
            <p:nvPr/>
          </p:nvSpPr>
          <p:spPr>
            <a:xfrm flipH="1">
              <a:off x="6212217" y="2767906"/>
              <a:ext cx="1539632" cy="1520686"/>
            </a:xfrm>
            <a:custGeom>
              <a:avLst/>
              <a:gdLst/>
              <a:ahLst/>
              <a:cxnLst/>
              <a:rect l="l" t="t" r="r" b="b"/>
              <a:pathLst>
                <a:path w="43315" h="42782" extrusionOk="0">
                  <a:moveTo>
                    <a:pt x="40199" y="0"/>
                  </a:moveTo>
                  <a:cubicBezTo>
                    <a:pt x="39469" y="0"/>
                    <a:pt x="38740" y="281"/>
                    <a:pt x="38177" y="843"/>
                  </a:cubicBezTo>
                  <a:lnTo>
                    <a:pt x="1095" y="37926"/>
                  </a:lnTo>
                  <a:cubicBezTo>
                    <a:pt x="0" y="39020"/>
                    <a:pt x="0" y="40844"/>
                    <a:pt x="1095" y="41938"/>
                  </a:cubicBezTo>
                  <a:cubicBezTo>
                    <a:pt x="1657" y="42501"/>
                    <a:pt x="2386" y="42782"/>
                    <a:pt x="3116" y="42782"/>
                  </a:cubicBezTo>
                  <a:cubicBezTo>
                    <a:pt x="3845" y="42782"/>
                    <a:pt x="4575" y="42501"/>
                    <a:pt x="5137" y="41938"/>
                  </a:cubicBezTo>
                  <a:lnTo>
                    <a:pt x="42220" y="4886"/>
                  </a:lnTo>
                  <a:cubicBezTo>
                    <a:pt x="43314" y="3761"/>
                    <a:pt x="43314" y="1968"/>
                    <a:pt x="42220" y="843"/>
                  </a:cubicBezTo>
                  <a:cubicBezTo>
                    <a:pt x="41658" y="281"/>
                    <a:pt x="40928" y="0"/>
                    <a:pt x="401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8" name="Google Shape;278;p2"/>
            <p:cNvSpPr/>
            <p:nvPr/>
          </p:nvSpPr>
          <p:spPr>
            <a:xfrm flipH="1">
              <a:off x="6181969" y="2741424"/>
              <a:ext cx="1600129" cy="1574466"/>
            </a:xfrm>
            <a:custGeom>
              <a:avLst/>
              <a:gdLst/>
              <a:ahLst/>
              <a:cxnLst/>
              <a:rect l="l" t="t" r="r" b="b"/>
              <a:pathLst>
                <a:path w="45017" h="44295" extrusionOk="0">
                  <a:moveTo>
                    <a:pt x="41034" y="1528"/>
                  </a:moveTo>
                  <a:cubicBezTo>
                    <a:pt x="42919" y="1528"/>
                    <a:pt x="43831" y="3777"/>
                    <a:pt x="42524" y="5084"/>
                  </a:cubicBezTo>
                  <a:lnTo>
                    <a:pt x="5441" y="42167"/>
                  </a:lnTo>
                  <a:cubicBezTo>
                    <a:pt x="5031" y="42562"/>
                    <a:pt x="4499" y="42759"/>
                    <a:pt x="3967" y="42759"/>
                  </a:cubicBezTo>
                  <a:cubicBezTo>
                    <a:pt x="3435" y="42759"/>
                    <a:pt x="2903" y="42562"/>
                    <a:pt x="2493" y="42167"/>
                  </a:cubicBezTo>
                  <a:cubicBezTo>
                    <a:pt x="1672" y="41346"/>
                    <a:pt x="1672" y="40008"/>
                    <a:pt x="2493" y="39218"/>
                  </a:cubicBezTo>
                  <a:lnTo>
                    <a:pt x="39575" y="2136"/>
                  </a:lnTo>
                  <a:cubicBezTo>
                    <a:pt x="39971" y="1740"/>
                    <a:pt x="40487" y="1528"/>
                    <a:pt x="41034" y="1528"/>
                  </a:cubicBezTo>
                  <a:close/>
                  <a:moveTo>
                    <a:pt x="41046" y="0"/>
                  </a:moveTo>
                  <a:cubicBezTo>
                    <a:pt x="40123" y="0"/>
                    <a:pt x="39195" y="357"/>
                    <a:pt x="38481" y="1072"/>
                  </a:cubicBezTo>
                  <a:lnTo>
                    <a:pt x="1429" y="38124"/>
                  </a:lnTo>
                  <a:cubicBezTo>
                    <a:pt x="0" y="39522"/>
                    <a:pt x="0" y="41832"/>
                    <a:pt x="1429" y="43230"/>
                  </a:cubicBezTo>
                  <a:cubicBezTo>
                    <a:pt x="2098" y="43899"/>
                    <a:pt x="3009" y="44294"/>
                    <a:pt x="3982" y="44294"/>
                  </a:cubicBezTo>
                  <a:cubicBezTo>
                    <a:pt x="4924" y="44294"/>
                    <a:pt x="5836" y="43899"/>
                    <a:pt x="6535" y="43230"/>
                  </a:cubicBezTo>
                  <a:lnTo>
                    <a:pt x="43588" y="6178"/>
                  </a:lnTo>
                  <a:cubicBezTo>
                    <a:pt x="45016" y="4750"/>
                    <a:pt x="45016" y="2470"/>
                    <a:pt x="43588" y="1072"/>
                  </a:cubicBezTo>
                  <a:cubicBezTo>
                    <a:pt x="42889" y="357"/>
                    <a:pt x="41969" y="0"/>
                    <a:pt x="41046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9" name="Google Shape;279;p2"/>
            <p:cNvSpPr/>
            <p:nvPr/>
          </p:nvSpPr>
          <p:spPr>
            <a:xfrm flipH="1">
              <a:off x="6227323" y="2771922"/>
              <a:ext cx="180462" cy="181564"/>
            </a:xfrm>
            <a:custGeom>
              <a:avLst/>
              <a:gdLst/>
              <a:ahLst/>
              <a:cxnLst/>
              <a:rect l="l" t="t" r="r" b="b"/>
              <a:pathLst>
                <a:path w="5077" h="5108" extrusionOk="0">
                  <a:moveTo>
                    <a:pt x="2523" y="1"/>
                  </a:moveTo>
                  <a:cubicBezTo>
                    <a:pt x="1125" y="1"/>
                    <a:pt x="1" y="1156"/>
                    <a:pt x="1" y="2554"/>
                  </a:cubicBezTo>
                  <a:cubicBezTo>
                    <a:pt x="1" y="3952"/>
                    <a:pt x="1125" y="5107"/>
                    <a:pt x="2523" y="5107"/>
                  </a:cubicBezTo>
                  <a:cubicBezTo>
                    <a:pt x="3952" y="5107"/>
                    <a:pt x="5077" y="3952"/>
                    <a:pt x="5077" y="2554"/>
                  </a:cubicBezTo>
                  <a:cubicBezTo>
                    <a:pt x="5077" y="1156"/>
                    <a:pt x="3952" y="1"/>
                    <a:pt x="252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0" name="Google Shape;280;p2"/>
            <p:cNvSpPr/>
            <p:nvPr/>
          </p:nvSpPr>
          <p:spPr>
            <a:xfrm flipH="1">
              <a:off x="6200311" y="2745085"/>
              <a:ext cx="274443" cy="235415"/>
            </a:xfrm>
            <a:custGeom>
              <a:avLst/>
              <a:gdLst/>
              <a:ahLst/>
              <a:cxnLst/>
              <a:rect l="l" t="t" r="r" b="b"/>
              <a:pathLst>
                <a:path w="7721" h="6623" extrusionOk="0">
                  <a:moveTo>
                    <a:pt x="4407" y="1516"/>
                  </a:moveTo>
                  <a:cubicBezTo>
                    <a:pt x="5410" y="1516"/>
                    <a:pt x="6201" y="2306"/>
                    <a:pt x="6201" y="3309"/>
                  </a:cubicBezTo>
                  <a:cubicBezTo>
                    <a:pt x="6201" y="4377"/>
                    <a:pt x="5327" y="5084"/>
                    <a:pt x="4414" y="5084"/>
                  </a:cubicBezTo>
                  <a:cubicBezTo>
                    <a:pt x="3975" y="5084"/>
                    <a:pt x="3526" y="4920"/>
                    <a:pt x="3161" y="4555"/>
                  </a:cubicBezTo>
                  <a:cubicBezTo>
                    <a:pt x="2037" y="3431"/>
                    <a:pt x="2827" y="1516"/>
                    <a:pt x="4407" y="1516"/>
                  </a:cubicBezTo>
                  <a:close/>
                  <a:moveTo>
                    <a:pt x="4398" y="1"/>
                  </a:moveTo>
                  <a:cubicBezTo>
                    <a:pt x="3589" y="1"/>
                    <a:pt x="2766" y="301"/>
                    <a:pt x="2097" y="969"/>
                  </a:cubicBezTo>
                  <a:cubicBezTo>
                    <a:pt x="0" y="3036"/>
                    <a:pt x="1489" y="6622"/>
                    <a:pt x="4407" y="6622"/>
                  </a:cubicBezTo>
                  <a:cubicBezTo>
                    <a:pt x="6231" y="6592"/>
                    <a:pt x="7721" y="5133"/>
                    <a:pt x="7721" y="3309"/>
                  </a:cubicBezTo>
                  <a:cubicBezTo>
                    <a:pt x="7721" y="1314"/>
                    <a:pt x="6092" y="1"/>
                    <a:pt x="439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475800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spTree>
      <p:nvGrpSpPr>
        <p:cNvPr id="1" name="Shape 4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" name="Google Shape;4485;p28"/>
          <p:cNvSpPr txBox="1">
            <a:spLocks noGrp="1"/>
          </p:cNvSpPr>
          <p:nvPr>
            <p:ph type="subTitle" idx="1"/>
          </p:nvPr>
        </p:nvSpPr>
        <p:spPr>
          <a:xfrm>
            <a:off x="6660567" y="3165000"/>
            <a:ext cx="4201600" cy="160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86" name="Google Shape;4486;p28"/>
          <p:cNvSpPr txBox="1">
            <a:spLocks noGrp="1"/>
          </p:cNvSpPr>
          <p:nvPr>
            <p:ph type="title"/>
          </p:nvPr>
        </p:nvSpPr>
        <p:spPr>
          <a:xfrm>
            <a:off x="6660567" y="2088200"/>
            <a:ext cx="4201600" cy="81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487" name="Google Shape;4487;p28"/>
          <p:cNvSpPr/>
          <p:nvPr/>
        </p:nvSpPr>
        <p:spPr>
          <a:xfrm rot="5400000" flipH="1">
            <a:off x="224237" y="4220836"/>
            <a:ext cx="2391244" cy="2980616"/>
          </a:xfrm>
          <a:custGeom>
            <a:avLst/>
            <a:gdLst/>
            <a:ahLst/>
            <a:cxnLst/>
            <a:rect l="l" t="t" r="r" b="b"/>
            <a:pathLst>
              <a:path w="99030" h="123438" extrusionOk="0">
                <a:moveTo>
                  <a:pt x="8876" y="13101"/>
                </a:moveTo>
                <a:lnTo>
                  <a:pt x="8876" y="21186"/>
                </a:lnTo>
                <a:lnTo>
                  <a:pt x="851" y="21186"/>
                </a:lnTo>
                <a:lnTo>
                  <a:pt x="851" y="13101"/>
                </a:lnTo>
                <a:close/>
                <a:moveTo>
                  <a:pt x="8876" y="22706"/>
                </a:moveTo>
                <a:lnTo>
                  <a:pt x="8876" y="30700"/>
                </a:lnTo>
                <a:lnTo>
                  <a:pt x="851" y="30700"/>
                </a:lnTo>
                <a:lnTo>
                  <a:pt x="851" y="22706"/>
                </a:lnTo>
                <a:close/>
                <a:moveTo>
                  <a:pt x="18420" y="22706"/>
                </a:moveTo>
                <a:lnTo>
                  <a:pt x="18420" y="30700"/>
                </a:lnTo>
                <a:lnTo>
                  <a:pt x="10395" y="30700"/>
                </a:lnTo>
                <a:lnTo>
                  <a:pt x="10395" y="22706"/>
                </a:lnTo>
                <a:close/>
                <a:moveTo>
                  <a:pt x="8876" y="32129"/>
                </a:moveTo>
                <a:lnTo>
                  <a:pt x="8876" y="40214"/>
                </a:lnTo>
                <a:lnTo>
                  <a:pt x="851" y="40214"/>
                </a:lnTo>
                <a:lnTo>
                  <a:pt x="851" y="32129"/>
                </a:lnTo>
                <a:close/>
                <a:moveTo>
                  <a:pt x="18420" y="32129"/>
                </a:moveTo>
                <a:lnTo>
                  <a:pt x="18420" y="40214"/>
                </a:lnTo>
                <a:lnTo>
                  <a:pt x="10395" y="40214"/>
                </a:lnTo>
                <a:lnTo>
                  <a:pt x="10395" y="32129"/>
                </a:lnTo>
                <a:close/>
                <a:moveTo>
                  <a:pt x="8876" y="41673"/>
                </a:moveTo>
                <a:lnTo>
                  <a:pt x="8876" y="49728"/>
                </a:lnTo>
                <a:lnTo>
                  <a:pt x="851" y="49728"/>
                </a:lnTo>
                <a:lnTo>
                  <a:pt x="851" y="41673"/>
                </a:lnTo>
                <a:close/>
                <a:moveTo>
                  <a:pt x="18420" y="41673"/>
                </a:moveTo>
                <a:lnTo>
                  <a:pt x="18420" y="49728"/>
                </a:lnTo>
                <a:lnTo>
                  <a:pt x="10395" y="49728"/>
                </a:lnTo>
                <a:lnTo>
                  <a:pt x="10395" y="41673"/>
                </a:lnTo>
                <a:close/>
                <a:moveTo>
                  <a:pt x="27934" y="41673"/>
                </a:moveTo>
                <a:lnTo>
                  <a:pt x="27934" y="49728"/>
                </a:lnTo>
                <a:lnTo>
                  <a:pt x="19940" y="49728"/>
                </a:lnTo>
                <a:lnTo>
                  <a:pt x="19940" y="41673"/>
                </a:lnTo>
                <a:close/>
                <a:moveTo>
                  <a:pt x="8876" y="51187"/>
                </a:moveTo>
                <a:lnTo>
                  <a:pt x="8876" y="59242"/>
                </a:lnTo>
                <a:lnTo>
                  <a:pt x="851" y="59242"/>
                </a:lnTo>
                <a:lnTo>
                  <a:pt x="851" y="51187"/>
                </a:lnTo>
                <a:close/>
                <a:moveTo>
                  <a:pt x="18420" y="51187"/>
                </a:moveTo>
                <a:lnTo>
                  <a:pt x="18420" y="59242"/>
                </a:lnTo>
                <a:lnTo>
                  <a:pt x="10395" y="59242"/>
                </a:lnTo>
                <a:lnTo>
                  <a:pt x="10395" y="51187"/>
                </a:lnTo>
                <a:close/>
                <a:moveTo>
                  <a:pt x="27934" y="51187"/>
                </a:moveTo>
                <a:lnTo>
                  <a:pt x="27934" y="59242"/>
                </a:lnTo>
                <a:lnTo>
                  <a:pt x="19940" y="59242"/>
                </a:lnTo>
                <a:lnTo>
                  <a:pt x="19940" y="51187"/>
                </a:lnTo>
                <a:close/>
                <a:moveTo>
                  <a:pt x="37478" y="51187"/>
                </a:moveTo>
                <a:lnTo>
                  <a:pt x="37478" y="59242"/>
                </a:lnTo>
                <a:lnTo>
                  <a:pt x="29454" y="59242"/>
                </a:lnTo>
                <a:lnTo>
                  <a:pt x="29454" y="51187"/>
                </a:lnTo>
                <a:close/>
                <a:moveTo>
                  <a:pt x="8876" y="60761"/>
                </a:moveTo>
                <a:lnTo>
                  <a:pt x="8876" y="68755"/>
                </a:lnTo>
                <a:lnTo>
                  <a:pt x="851" y="68755"/>
                </a:lnTo>
                <a:lnTo>
                  <a:pt x="851" y="60761"/>
                </a:lnTo>
                <a:close/>
                <a:moveTo>
                  <a:pt x="18420" y="60761"/>
                </a:moveTo>
                <a:lnTo>
                  <a:pt x="18420" y="68755"/>
                </a:lnTo>
                <a:lnTo>
                  <a:pt x="10395" y="68755"/>
                </a:lnTo>
                <a:lnTo>
                  <a:pt x="10395" y="60761"/>
                </a:lnTo>
                <a:close/>
                <a:moveTo>
                  <a:pt x="27934" y="60761"/>
                </a:moveTo>
                <a:lnTo>
                  <a:pt x="27934" y="68755"/>
                </a:lnTo>
                <a:lnTo>
                  <a:pt x="19940" y="68755"/>
                </a:lnTo>
                <a:lnTo>
                  <a:pt x="19940" y="60761"/>
                </a:lnTo>
                <a:close/>
                <a:moveTo>
                  <a:pt x="37478" y="60761"/>
                </a:moveTo>
                <a:lnTo>
                  <a:pt x="37478" y="68755"/>
                </a:lnTo>
                <a:lnTo>
                  <a:pt x="29454" y="68755"/>
                </a:lnTo>
                <a:lnTo>
                  <a:pt x="29454" y="60761"/>
                </a:lnTo>
                <a:close/>
                <a:moveTo>
                  <a:pt x="46992" y="60822"/>
                </a:moveTo>
                <a:lnTo>
                  <a:pt x="46992" y="68816"/>
                </a:lnTo>
                <a:lnTo>
                  <a:pt x="38998" y="68816"/>
                </a:lnTo>
                <a:lnTo>
                  <a:pt x="38998" y="60822"/>
                </a:lnTo>
                <a:close/>
                <a:moveTo>
                  <a:pt x="8876" y="70275"/>
                </a:moveTo>
                <a:lnTo>
                  <a:pt x="8876" y="78239"/>
                </a:lnTo>
                <a:lnTo>
                  <a:pt x="851" y="78239"/>
                </a:lnTo>
                <a:lnTo>
                  <a:pt x="851" y="70275"/>
                </a:lnTo>
                <a:close/>
                <a:moveTo>
                  <a:pt x="18420" y="70275"/>
                </a:moveTo>
                <a:lnTo>
                  <a:pt x="18420" y="78239"/>
                </a:lnTo>
                <a:lnTo>
                  <a:pt x="10395" y="78239"/>
                </a:lnTo>
                <a:lnTo>
                  <a:pt x="10395" y="70275"/>
                </a:lnTo>
                <a:close/>
                <a:moveTo>
                  <a:pt x="27934" y="70275"/>
                </a:moveTo>
                <a:lnTo>
                  <a:pt x="27934" y="78239"/>
                </a:lnTo>
                <a:lnTo>
                  <a:pt x="19940" y="78239"/>
                </a:lnTo>
                <a:lnTo>
                  <a:pt x="19940" y="70275"/>
                </a:lnTo>
                <a:close/>
                <a:moveTo>
                  <a:pt x="37478" y="70275"/>
                </a:moveTo>
                <a:lnTo>
                  <a:pt x="37478" y="78239"/>
                </a:lnTo>
                <a:lnTo>
                  <a:pt x="29454" y="78239"/>
                </a:lnTo>
                <a:lnTo>
                  <a:pt x="29454" y="70275"/>
                </a:lnTo>
                <a:close/>
                <a:moveTo>
                  <a:pt x="46992" y="70336"/>
                </a:moveTo>
                <a:lnTo>
                  <a:pt x="46992" y="78300"/>
                </a:lnTo>
                <a:lnTo>
                  <a:pt x="38998" y="78300"/>
                </a:lnTo>
                <a:lnTo>
                  <a:pt x="38998" y="70336"/>
                </a:lnTo>
                <a:close/>
                <a:moveTo>
                  <a:pt x="56536" y="70397"/>
                </a:moveTo>
                <a:lnTo>
                  <a:pt x="56536" y="78360"/>
                </a:lnTo>
                <a:lnTo>
                  <a:pt x="48512" y="78360"/>
                </a:lnTo>
                <a:lnTo>
                  <a:pt x="48512" y="70397"/>
                </a:lnTo>
                <a:close/>
                <a:moveTo>
                  <a:pt x="8876" y="79728"/>
                </a:moveTo>
                <a:lnTo>
                  <a:pt x="8876" y="87753"/>
                </a:lnTo>
                <a:lnTo>
                  <a:pt x="851" y="87753"/>
                </a:lnTo>
                <a:lnTo>
                  <a:pt x="851" y="79728"/>
                </a:lnTo>
                <a:close/>
                <a:moveTo>
                  <a:pt x="18420" y="79728"/>
                </a:moveTo>
                <a:lnTo>
                  <a:pt x="18420" y="87753"/>
                </a:lnTo>
                <a:lnTo>
                  <a:pt x="10395" y="87753"/>
                </a:lnTo>
                <a:lnTo>
                  <a:pt x="10395" y="79728"/>
                </a:lnTo>
                <a:close/>
                <a:moveTo>
                  <a:pt x="27934" y="79728"/>
                </a:moveTo>
                <a:lnTo>
                  <a:pt x="27934" y="87753"/>
                </a:lnTo>
                <a:lnTo>
                  <a:pt x="19940" y="87753"/>
                </a:lnTo>
                <a:lnTo>
                  <a:pt x="19940" y="79728"/>
                </a:lnTo>
                <a:close/>
                <a:moveTo>
                  <a:pt x="37478" y="79728"/>
                </a:moveTo>
                <a:lnTo>
                  <a:pt x="37478" y="87753"/>
                </a:lnTo>
                <a:lnTo>
                  <a:pt x="29454" y="87753"/>
                </a:lnTo>
                <a:lnTo>
                  <a:pt x="29454" y="79728"/>
                </a:lnTo>
                <a:close/>
                <a:moveTo>
                  <a:pt x="66050" y="79728"/>
                </a:moveTo>
                <a:lnTo>
                  <a:pt x="66050" y="87753"/>
                </a:lnTo>
                <a:lnTo>
                  <a:pt x="58056" y="87753"/>
                </a:lnTo>
                <a:lnTo>
                  <a:pt x="58056" y="79728"/>
                </a:lnTo>
                <a:close/>
                <a:moveTo>
                  <a:pt x="46992" y="79728"/>
                </a:moveTo>
                <a:lnTo>
                  <a:pt x="46992" y="87844"/>
                </a:lnTo>
                <a:lnTo>
                  <a:pt x="38998" y="87844"/>
                </a:lnTo>
                <a:lnTo>
                  <a:pt x="38998" y="79728"/>
                </a:lnTo>
                <a:close/>
                <a:moveTo>
                  <a:pt x="56536" y="79728"/>
                </a:moveTo>
                <a:lnTo>
                  <a:pt x="56536" y="87874"/>
                </a:lnTo>
                <a:lnTo>
                  <a:pt x="48512" y="87874"/>
                </a:lnTo>
                <a:lnTo>
                  <a:pt x="48512" y="79728"/>
                </a:lnTo>
                <a:close/>
                <a:moveTo>
                  <a:pt x="8876" y="89272"/>
                </a:moveTo>
                <a:lnTo>
                  <a:pt x="8876" y="97267"/>
                </a:lnTo>
                <a:lnTo>
                  <a:pt x="851" y="97267"/>
                </a:lnTo>
                <a:lnTo>
                  <a:pt x="851" y="89272"/>
                </a:lnTo>
                <a:close/>
                <a:moveTo>
                  <a:pt x="18420" y="89272"/>
                </a:moveTo>
                <a:lnTo>
                  <a:pt x="18420" y="97267"/>
                </a:lnTo>
                <a:lnTo>
                  <a:pt x="10395" y="97267"/>
                </a:lnTo>
                <a:lnTo>
                  <a:pt x="10395" y="89272"/>
                </a:lnTo>
                <a:close/>
                <a:moveTo>
                  <a:pt x="27934" y="89272"/>
                </a:moveTo>
                <a:lnTo>
                  <a:pt x="27934" y="97267"/>
                </a:lnTo>
                <a:lnTo>
                  <a:pt x="19940" y="97267"/>
                </a:lnTo>
                <a:lnTo>
                  <a:pt x="19940" y="89272"/>
                </a:lnTo>
                <a:close/>
                <a:moveTo>
                  <a:pt x="37478" y="89272"/>
                </a:moveTo>
                <a:lnTo>
                  <a:pt x="37478" y="97267"/>
                </a:lnTo>
                <a:lnTo>
                  <a:pt x="29454" y="97267"/>
                </a:lnTo>
                <a:lnTo>
                  <a:pt x="29454" y="89272"/>
                </a:lnTo>
                <a:close/>
                <a:moveTo>
                  <a:pt x="66050" y="89272"/>
                </a:moveTo>
                <a:lnTo>
                  <a:pt x="66050" y="97267"/>
                </a:lnTo>
                <a:lnTo>
                  <a:pt x="58056" y="97267"/>
                </a:lnTo>
                <a:lnTo>
                  <a:pt x="58056" y="89272"/>
                </a:lnTo>
                <a:close/>
                <a:moveTo>
                  <a:pt x="46992" y="89364"/>
                </a:moveTo>
                <a:lnTo>
                  <a:pt x="46992" y="97327"/>
                </a:lnTo>
                <a:lnTo>
                  <a:pt x="38998" y="97327"/>
                </a:lnTo>
                <a:lnTo>
                  <a:pt x="38998" y="89364"/>
                </a:lnTo>
                <a:close/>
                <a:moveTo>
                  <a:pt x="56536" y="89394"/>
                </a:moveTo>
                <a:lnTo>
                  <a:pt x="56536" y="97388"/>
                </a:lnTo>
                <a:lnTo>
                  <a:pt x="48512" y="97388"/>
                </a:lnTo>
                <a:lnTo>
                  <a:pt x="48512" y="89394"/>
                </a:lnTo>
                <a:close/>
                <a:moveTo>
                  <a:pt x="8876" y="98756"/>
                </a:moveTo>
                <a:lnTo>
                  <a:pt x="8876" y="106780"/>
                </a:lnTo>
                <a:lnTo>
                  <a:pt x="851" y="106780"/>
                </a:lnTo>
                <a:lnTo>
                  <a:pt x="851" y="98756"/>
                </a:lnTo>
                <a:close/>
                <a:moveTo>
                  <a:pt x="18420" y="98756"/>
                </a:moveTo>
                <a:lnTo>
                  <a:pt x="18420" y="106780"/>
                </a:lnTo>
                <a:lnTo>
                  <a:pt x="10395" y="106780"/>
                </a:lnTo>
                <a:lnTo>
                  <a:pt x="10395" y="98756"/>
                </a:lnTo>
                <a:close/>
                <a:moveTo>
                  <a:pt x="27934" y="98756"/>
                </a:moveTo>
                <a:lnTo>
                  <a:pt x="27934" y="106780"/>
                </a:lnTo>
                <a:lnTo>
                  <a:pt x="19940" y="106780"/>
                </a:lnTo>
                <a:lnTo>
                  <a:pt x="19940" y="98756"/>
                </a:lnTo>
                <a:close/>
                <a:moveTo>
                  <a:pt x="37478" y="98756"/>
                </a:moveTo>
                <a:lnTo>
                  <a:pt x="37478" y="106780"/>
                </a:lnTo>
                <a:lnTo>
                  <a:pt x="29454" y="106780"/>
                </a:lnTo>
                <a:lnTo>
                  <a:pt x="29454" y="98756"/>
                </a:lnTo>
                <a:close/>
                <a:moveTo>
                  <a:pt x="66050" y="98756"/>
                </a:moveTo>
                <a:lnTo>
                  <a:pt x="66050" y="106780"/>
                </a:lnTo>
                <a:lnTo>
                  <a:pt x="58056" y="106780"/>
                </a:lnTo>
                <a:lnTo>
                  <a:pt x="58056" y="98756"/>
                </a:lnTo>
                <a:close/>
                <a:moveTo>
                  <a:pt x="75594" y="98756"/>
                </a:moveTo>
                <a:lnTo>
                  <a:pt x="75594" y="106780"/>
                </a:lnTo>
                <a:lnTo>
                  <a:pt x="67570" y="106780"/>
                </a:lnTo>
                <a:lnTo>
                  <a:pt x="67570" y="98756"/>
                </a:lnTo>
                <a:close/>
                <a:moveTo>
                  <a:pt x="46992" y="98756"/>
                </a:moveTo>
                <a:lnTo>
                  <a:pt x="46992" y="106841"/>
                </a:lnTo>
                <a:lnTo>
                  <a:pt x="38998" y="106841"/>
                </a:lnTo>
                <a:lnTo>
                  <a:pt x="38998" y="98756"/>
                </a:lnTo>
                <a:close/>
                <a:moveTo>
                  <a:pt x="56536" y="98756"/>
                </a:moveTo>
                <a:lnTo>
                  <a:pt x="56536" y="106902"/>
                </a:lnTo>
                <a:lnTo>
                  <a:pt x="48512" y="106902"/>
                </a:lnTo>
                <a:lnTo>
                  <a:pt x="48512" y="98756"/>
                </a:lnTo>
                <a:close/>
                <a:moveTo>
                  <a:pt x="8876" y="108300"/>
                </a:moveTo>
                <a:lnTo>
                  <a:pt x="8876" y="116264"/>
                </a:lnTo>
                <a:lnTo>
                  <a:pt x="851" y="116264"/>
                </a:lnTo>
                <a:lnTo>
                  <a:pt x="851" y="108300"/>
                </a:lnTo>
                <a:close/>
                <a:moveTo>
                  <a:pt x="18420" y="108300"/>
                </a:moveTo>
                <a:lnTo>
                  <a:pt x="18420" y="116264"/>
                </a:lnTo>
                <a:lnTo>
                  <a:pt x="10395" y="116264"/>
                </a:lnTo>
                <a:lnTo>
                  <a:pt x="10395" y="108300"/>
                </a:lnTo>
                <a:close/>
                <a:moveTo>
                  <a:pt x="27934" y="108300"/>
                </a:moveTo>
                <a:lnTo>
                  <a:pt x="27934" y="116264"/>
                </a:lnTo>
                <a:lnTo>
                  <a:pt x="19940" y="116264"/>
                </a:lnTo>
                <a:lnTo>
                  <a:pt x="19940" y="108300"/>
                </a:lnTo>
                <a:close/>
                <a:moveTo>
                  <a:pt x="37478" y="108300"/>
                </a:moveTo>
                <a:lnTo>
                  <a:pt x="37478" y="116264"/>
                </a:lnTo>
                <a:lnTo>
                  <a:pt x="29454" y="116264"/>
                </a:lnTo>
                <a:lnTo>
                  <a:pt x="29454" y="108300"/>
                </a:lnTo>
                <a:close/>
                <a:moveTo>
                  <a:pt x="66050" y="108300"/>
                </a:moveTo>
                <a:lnTo>
                  <a:pt x="66050" y="116264"/>
                </a:lnTo>
                <a:lnTo>
                  <a:pt x="58056" y="116264"/>
                </a:lnTo>
                <a:lnTo>
                  <a:pt x="58056" y="108300"/>
                </a:lnTo>
                <a:close/>
                <a:moveTo>
                  <a:pt x="75594" y="108300"/>
                </a:moveTo>
                <a:lnTo>
                  <a:pt x="75594" y="116264"/>
                </a:lnTo>
                <a:lnTo>
                  <a:pt x="67570" y="116264"/>
                </a:lnTo>
                <a:lnTo>
                  <a:pt x="67570" y="108300"/>
                </a:lnTo>
                <a:close/>
                <a:moveTo>
                  <a:pt x="85139" y="108300"/>
                </a:moveTo>
                <a:lnTo>
                  <a:pt x="85139" y="116264"/>
                </a:lnTo>
                <a:lnTo>
                  <a:pt x="77114" y="116264"/>
                </a:lnTo>
                <a:lnTo>
                  <a:pt x="77114" y="108300"/>
                </a:lnTo>
                <a:close/>
                <a:moveTo>
                  <a:pt x="46992" y="108361"/>
                </a:moveTo>
                <a:lnTo>
                  <a:pt x="46992" y="116355"/>
                </a:lnTo>
                <a:lnTo>
                  <a:pt x="38998" y="116355"/>
                </a:lnTo>
                <a:lnTo>
                  <a:pt x="38998" y="108361"/>
                </a:lnTo>
                <a:close/>
                <a:moveTo>
                  <a:pt x="56536" y="108422"/>
                </a:moveTo>
                <a:lnTo>
                  <a:pt x="56536" y="116385"/>
                </a:lnTo>
                <a:lnTo>
                  <a:pt x="48512" y="116385"/>
                </a:lnTo>
                <a:lnTo>
                  <a:pt x="48512" y="108422"/>
                </a:lnTo>
                <a:close/>
                <a:moveTo>
                  <a:pt x="0" y="1"/>
                </a:moveTo>
                <a:lnTo>
                  <a:pt x="0" y="123437"/>
                </a:lnTo>
                <a:lnTo>
                  <a:pt x="851" y="123437"/>
                </a:lnTo>
                <a:lnTo>
                  <a:pt x="851" y="117784"/>
                </a:lnTo>
                <a:lnTo>
                  <a:pt x="8876" y="117784"/>
                </a:lnTo>
                <a:lnTo>
                  <a:pt x="8876" y="123437"/>
                </a:lnTo>
                <a:lnTo>
                  <a:pt x="10395" y="123437"/>
                </a:lnTo>
                <a:lnTo>
                  <a:pt x="10395" y="117784"/>
                </a:lnTo>
                <a:lnTo>
                  <a:pt x="18420" y="117784"/>
                </a:lnTo>
                <a:lnTo>
                  <a:pt x="18420" y="123437"/>
                </a:lnTo>
                <a:lnTo>
                  <a:pt x="19940" y="123437"/>
                </a:lnTo>
                <a:lnTo>
                  <a:pt x="19940" y="117784"/>
                </a:lnTo>
                <a:lnTo>
                  <a:pt x="27934" y="117784"/>
                </a:lnTo>
                <a:lnTo>
                  <a:pt x="27934" y="123437"/>
                </a:lnTo>
                <a:lnTo>
                  <a:pt x="29454" y="123437"/>
                </a:lnTo>
                <a:lnTo>
                  <a:pt x="29454" y="117784"/>
                </a:lnTo>
                <a:lnTo>
                  <a:pt x="37478" y="117784"/>
                </a:lnTo>
                <a:lnTo>
                  <a:pt x="37478" y="123437"/>
                </a:lnTo>
                <a:lnTo>
                  <a:pt x="38998" y="123437"/>
                </a:lnTo>
                <a:lnTo>
                  <a:pt x="38998" y="117784"/>
                </a:lnTo>
                <a:lnTo>
                  <a:pt x="46992" y="117784"/>
                </a:lnTo>
                <a:lnTo>
                  <a:pt x="46992" y="123437"/>
                </a:lnTo>
                <a:lnTo>
                  <a:pt x="48512" y="123437"/>
                </a:lnTo>
                <a:lnTo>
                  <a:pt x="48512" y="117784"/>
                </a:lnTo>
                <a:lnTo>
                  <a:pt x="56536" y="117784"/>
                </a:lnTo>
                <a:lnTo>
                  <a:pt x="56536" y="123437"/>
                </a:lnTo>
                <a:lnTo>
                  <a:pt x="58056" y="123437"/>
                </a:lnTo>
                <a:lnTo>
                  <a:pt x="58056" y="117784"/>
                </a:lnTo>
                <a:lnTo>
                  <a:pt x="66050" y="117784"/>
                </a:lnTo>
                <a:lnTo>
                  <a:pt x="66050" y="123437"/>
                </a:lnTo>
                <a:lnTo>
                  <a:pt x="67570" y="123437"/>
                </a:lnTo>
                <a:lnTo>
                  <a:pt x="67570" y="117784"/>
                </a:lnTo>
                <a:lnTo>
                  <a:pt x="75594" y="117784"/>
                </a:lnTo>
                <a:lnTo>
                  <a:pt x="75594" y="123437"/>
                </a:lnTo>
                <a:lnTo>
                  <a:pt x="77114" y="123437"/>
                </a:lnTo>
                <a:lnTo>
                  <a:pt x="77114" y="117784"/>
                </a:lnTo>
                <a:lnTo>
                  <a:pt x="85139" y="117784"/>
                </a:lnTo>
                <a:lnTo>
                  <a:pt x="85139" y="123437"/>
                </a:lnTo>
                <a:lnTo>
                  <a:pt x="86658" y="123437"/>
                </a:lnTo>
                <a:lnTo>
                  <a:pt x="86658" y="117784"/>
                </a:lnTo>
                <a:lnTo>
                  <a:pt x="94652" y="117784"/>
                </a:lnTo>
                <a:lnTo>
                  <a:pt x="94652" y="123437"/>
                </a:lnTo>
                <a:lnTo>
                  <a:pt x="96172" y="123437"/>
                </a:lnTo>
                <a:lnTo>
                  <a:pt x="96172" y="117784"/>
                </a:lnTo>
                <a:lnTo>
                  <a:pt x="99029" y="117784"/>
                </a:lnTo>
                <a:lnTo>
                  <a:pt x="97753" y="116264"/>
                </a:lnTo>
                <a:lnTo>
                  <a:pt x="96172" y="116264"/>
                </a:lnTo>
                <a:lnTo>
                  <a:pt x="96172" y="114379"/>
                </a:lnTo>
                <a:lnTo>
                  <a:pt x="94652" y="112586"/>
                </a:lnTo>
                <a:lnTo>
                  <a:pt x="94652" y="116294"/>
                </a:lnTo>
                <a:lnTo>
                  <a:pt x="86628" y="116294"/>
                </a:lnTo>
                <a:lnTo>
                  <a:pt x="86628" y="108300"/>
                </a:lnTo>
                <a:lnTo>
                  <a:pt x="91035" y="108300"/>
                </a:lnTo>
                <a:lnTo>
                  <a:pt x="89759" y="106780"/>
                </a:lnTo>
                <a:lnTo>
                  <a:pt x="86628" y="106780"/>
                </a:lnTo>
                <a:lnTo>
                  <a:pt x="86628" y="103042"/>
                </a:lnTo>
                <a:lnTo>
                  <a:pt x="85108" y="101248"/>
                </a:lnTo>
                <a:lnTo>
                  <a:pt x="85108" y="106750"/>
                </a:lnTo>
                <a:lnTo>
                  <a:pt x="77114" y="106750"/>
                </a:lnTo>
                <a:lnTo>
                  <a:pt x="77114" y="98756"/>
                </a:lnTo>
                <a:lnTo>
                  <a:pt x="83041" y="98756"/>
                </a:lnTo>
                <a:lnTo>
                  <a:pt x="81765" y="97236"/>
                </a:lnTo>
                <a:lnTo>
                  <a:pt x="77114" y="97236"/>
                </a:lnTo>
                <a:lnTo>
                  <a:pt x="77114" y="91704"/>
                </a:lnTo>
                <a:lnTo>
                  <a:pt x="75594" y="89911"/>
                </a:lnTo>
                <a:lnTo>
                  <a:pt x="75594" y="97236"/>
                </a:lnTo>
                <a:lnTo>
                  <a:pt x="67570" y="97236"/>
                </a:lnTo>
                <a:lnTo>
                  <a:pt x="67570" y="89272"/>
                </a:lnTo>
                <a:lnTo>
                  <a:pt x="75047" y="89272"/>
                </a:lnTo>
                <a:lnTo>
                  <a:pt x="73771" y="87753"/>
                </a:lnTo>
                <a:lnTo>
                  <a:pt x="67570" y="87753"/>
                </a:lnTo>
                <a:lnTo>
                  <a:pt x="67570" y="80367"/>
                </a:lnTo>
                <a:lnTo>
                  <a:pt x="65746" y="78209"/>
                </a:lnTo>
                <a:lnTo>
                  <a:pt x="58056" y="78209"/>
                </a:lnTo>
                <a:lnTo>
                  <a:pt x="58056" y="70245"/>
                </a:lnTo>
                <a:lnTo>
                  <a:pt x="59029" y="70245"/>
                </a:lnTo>
                <a:lnTo>
                  <a:pt x="56536" y="67236"/>
                </a:lnTo>
                <a:lnTo>
                  <a:pt x="56536" y="68725"/>
                </a:lnTo>
                <a:lnTo>
                  <a:pt x="48512" y="68725"/>
                </a:lnTo>
                <a:lnTo>
                  <a:pt x="48512" y="60731"/>
                </a:lnTo>
                <a:lnTo>
                  <a:pt x="51035" y="60731"/>
                </a:lnTo>
                <a:lnTo>
                  <a:pt x="49758" y="59211"/>
                </a:lnTo>
                <a:lnTo>
                  <a:pt x="48512" y="59211"/>
                </a:lnTo>
                <a:lnTo>
                  <a:pt x="48512" y="57722"/>
                </a:lnTo>
                <a:lnTo>
                  <a:pt x="46992" y="55929"/>
                </a:lnTo>
                <a:lnTo>
                  <a:pt x="46992" y="59211"/>
                </a:lnTo>
                <a:lnTo>
                  <a:pt x="38998" y="59211"/>
                </a:lnTo>
                <a:lnTo>
                  <a:pt x="38998" y="51187"/>
                </a:lnTo>
                <a:lnTo>
                  <a:pt x="43040" y="51187"/>
                </a:lnTo>
                <a:lnTo>
                  <a:pt x="41764" y="49667"/>
                </a:lnTo>
                <a:lnTo>
                  <a:pt x="38998" y="49667"/>
                </a:lnTo>
                <a:lnTo>
                  <a:pt x="38998" y="46354"/>
                </a:lnTo>
                <a:lnTo>
                  <a:pt x="37478" y="44561"/>
                </a:lnTo>
                <a:lnTo>
                  <a:pt x="37478" y="49667"/>
                </a:lnTo>
                <a:lnTo>
                  <a:pt x="29454" y="49667"/>
                </a:lnTo>
                <a:lnTo>
                  <a:pt x="29454" y="41673"/>
                </a:lnTo>
                <a:lnTo>
                  <a:pt x="35046" y="41673"/>
                </a:lnTo>
                <a:lnTo>
                  <a:pt x="33770" y="40153"/>
                </a:lnTo>
                <a:lnTo>
                  <a:pt x="29454" y="40153"/>
                </a:lnTo>
                <a:lnTo>
                  <a:pt x="29454" y="35016"/>
                </a:lnTo>
                <a:lnTo>
                  <a:pt x="27934" y="33223"/>
                </a:lnTo>
                <a:lnTo>
                  <a:pt x="27934" y="40153"/>
                </a:lnTo>
                <a:lnTo>
                  <a:pt x="19940" y="40153"/>
                </a:lnTo>
                <a:lnTo>
                  <a:pt x="19940" y="32129"/>
                </a:lnTo>
                <a:lnTo>
                  <a:pt x="27052" y="32129"/>
                </a:lnTo>
                <a:lnTo>
                  <a:pt x="25776" y="30609"/>
                </a:lnTo>
                <a:lnTo>
                  <a:pt x="19940" y="30609"/>
                </a:lnTo>
                <a:lnTo>
                  <a:pt x="19940" y="23679"/>
                </a:lnTo>
                <a:lnTo>
                  <a:pt x="17782" y="21126"/>
                </a:lnTo>
                <a:lnTo>
                  <a:pt x="10395" y="21126"/>
                </a:lnTo>
                <a:lnTo>
                  <a:pt x="10395" y="13101"/>
                </a:lnTo>
                <a:lnTo>
                  <a:pt x="11034" y="13101"/>
                </a:lnTo>
                <a:lnTo>
                  <a:pt x="8876" y="10518"/>
                </a:lnTo>
                <a:lnTo>
                  <a:pt x="8876" y="11581"/>
                </a:lnTo>
                <a:lnTo>
                  <a:pt x="851" y="11581"/>
                </a:lnTo>
                <a:lnTo>
                  <a:pt x="851" y="3587"/>
                </a:lnTo>
                <a:lnTo>
                  <a:pt x="3040" y="3587"/>
                </a:lnTo>
                <a:lnTo>
                  <a:pt x="1763" y="2068"/>
                </a:lnTo>
                <a:lnTo>
                  <a:pt x="851" y="2068"/>
                </a:lnTo>
                <a:lnTo>
                  <a:pt x="851" y="1004"/>
                </a:lnTo>
                <a:lnTo>
                  <a:pt x="0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488" name="Google Shape;4488;p28"/>
          <p:cNvGrpSpPr/>
          <p:nvPr/>
        </p:nvGrpSpPr>
        <p:grpSpPr>
          <a:xfrm rot="5400000" flipH="1">
            <a:off x="9116281" y="-1613855"/>
            <a:ext cx="1917031" cy="4624021"/>
            <a:chOff x="5692625" y="470675"/>
            <a:chExt cx="1669500" cy="4027425"/>
          </a:xfrm>
        </p:grpSpPr>
        <p:sp>
          <p:nvSpPr>
            <p:cNvPr id="4489" name="Google Shape;4489;p28"/>
            <p:cNvSpPr/>
            <p:nvPr/>
          </p:nvSpPr>
          <p:spPr>
            <a:xfrm>
              <a:off x="5692625" y="470675"/>
              <a:ext cx="1669500" cy="4027425"/>
            </a:xfrm>
            <a:custGeom>
              <a:avLst/>
              <a:gdLst/>
              <a:ahLst/>
              <a:cxnLst/>
              <a:rect l="l" t="t" r="r" b="b"/>
              <a:pathLst>
                <a:path w="66780" h="161097" extrusionOk="0">
                  <a:moveTo>
                    <a:pt x="21521" y="0"/>
                  </a:moveTo>
                  <a:lnTo>
                    <a:pt x="0" y="60913"/>
                  </a:lnTo>
                  <a:lnTo>
                    <a:pt x="66780" y="161097"/>
                  </a:lnTo>
                  <a:lnTo>
                    <a:pt x="667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0" name="Google Shape;4490;p28"/>
            <p:cNvSpPr/>
            <p:nvPr/>
          </p:nvSpPr>
          <p:spPr>
            <a:xfrm>
              <a:off x="6256450" y="1021575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88"/>
                    <a:pt x="2493" y="2797"/>
                  </a:cubicBezTo>
                  <a:cubicBezTo>
                    <a:pt x="2858" y="2676"/>
                    <a:pt x="3132" y="2402"/>
                    <a:pt x="3253" y="2037"/>
                  </a:cubicBezTo>
                  <a:cubicBezTo>
                    <a:pt x="3405" y="1673"/>
                    <a:pt x="3405" y="1277"/>
                    <a:pt x="3253" y="913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62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1" name="Google Shape;4491;p28"/>
            <p:cNvSpPr/>
            <p:nvPr/>
          </p:nvSpPr>
          <p:spPr>
            <a:xfrm>
              <a:off x="6759500" y="2950950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38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2" name="Google Shape;4492;p28"/>
            <p:cNvSpPr/>
            <p:nvPr/>
          </p:nvSpPr>
          <p:spPr>
            <a:xfrm>
              <a:off x="6256450" y="518525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89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cubicBezTo>
                    <a:pt x="3132" y="548"/>
                    <a:pt x="2858" y="274"/>
                    <a:pt x="2493" y="123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3" name="Google Shape;4493;p28"/>
            <p:cNvSpPr/>
            <p:nvPr/>
          </p:nvSpPr>
          <p:spPr>
            <a:xfrm>
              <a:off x="6262550" y="685700"/>
              <a:ext cx="79050" cy="72975"/>
            </a:xfrm>
            <a:custGeom>
              <a:avLst/>
              <a:gdLst/>
              <a:ahLst/>
              <a:cxnLst/>
              <a:rect l="l" t="t" r="r" b="b"/>
              <a:pathLst>
                <a:path w="3162" h="2919" extrusionOk="0">
                  <a:moveTo>
                    <a:pt x="1672" y="1"/>
                  </a:moveTo>
                  <a:cubicBezTo>
                    <a:pt x="1398" y="1"/>
                    <a:pt x="1094" y="92"/>
                    <a:pt x="882" y="275"/>
                  </a:cubicBezTo>
                  <a:cubicBezTo>
                    <a:pt x="0" y="822"/>
                    <a:pt x="0" y="2098"/>
                    <a:pt x="882" y="2676"/>
                  </a:cubicBezTo>
                  <a:cubicBezTo>
                    <a:pt x="1094" y="2828"/>
                    <a:pt x="1398" y="2919"/>
                    <a:pt x="1672" y="2919"/>
                  </a:cubicBezTo>
                  <a:cubicBezTo>
                    <a:pt x="2249" y="2919"/>
                    <a:pt x="2797" y="2585"/>
                    <a:pt x="3009" y="2037"/>
                  </a:cubicBezTo>
                  <a:cubicBezTo>
                    <a:pt x="3161" y="1673"/>
                    <a:pt x="3161" y="1247"/>
                    <a:pt x="3009" y="913"/>
                  </a:cubicBezTo>
                  <a:cubicBezTo>
                    <a:pt x="2797" y="366"/>
                    <a:pt x="2280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4" name="Google Shape;4494;p28"/>
            <p:cNvSpPr/>
            <p:nvPr/>
          </p:nvSpPr>
          <p:spPr>
            <a:xfrm>
              <a:off x="6256450" y="854400"/>
              <a:ext cx="85150" cy="72225"/>
            </a:xfrm>
            <a:custGeom>
              <a:avLst/>
              <a:gdLst/>
              <a:ahLst/>
              <a:cxnLst/>
              <a:rect l="l" t="t" r="r" b="b"/>
              <a:pathLst>
                <a:path w="3406" h="2889" extrusionOk="0">
                  <a:moveTo>
                    <a:pt x="1946" y="1"/>
                  </a:moveTo>
                  <a:cubicBezTo>
                    <a:pt x="1" y="1"/>
                    <a:pt x="1" y="2888"/>
                    <a:pt x="1946" y="2888"/>
                  </a:cubicBezTo>
                  <a:cubicBezTo>
                    <a:pt x="2129" y="2888"/>
                    <a:pt x="2311" y="2858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lnTo>
                    <a:pt x="3253" y="852"/>
                  </a:lnTo>
                  <a:cubicBezTo>
                    <a:pt x="3132" y="517"/>
                    <a:pt x="2858" y="244"/>
                    <a:pt x="2493" y="9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5" name="Google Shape;4495;p28"/>
            <p:cNvSpPr/>
            <p:nvPr/>
          </p:nvSpPr>
          <p:spPr>
            <a:xfrm>
              <a:off x="6448725" y="3118375"/>
              <a:ext cx="60050" cy="68925"/>
            </a:xfrm>
            <a:custGeom>
              <a:avLst/>
              <a:gdLst/>
              <a:ahLst/>
              <a:cxnLst/>
              <a:rect l="l" t="t" r="r" b="b"/>
              <a:pathLst>
                <a:path w="2402" h="2757" extrusionOk="0">
                  <a:moveTo>
                    <a:pt x="930" y="0"/>
                  </a:moveTo>
                  <a:cubicBezTo>
                    <a:pt x="609" y="0"/>
                    <a:pt x="281" y="110"/>
                    <a:pt x="0" y="355"/>
                  </a:cubicBezTo>
                  <a:lnTo>
                    <a:pt x="1611" y="2756"/>
                  </a:lnTo>
                  <a:cubicBezTo>
                    <a:pt x="1672" y="2726"/>
                    <a:pt x="1702" y="2695"/>
                    <a:pt x="1763" y="2665"/>
                  </a:cubicBezTo>
                  <a:cubicBezTo>
                    <a:pt x="2158" y="2422"/>
                    <a:pt x="2401" y="1966"/>
                    <a:pt x="2401" y="1480"/>
                  </a:cubicBezTo>
                  <a:cubicBezTo>
                    <a:pt x="2401" y="605"/>
                    <a:pt x="1683" y="0"/>
                    <a:pt x="93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6" name="Google Shape;4496;p28"/>
            <p:cNvSpPr/>
            <p:nvPr/>
          </p:nvSpPr>
          <p:spPr>
            <a:xfrm>
              <a:off x="6758000" y="3118875"/>
              <a:ext cx="86650" cy="72650"/>
            </a:xfrm>
            <a:custGeom>
              <a:avLst/>
              <a:gdLst/>
              <a:ahLst/>
              <a:cxnLst/>
              <a:rect l="l" t="t" r="r" b="b"/>
              <a:pathLst>
                <a:path w="3466" h="2906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47" y="2825"/>
                    <a:pt x="1732" y="2905"/>
                    <a:pt x="2010" y="2905"/>
                  </a:cubicBezTo>
                  <a:cubicBezTo>
                    <a:pt x="2766" y="2905"/>
                    <a:pt x="3465" y="2305"/>
                    <a:pt x="3465" y="1460"/>
                  </a:cubicBezTo>
                  <a:cubicBezTo>
                    <a:pt x="3465" y="639"/>
                    <a:pt x="2797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7" name="Google Shape;4497;p28"/>
            <p:cNvSpPr/>
            <p:nvPr/>
          </p:nvSpPr>
          <p:spPr>
            <a:xfrm>
              <a:off x="6770150" y="3454000"/>
              <a:ext cx="75250" cy="75250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0"/>
                  </a:moveTo>
                  <a:cubicBezTo>
                    <a:pt x="700" y="0"/>
                    <a:pt x="61" y="669"/>
                    <a:pt x="61" y="1459"/>
                  </a:cubicBezTo>
                  <a:cubicBezTo>
                    <a:pt x="0" y="2310"/>
                    <a:pt x="669" y="3009"/>
                    <a:pt x="1520" y="3009"/>
                  </a:cubicBezTo>
                  <a:cubicBezTo>
                    <a:pt x="2341" y="3009"/>
                    <a:pt x="3010" y="2310"/>
                    <a:pt x="2979" y="1459"/>
                  </a:cubicBezTo>
                  <a:cubicBezTo>
                    <a:pt x="2979" y="669"/>
                    <a:pt x="2311" y="0"/>
                    <a:pt x="152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8" name="Google Shape;4498;p28"/>
            <p:cNvSpPr/>
            <p:nvPr/>
          </p:nvSpPr>
          <p:spPr>
            <a:xfrm>
              <a:off x="6281550" y="2867350"/>
              <a:ext cx="60050" cy="68425"/>
            </a:xfrm>
            <a:custGeom>
              <a:avLst/>
              <a:gdLst/>
              <a:ahLst/>
              <a:cxnLst/>
              <a:rect l="l" t="t" r="r" b="b"/>
              <a:pathLst>
                <a:path w="2402" h="2737" extrusionOk="0">
                  <a:moveTo>
                    <a:pt x="942" y="1"/>
                  </a:moveTo>
                  <a:cubicBezTo>
                    <a:pt x="638" y="1"/>
                    <a:pt x="365" y="92"/>
                    <a:pt x="122" y="244"/>
                  </a:cubicBezTo>
                  <a:cubicBezTo>
                    <a:pt x="91" y="274"/>
                    <a:pt x="30" y="305"/>
                    <a:pt x="0" y="335"/>
                  </a:cubicBezTo>
                  <a:lnTo>
                    <a:pt x="1581" y="2736"/>
                  </a:lnTo>
                  <a:cubicBezTo>
                    <a:pt x="1885" y="2584"/>
                    <a:pt x="2128" y="2311"/>
                    <a:pt x="2249" y="2007"/>
                  </a:cubicBezTo>
                  <a:cubicBezTo>
                    <a:pt x="2401" y="1642"/>
                    <a:pt x="2401" y="1247"/>
                    <a:pt x="2249" y="882"/>
                  </a:cubicBezTo>
                  <a:cubicBezTo>
                    <a:pt x="2128" y="517"/>
                    <a:pt x="1854" y="244"/>
                    <a:pt x="1489" y="122"/>
                  </a:cubicBezTo>
                  <a:cubicBezTo>
                    <a:pt x="1307" y="31"/>
                    <a:pt x="1125" y="1"/>
                    <a:pt x="94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9" name="Google Shape;4499;p28"/>
            <p:cNvSpPr/>
            <p:nvPr/>
          </p:nvSpPr>
          <p:spPr>
            <a:xfrm>
              <a:off x="6759500" y="3286825"/>
              <a:ext cx="85150" cy="72600"/>
            </a:xfrm>
            <a:custGeom>
              <a:avLst/>
              <a:gdLst/>
              <a:ahLst/>
              <a:cxnLst/>
              <a:rect l="l" t="t" r="r" b="b"/>
              <a:pathLst>
                <a:path w="3406" h="2904" extrusionOk="0">
                  <a:moveTo>
                    <a:pt x="1946" y="0"/>
                  </a:moveTo>
                  <a:cubicBezTo>
                    <a:pt x="639" y="0"/>
                    <a:pt x="1" y="1550"/>
                    <a:pt x="913" y="2462"/>
                  </a:cubicBezTo>
                  <a:cubicBezTo>
                    <a:pt x="1208" y="2768"/>
                    <a:pt x="1574" y="2904"/>
                    <a:pt x="1934" y="2904"/>
                  </a:cubicBezTo>
                  <a:cubicBezTo>
                    <a:pt x="2683" y="2904"/>
                    <a:pt x="3405" y="2312"/>
                    <a:pt x="3405" y="1429"/>
                  </a:cubicBezTo>
                  <a:cubicBezTo>
                    <a:pt x="3405" y="638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0" name="Google Shape;4500;p28"/>
            <p:cNvSpPr/>
            <p:nvPr/>
          </p:nvSpPr>
          <p:spPr>
            <a:xfrm>
              <a:off x="6254950" y="270017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1976" y="1"/>
                  </a:moveTo>
                  <a:cubicBezTo>
                    <a:pt x="547" y="1"/>
                    <a:pt x="0" y="1855"/>
                    <a:pt x="1186" y="2645"/>
                  </a:cubicBezTo>
                  <a:cubicBezTo>
                    <a:pt x="1398" y="2797"/>
                    <a:pt x="1702" y="2888"/>
                    <a:pt x="1976" y="2888"/>
                  </a:cubicBezTo>
                  <a:cubicBezTo>
                    <a:pt x="2189" y="2888"/>
                    <a:pt x="2371" y="2827"/>
                    <a:pt x="2553" y="2767"/>
                  </a:cubicBezTo>
                  <a:cubicBezTo>
                    <a:pt x="2888" y="2615"/>
                    <a:pt x="3161" y="2341"/>
                    <a:pt x="3313" y="2007"/>
                  </a:cubicBezTo>
                  <a:cubicBezTo>
                    <a:pt x="3465" y="1642"/>
                    <a:pt x="3465" y="1216"/>
                    <a:pt x="3313" y="852"/>
                  </a:cubicBezTo>
                  <a:cubicBezTo>
                    <a:pt x="3161" y="517"/>
                    <a:pt x="2888" y="244"/>
                    <a:pt x="2553" y="92"/>
                  </a:cubicBezTo>
                  <a:cubicBezTo>
                    <a:pt x="2371" y="31"/>
                    <a:pt x="2189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1" name="Google Shape;4501;p28"/>
            <p:cNvSpPr/>
            <p:nvPr/>
          </p:nvSpPr>
          <p:spPr>
            <a:xfrm>
              <a:off x="6254950" y="253147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1976" y="1"/>
                  </a:moveTo>
                  <a:cubicBezTo>
                    <a:pt x="1702" y="1"/>
                    <a:pt x="1398" y="92"/>
                    <a:pt x="1186" y="244"/>
                  </a:cubicBezTo>
                  <a:cubicBezTo>
                    <a:pt x="0" y="1065"/>
                    <a:pt x="547" y="2888"/>
                    <a:pt x="1976" y="2919"/>
                  </a:cubicBezTo>
                  <a:cubicBezTo>
                    <a:pt x="2189" y="2919"/>
                    <a:pt x="2371" y="2858"/>
                    <a:pt x="2553" y="2797"/>
                  </a:cubicBezTo>
                  <a:cubicBezTo>
                    <a:pt x="2888" y="2645"/>
                    <a:pt x="3161" y="2372"/>
                    <a:pt x="3313" y="2037"/>
                  </a:cubicBezTo>
                  <a:cubicBezTo>
                    <a:pt x="3465" y="1673"/>
                    <a:pt x="3465" y="1247"/>
                    <a:pt x="3313" y="882"/>
                  </a:cubicBezTo>
                  <a:cubicBezTo>
                    <a:pt x="3161" y="548"/>
                    <a:pt x="2888" y="274"/>
                    <a:pt x="2553" y="122"/>
                  </a:cubicBezTo>
                  <a:cubicBezTo>
                    <a:pt x="2371" y="31"/>
                    <a:pt x="2189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2" name="Google Shape;4502;p28"/>
            <p:cNvSpPr/>
            <p:nvPr/>
          </p:nvSpPr>
          <p:spPr>
            <a:xfrm>
              <a:off x="6254950" y="2028425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2006" y="1"/>
                  </a:moveTo>
                  <a:cubicBezTo>
                    <a:pt x="1702" y="1"/>
                    <a:pt x="1429" y="92"/>
                    <a:pt x="1186" y="244"/>
                  </a:cubicBezTo>
                  <a:cubicBezTo>
                    <a:pt x="0" y="1065"/>
                    <a:pt x="578" y="2889"/>
                    <a:pt x="2006" y="2919"/>
                  </a:cubicBezTo>
                  <a:cubicBezTo>
                    <a:pt x="2189" y="2919"/>
                    <a:pt x="2401" y="2889"/>
                    <a:pt x="2553" y="2797"/>
                  </a:cubicBezTo>
                  <a:cubicBezTo>
                    <a:pt x="2918" y="2645"/>
                    <a:pt x="3192" y="2372"/>
                    <a:pt x="3313" y="2037"/>
                  </a:cubicBezTo>
                  <a:cubicBezTo>
                    <a:pt x="3404" y="1855"/>
                    <a:pt x="3435" y="1673"/>
                    <a:pt x="3435" y="1460"/>
                  </a:cubicBezTo>
                  <a:cubicBezTo>
                    <a:pt x="3435" y="1278"/>
                    <a:pt x="3404" y="1065"/>
                    <a:pt x="3313" y="882"/>
                  </a:cubicBezTo>
                  <a:cubicBezTo>
                    <a:pt x="3192" y="548"/>
                    <a:pt x="2918" y="274"/>
                    <a:pt x="2553" y="123"/>
                  </a:cubicBezTo>
                  <a:cubicBezTo>
                    <a:pt x="2371" y="31"/>
                    <a:pt x="2189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3" name="Google Shape;4503;p28"/>
            <p:cNvSpPr/>
            <p:nvPr/>
          </p:nvSpPr>
          <p:spPr>
            <a:xfrm>
              <a:off x="6254950" y="219637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cubicBezTo>
                    <a:pt x="1429" y="2827"/>
                    <a:pt x="1702" y="2918"/>
                    <a:pt x="2006" y="2918"/>
                  </a:cubicBezTo>
                  <a:cubicBezTo>
                    <a:pt x="2189" y="2918"/>
                    <a:pt x="2371" y="2888"/>
                    <a:pt x="2553" y="2797"/>
                  </a:cubicBezTo>
                  <a:cubicBezTo>
                    <a:pt x="2918" y="2645"/>
                    <a:pt x="3192" y="2371"/>
                    <a:pt x="3313" y="2037"/>
                  </a:cubicBezTo>
                  <a:cubicBezTo>
                    <a:pt x="3465" y="1672"/>
                    <a:pt x="3465" y="1277"/>
                    <a:pt x="3313" y="912"/>
                  </a:cubicBezTo>
                  <a:lnTo>
                    <a:pt x="3313" y="882"/>
                  </a:lnTo>
                  <a:cubicBezTo>
                    <a:pt x="3192" y="547"/>
                    <a:pt x="2918" y="274"/>
                    <a:pt x="2553" y="122"/>
                  </a:cubicBezTo>
                  <a:cubicBezTo>
                    <a:pt x="2401" y="31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4" name="Google Shape;4504;p28"/>
            <p:cNvSpPr/>
            <p:nvPr/>
          </p:nvSpPr>
          <p:spPr>
            <a:xfrm>
              <a:off x="6256450" y="2364300"/>
              <a:ext cx="85150" cy="72425"/>
            </a:xfrm>
            <a:custGeom>
              <a:avLst/>
              <a:gdLst/>
              <a:ahLst/>
              <a:cxnLst/>
              <a:rect l="l" t="t" r="r" b="b"/>
              <a:pathLst>
                <a:path w="3406" h="2897" extrusionOk="0">
                  <a:moveTo>
                    <a:pt x="1946" y="1"/>
                  </a:moveTo>
                  <a:cubicBezTo>
                    <a:pt x="1" y="1"/>
                    <a:pt x="1" y="2888"/>
                    <a:pt x="1946" y="2888"/>
                  </a:cubicBezTo>
                  <a:cubicBezTo>
                    <a:pt x="1980" y="2894"/>
                    <a:pt x="2013" y="2896"/>
                    <a:pt x="2047" y="2896"/>
                  </a:cubicBezTo>
                  <a:cubicBezTo>
                    <a:pt x="2196" y="2896"/>
                    <a:pt x="2345" y="2847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cubicBezTo>
                    <a:pt x="3132" y="518"/>
                    <a:pt x="2858" y="244"/>
                    <a:pt x="2493" y="12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5" name="Google Shape;4505;p28"/>
            <p:cNvSpPr/>
            <p:nvPr/>
          </p:nvSpPr>
          <p:spPr>
            <a:xfrm>
              <a:off x="6256450" y="1860500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8"/>
                    <a:pt x="1946" y="2918"/>
                  </a:cubicBezTo>
                  <a:cubicBezTo>
                    <a:pt x="2129" y="2918"/>
                    <a:pt x="2311" y="2888"/>
                    <a:pt x="2493" y="2797"/>
                  </a:cubicBezTo>
                  <a:cubicBezTo>
                    <a:pt x="2858" y="2675"/>
                    <a:pt x="3132" y="2402"/>
                    <a:pt x="3253" y="2037"/>
                  </a:cubicBezTo>
                  <a:cubicBezTo>
                    <a:pt x="3405" y="1672"/>
                    <a:pt x="3405" y="1277"/>
                    <a:pt x="3253" y="912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6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6" name="Google Shape;4506;p28"/>
            <p:cNvSpPr/>
            <p:nvPr/>
          </p:nvSpPr>
          <p:spPr>
            <a:xfrm>
              <a:off x="6256450" y="1357450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58"/>
                    <a:pt x="2493" y="2797"/>
                  </a:cubicBezTo>
                  <a:cubicBezTo>
                    <a:pt x="2858" y="2645"/>
                    <a:pt x="3132" y="2371"/>
                    <a:pt x="3253" y="2037"/>
                  </a:cubicBezTo>
                  <a:cubicBezTo>
                    <a:pt x="3405" y="1672"/>
                    <a:pt x="3405" y="1247"/>
                    <a:pt x="3253" y="913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7" name="Google Shape;4507;p28"/>
            <p:cNvSpPr/>
            <p:nvPr/>
          </p:nvSpPr>
          <p:spPr>
            <a:xfrm>
              <a:off x="6254950" y="1525400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1702" y="0"/>
                    <a:pt x="1429" y="91"/>
                    <a:pt x="1186" y="243"/>
                  </a:cubicBezTo>
                  <a:cubicBezTo>
                    <a:pt x="0" y="1034"/>
                    <a:pt x="578" y="2888"/>
                    <a:pt x="2006" y="2918"/>
                  </a:cubicBezTo>
                  <a:cubicBezTo>
                    <a:pt x="2189" y="2918"/>
                    <a:pt x="2371" y="2857"/>
                    <a:pt x="2553" y="2796"/>
                  </a:cubicBezTo>
                  <a:cubicBezTo>
                    <a:pt x="2918" y="2644"/>
                    <a:pt x="3192" y="2371"/>
                    <a:pt x="3313" y="2037"/>
                  </a:cubicBezTo>
                  <a:cubicBezTo>
                    <a:pt x="3465" y="1672"/>
                    <a:pt x="3465" y="1246"/>
                    <a:pt x="3313" y="882"/>
                  </a:cubicBezTo>
                  <a:cubicBezTo>
                    <a:pt x="3192" y="517"/>
                    <a:pt x="2918" y="243"/>
                    <a:pt x="2553" y="122"/>
                  </a:cubicBezTo>
                  <a:cubicBezTo>
                    <a:pt x="2371" y="30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8" name="Google Shape;4508;p28"/>
            <p:cNvSpPr/>
            <p:nvPr/>
          </p:nvSpPr>
          <p:spPr>
            <a:xfrm>
              <a:off x="6262550" y="1189525"/>
              <a:ext cx="78275" cy="72975"/>
            </a:xfrm>
            <a:custGeom>
              <a:avLst/>
              <a:gdLst/>
              <a:ahLst/>
              <a:cxnLst/>
              <a:rect l="l" t="t" r="r" b="b"/>
              <a:pathLst>
                <a:path w="3131" h="2919" extrusionOk="0">
                  <a:moveTo>
                    <a:pt x="1672" y="0"/>
                  </a:moveTo>
                  <a:cubicBezTo>
                    <a:pt x="1398" y="0"/>
                    <a:pt x="1094" y="91"/>
                    <a:pt x="882" y="243"/>
                  </a:cubicBezTo>
                  <a:cubicBezTo>
                    <a:pt x="0" y="821"/>
                    <a:pt x="0" y="2067"/>
                    <a:pt x="882" y="2645"/>
                  </a:cubicBezTo>
                  <a:cubicBezTo>
                    <a:pt x="1094" y="2827"/>
                    <a:pt x="1398" y="2918"/>
                    <a:pt x="1672" y="2918"/>
                  </a:cubicBezTo>
                  <a:cubicBezTo>
                    <a:pt x="2249" y="2918"/>
                    <a:pt x="2797" y="2553"/>
                    <a:pt x="3009" y="2037"/>
                  </a:cubicBezTo>
                  <a:cubicBezTo>
                    <a:pt x="3100" y="1854"/>
                    <a:pt x="3131" y="1642"/>
                    <a:pt x="3131" y="1459"/>
                  </a:cubicBezTo>
                  <a:cubicBezTo>
                    <a:pt x="3131" y="1246"/>
                    <a:pt x="3100" y="1064"/>
                    <a:pt x="3009" y="882"/>
                  </a:cubicBezTo>
                  <a:cubicBezTo>
                    <a:pt x="2797" y="335"/>
                    <a:pt x="2280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9" name="Google Shape;4509;p28"/>
            <p:cNvSpPr/>
            <p:nvPr/>
          </p:nvSpPr>
          <p:spPr>
            <a:xfrm>
              <a:off x="6254950" y="169332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45"/>
                  </a:cubicBezTo>
                  <a:cubicBezTo>
                    <a:pt x="1429" y="2827"/>
                    <a:pt x="1702" y="2888"/>
                    <a:pt x="2006" y="2888"/>
                  </a:cubicBezTo>
                  <a:cubicBezTo>
                    <a:pt x="2584" y="2888"/>
                    <a:pt x="3101" y="2554"/>
                    <a:pt x="3344" y="2007"/>
                  </a:cubicBezTo>
                  <a:cubicBezTo>
                    <a:pt x="3404" y="1824"/>
                    <a:pt x="3465" y="1642"/>
                    <a:pt x="3465" y="1429"/>
                  </a:cubicBezTo>
                  <a:cubicBezTo>
                    <a:pt x="3465" y="1247"/>
                    <a:pt x="3404" y="1034"/>
                    <a:pt x="3313" y="882"/>
                  </a:cubicBezTo>
                  <a:cubicBezTo>
                    <a:pt x="3192" y="517"/>
                    <a:pt x="2918" y="244"/>
                    <a:pt x="2553" y="122"/>
                  </a:cubicBezTo>
                  <a:cubicBezTo>
                    <a:pt x="2401" y="31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0" name="Google Shape;4510;p28"/>
            <p:cNvSpPr/>
            <p:nvPr/>
          </p:nvSpPr>
          <p:spPr>
            <a:xfrm>
              <a:off x="6771675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1" name="Google Shape;4511;p28"/>
            <p:cNvSpPr/>
            <p:nvPr/>
          </p:nvSpPr>
          <p:spPr>
            <a:xfrm>
              <a:off x="6759500" y="602125"/>
              <a:ext cx="85150" cy="72875"/>
            </a:xfrm>
            <a:custGeom>
              <a:avLst/>
              <a:gdLst/>
              <a:ahLst/>
              <a:cxnLst/>
              <a:rect l="l" t="t" r="r" b="b"/>
              <a:pathLst>
                <a:path w="3406" h="2915" extrusionOk="0">
                  <a:moveTo>
                    <a:pt x="1946" y="0"/>
                  </a:moveTo>
                  <a:cubicBezTo>
                    <a:pt x="639" y="0"/>
                    <a:pt x="1" y="1551"/>
                    <a:pt x="913" y="2493"/>
                  </a:cubicBezTo>
                  <a:cubicBezTo>
                    <a:pt x="1205" y="2785"/>
                    <a:pt x="1565" y="2915"/>
                    <a:pt x="1920" y="2915"/>
                  </a:cubicBezTo>
                  <a:cubicBezTo>
                    <a:pt x="2674" y="2915"/>
                    <a:pt x="3405" y="2328"/>
                    <a:pt x="3405" y="1459"/>
                  </a:cubicBezTo>
                  <a:cubicBezTo>
                    <a:pt x="3405" y="63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2" name="Google Shape;4512;p28"/>
            <p:cNvSpPr/>
            <p:nvPr/>
          </p:nvSpPr>
          <p:spPr>
            <a:xfrm>
              <a:off x="6591575" y="2867350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46" y="1"/>
                  </a:moveTo>
                  <a:cubicBezTo>
                    <a:pt x="0" y="1"/>
                    <a:pt x="0" y="2888"/>
                    <a:pt x="1946" y="2888"/>
                  </a:cubicBezTo>
                  <a:cubicBezTo>
                    <a:pt x="3891" y="2888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3" name="Google Shape;4513;p28"/>
            <p:cNvSpPr/>
            <p:nvPr/>
          </p:nvSpPr>
          <p:spPr>
            <a:xfrm>
              <a:off x="6771675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48" y="0"/>
                  </a:moveTo>
                  <a:cubicBezTo>
                    <a:pt x="905" y="0"/>
                    <a:pt x="365" y="297"/>
                    <a:pt x="122" y="889"/>
                  </a:cubicBezTo>
                  <a:cubicBezTo>
                    <a:pt x="31" y="1072"/>
                    <a:pt x="0" y="1254"/>
                    <a:pt x="0" y="1467"/>
                  </a:cubicBezTo>
                  <a:cubicBezTo>
                    <a:pt x="0" y="1558"/>
                    <a:pt x="0" y="1649"/>
                    <a:pt x="31" y="1740"/>
                  </a:cubicBezTo>
                  <a:cubicBezTo>
                    <a:pt x="183" y="2531"/>
                    <a:pt x="813" y="2926"/>
                    <a:pt x="1448" y="2926"/>
                  </a:cubicBezTo>
                  <a:cubicBezTo>
                    <a:pt x="2082" y="2926"/>
                    <a:pt x="2721" y="2531"/>
                    <a:pt x="2888" y="1740"/>
                  </a:cubicBezTo>
                  <a:cubicBezTo>
                    <a:pt x="2888" y="1649"/>
                    <a:pt x="2918" y="1558"/>
                    <a:pt x="2918" y="1467"/>
                  </a:cubicBezTo>
                  <a:cubicBezTo>
                    <a:pt x="2918" y="1254"/>
                    <a:pt x="2857" y="1072"/>
                    <a:pt x="2797" y="889"/>
                  </a:cubicBezTo>
                  <a:cubicBezTo>
                    <a:pt x="2538" y="297"/>
                    <a:pt x="1991" y="0"/>
                    <a:pt x="144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4" name="Google Shape;4514;p28"/>
            <p:cNvSpPr/>
            <p:nvPr/>
          </p:nvSpPr>
          <p:spPr>
            <a:xfrm>
              <a:off x="6759500" y="937975"/>
              <a:ext cx="85150" cy="72325"/>
            </a:xfrm>
            <a:custGeom>
              <a:avLst/>
              <a:gdLst/>
              <a:ahLst/>
              <a:cxnLst/>
              <a:rect l="l" t="t" r="r" b="b"/>
              <a:pathLst>
                <a:path w="3406" h="2893" extrusionOk="0">
                  <a:moveTo>
                    <a:pt x="1998" y="0"/>
                  </a:moveTo>
                  <a:cubicBezTo>
                    <a:pt x="1981" y="0"/>
                    <a:pt x="1964" y="1"/>
                    <a:pt x="1946" y="1"/>
                  </a:cubicBezTo>
                  <a:cubicBezTo>
                    <a:pt x="639" y="1"/>
                    <a:pt x="1" y="1551"/>
                    <a:pt x="913" y="2463"/>
                  </a:cubicBezTo>
                  <a:cubicBezTo>
                    <a:pt x="1209" y="2760"/>
                    <a:pt x="1577" y="2892"/>
                    <a:pt x="1937" y="2892"/>
                  </a:cubicBezTo>
                  <a:cubicBezTo>
                    <a:pt x="2686" y="2892"/>
                    <a:pt x="3405" y="2322"/>
                    <a:pt x="3405" y="1460"/>
                  </a:cubicBezTo>
                  <a:cubicBezTo>
                    <a:pt x="3405" y="658"/>
                    <a:pt x="2766" y="0"/>
                    <a:pt x="199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5" name="Google Shape;4515;p28"/>
            <p:cNvSpPr/>
            <p:nvPr/>
          </p:nvSpPr>
          <p:spPr>
            <a:xfrm>
              <a:off x="6759500" y="1105175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6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6" name="Google Shape;4516;p28"/>
            <p:cNvSpPr/>
            <p:nvPr/>
          </p:nvSpPr>
          <p:spPr>
            <a:xfrm>
              <a:off x="6591575" y="236355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7" name="Google Shape;4517;p28"/>
            <p:cNvSpPr/>
            <p:nvPr/>
          </p:nvSpPr>
          <p:spPr>
            <a:xfrm>
              <a:off x="6590825" y="2531475"/>
              <a:ext cx="95750" cy="72975"/>
            </a:xfrm>
            <a:custGeom>
              <a:avLst/>
              <a:gdLst/>
              <a:ahLst/>
              <a:cxnLst/>
              <a:rect l="l" t="t" r="r" b="b"/>
              <a:pathLst>
                <a:path w="3830" h="2919" extrusionOk="0">
                  <a:moveTo>
                    <a:pt x="1976" y="1"/>
                  </a:moveTo>
                  <a:lnTo>
                    <a:pt x="1976" y="31"/>
                  </a:lnTo>
                  <a:cubicBezTo>
                    <a:pt x="1937" y="27"/>
                    <a:pt x="1899" y="25"/>
                    <a:pt x="1861" y="25"/>
                  </a:cubicBezTo>
                  <a:cubicBezTo>
                    <a:pt x="1603" y="25"/>
                    <a:pt x="1367" y="115"/>
                    <a:pt x="1155" y="274"/>
                  </a:cubicBezTo>
                  <a:cubicBezTo>
                    <a:pt x="0" y="1065"/>
                    <a:pt x="547" y="2919"/>
                    <a:pt x="1976" y="2919"/>
                  </a:cubicBezTo>
                  <a:cubicBezTo>
                    <a:pt x="3830" y="2828"/>
                    <a:pt x="3830" y="92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8" name="Google Shape;4518;p28"/>
            <p:cNvSpPr/>
            <p:nvPr/>
          </p:nvSpPr>
          <p:spPr>
            <a:xfrm>
              <a:off x="6591575" y="2699425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9" name="Google Shape;4519;p28"/>
            <p:cNvSpPr/>
            <p:nvPr/>
          </p:nvSpPr>
          <p:spPr>
            <a:xfrm>
              <a:off x="6598425" y="3035300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0"/>
                  </a:moveTo>
                  <a:cubicBezTo>
                    <a:pt x="1368" y="0"/>
                    <a:pt x="1094" y="91"/>
                    <a:pt x="851" y="243"/>
                  </a:cubicBezTo>
                  <a:cubicBezTo>
                    <a:pt x="0" y="821"/>
                    <a:pt x="0" y="2097"/>
                    <a:pt x="851" y="2675"/>
                  </a:cubicBezTo>
                  <a:cubicBezTo>
                    <a:pt x="1094" y="2827"/>
                    <a:pt x="1368" y="2918"/>
                    <a:pt x="1672" y="2918"/>
                  </a:cubicBezTo>
                  <a:cubicBezTo>
                    <a:pt x="3526" y="2827"/>
                    <a:pt x="3526" y="91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0" name="Google Shape;4520;p28"/>
            <p:cNvSpPr/>
            <p:nvPr/>
          </p:nvSpPr>
          <p:spPr>
            <a:xfrm>
              <a:off x="6759500" y="1944100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2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6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1" name="Google Shape;4521;p28"/>
            <p:cNvSpPr/>
            <p:nvPr/>
          </p:nvSpPr>
          <p:spPr>
            <a:xfrm>
              <a:off x="6771675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2" name="Google Shape;4522;p28"/>
            <p:cNvSpPr/>
            <p:nvPr/>
          </p:nvSpPr>
          <p:spPr>
            <a:xfrm>
              <a:off x="6758000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40" y="2842"/>
                    <a:pt x="1716" y="2917"/>
                    <a:pt x="1987" y="2917"/>
                  </a:cubicBezTo>
                  <a:cubicBezTo>
                    <a:pt x="2752" y="2917"/>
                    <a:pt x="3465" y="2313"/>
                    <a:pt x="3465" y="1459"/>
                  </a:cubicBezTo>
                  <a:cubicBezTo>
                    <a:pt x="3465" y="639"/>
                    <a:pt x="2797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3" name="Google Shape;4523;p28"/>
            <p:cNvSpPr/>
            <p:nvPr/>
          </p:nvSpPr>
          <p:spPr>
            <a:xfrm>
              <a:off x="6759500" y="2279950"/>
              <a:ext cx="85150" cy="72900"/>
            </a:xfrm>
            <a:custGeom>
              <a:avLst/>
              <a:gdLst/>
              <a:ahLst/>
              <a:cxnLst/>
              <a:rect l="l" t="t" r="r" b="b"/>
              <a:pathLst>
                <a:path w="3406" h="2916" extrusionOk="0">
                  <a:moveTo>
                    <a:pt x="1946" y="1"/>
                  </a:moveTo>
                  <a:cubicBezTo>
                    <a:pt x="639" y="1"/>
                    <a:pt x="1" y="1551"/>
                    <a:pt x="913" y="2493"/>
                  </a:cubicBezTo>
                  <a:cubicBezTo>
                    <a:pt x="1205" y="2785"/>
                    <a:pt x="1565" y="2915"/>
                    <a:pt x="1920" y="2915"/>
                  </a:cubicBezTo>
                  <a:cubicBezTo>
                    <a:pt x="2674" y="2915"/>
                    <a:pt x="3405" y="2328"/>
                    <a:pt x="3405" y="1460"/>
                  </a:cubicBezTo>
                  <a:cubicBezTo>
                    <a:pt x="3405" y="63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4" name="Google Shape;4524;p28"/>
            <p:cNvSpPr/>
            <p:nvPr/>
          </p:nvSpPr>
          <p:spPr>
            <a:xfrm>
              <a:off x="6758750" y="2615075"/>
              <a:ext cx="85900" cy="73375"/>
            </a:xfrm>
            <a:custGeom>
              <a:avLst/>
              <a:gdLst/>
              <a:ahLst/>
              <a:cxnLst/>
              <a:rect l="l" t="t" r="r" b="b"/>
              <a:pathLst>
                <a:path w="3436" h="2935" extrusionOk="0">
                  <a:moveTo>
                    <a:pt x="1976" y="0"/>
                  </a:moveTo>
                  <a:cubicBezTo>
                    <a:pt x="669" y="0"/>
                    <a:pt x="1" y="1581"/>
                    <a:pt x="943" y="2493"/>
                  </a:cubicBezTo>
                  <a:cubicBezTo>
                    <a:pt x="1238" y="2798"/>
                    <a:pt x="1604" y="2934"/>
                    <a:pt x="1964" y="2934"/>
                  </a:cubicBezTo>
                  <a:cubicBezTo>
                    <a:pt x="2713" y="2934"/>
                    <a:pt x="3435" y="2343"/>
                    <a:pt x="3435" y="1459"/>
                  </a:cubicBezTo>
                  <a:cubicBezTo>
                    <a:pt x="3435" y="669"/>
                    <a:pt x="2767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5" name="Google Shape;4525;p28"/>
            <p:cNvSpPr/>
            <p:nvPr/>
          </p:nvSpPr>
          <p:spPr>
            <a:xfrm>
              <a:off x="6759500" y="127310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1"/>
                    <a:pt x="1" y="1581"/>
                    <a:pt x="913" y="2493"/>
                  </a:cubicBezTo>
                  <a:cubicBezTo>
                    <a:pt x="1208" y="2789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6" name="Google Shape;4526;p28"/>
            <p:cNvSpPr/>
            <p:nvPr/>
          </p:nvSpPr>
          <p:spPr>
            <a:xfrm>
              <a:off x="6759500" y="278300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1"/>
                    <a:pt x="1" y="1581"/>
                    <a:pt x="913" y="2493"/>
                  </a:cubicBezTo>
                  <a:cubicBezTo>
                    <a:pt x="1208" y="2789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7" name="Google Shape;4527;p28"/>
            <p:cNvSpPr/>
            <p:nvPr/>
          </p:nvSpPr>
          <p:spPr>
            <a:xfrm>
              <a:off x="6758750" y="1608975"/>
              <a:ext cx="85900" cy="72875"/>
            </a:xfrm>
            <a:custGeom>
              <a:avLst/>
              <a:gdLst/>
              <a:ahLst/>
              <a:cxnLst/>
              <a:rect l="l" t="t" r="r" b="b"/>
              <a:pathLst>
                <a:path w="3436" h="2915" extrusionOk="0">
                  <a:moveTo>
                    <a:pt x="1976" y="1"/>
                  </a:moveTo>
                  <a:cubicBezTo>
                    <a:pt x="669" y="1"/>
                    <a:pt x="1" y="1551"/>
                    <a:pt x="943" y="2493"/>
                  </a:cubicBezTo>
                  <a:cubicBezTo>
                    <a:pt x="1235" y="2785"/>
                    <a:pt x="1595" y="2915"/>
                    <a:pt x="1950" y="2915"/>
                  </a:cubicBezTo>
                  <a:cubicBezTo>
                    <a:pt x="2704" y="2915"/>
                    <a:pt x="3435" y="2328"/>
                    <a:pt x="3435" y="1460"/>
                  </a:cubicBezTo>
                  <a:cubicBezTo>
                    <a:pt x="3435" y="639"/>
                    <a:pt x="2767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8" name="Google Shape;4528;p28"/>
            <p:cNvSpPr/>
            <p:nvPr/>
          </p:nvSpPr>
          <p:spPr>
            <a:xfrm>
              <a:off x="6590050" y="21956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2007" y="1"/>
                  </a:moveTo>
                  <a:cubicBezTo>
                    <a:pt x="578" y="1"/>
                    <a:pt x="1" y="1855"/>
                    <a:pt x="1186" y="2676"/>
                  </a:cubicBezTo>
                  <a:cubicBezTo>
                    <a:pt x="1429" y="2828"/>
                    <a:pt x="1703" y="2919"/>
                    <a:pt x="2007" y="2919"/>
                  </a:cubicBezTo>
                  <a:cubicBezTo>
                    <a:pt x="3861" y="2828"/>
                    <a:pt x="3861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9" name="Google Shape;4529;p28"/>
            <p:cNvSpPr/>
            <p:nvPr/>
          </p:nvSpPr>
          <p:spPr>
            <a:xfrm>
              <a:off x="6759500" y="177615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31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0" name="Google Shape;4530;p28"/>
            <p:cNvSpPr/>
            <p:nvPr/>
          </p:nvSpPr>
          <p:spPr>
            <a:xfrm>
              <a:off x="6423650" y="60212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45" y="0"/>
                  </a:moveTo>
                  <a:cubicBezTo>
                    <a:pt x="638" y="0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59"/>
                  </a:cubicBezTo>
                  <a:cubicBezTo>
                    <a:pt x="3404" y="63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1" name="Google Shape;4531;p28"/>
            <p:cNvSpPr/>
            <p:nvPr/>
          </p:nvSpPr>
          <p:spPr>
            <a:xfrm>
              <a:off x="6088525" y="937975"/>
              <a:ext cx="84375" cy="72325"/>
            </a:xfrm>
            <a:custGeom>
              <a:avLst/>
              <a:gdLst/>
              <a:ahLst/>
              <a:cxnLst/>
              <a:rect l="l" t="t" r="r" b="b"/>
              <a:pathLst>
                <a:path w="3375" h="2893" extrusionOk="0">
                  <a:moveTo>
                    <a:pt x="1998" y="0"/>
                  </a:moveTo>
                  <a:cubicBezTo>
                    <a:pt x="1980" y="0"/>
                    <a:pt x="1963" y="1"/>
                    <a:pt x="1946" y="1"/>
                  </a:cubicBezTo>
                  <a:cubicBezTo>
                    <a:pt x="639" y="1"/>
                    <a:pt x="1" y="1551"/>
                    <a:pt x="912" y="2463"/>
                  </a:cubicBezTo>
                  <a:cubicBezTo>
                    <a:pt x="1209" y="2760"/>
                    <a:pt x="1573" y="2892"/>
                    <a:pt x="1929" y="2892"/>
                  </a:cubicBezTo>
                  <a:cubicBezTo>
                    <a:pt x="2669" y="2892"/>
                    <a:pt x="3374" y="2322"/>
                    <a:pt x="3374" y="1460"/>
                  </a:cubicBezTo>
                  <a:cubicBezTo>
                    <a:pt x="3374" y="658"/>
                    <a:pt x="2764" y="0"/>
                    <a:pt x="199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2" name="Google Shape;4532;p28"/>
            <p:cNvSpPr/>
            <p:nvPr/>
          </p:nvSpPr>
          <p:spPr>
            <a:xfrm>
              <a:off x="5952500" y="1191050"/>
              <a:ext cx="52450" cy="71450"/>
            </a:xfrm>
            <a:custGeom>
              <a:avLst/>
              <a:gdLst/>
              <a:ahLst/>
              <a:cxnLst/>
              <a:rect l="l" t="t" r="r" b="b"/>
              <a:pathLst>
                <a:path w="2098" h="2858" extrusionOk="0">
                  <a:moveTo>
                    <a:pt x="973" y="0"/>
                  </a:moveTo>
                  <a:lnTo>
                    <a:pt x="1" y="2705"/>
                  </a:lnTo>
                  <a:cubicBezTo>
                    <a:pt x="213" y="2796"/>
                    <a:pt x="426" y="2857"/>
                    <a:pt x="669" y="2857"/>
                  </a:cubicBezTo>
                  <a:cubicBezTo>
                    <a:pt x="852" y="2857"/>
                    <a:pt x="1034" y="2796"/>
                    <a:pt x="1217" y="2736"/>
                  </a:cubicBezTo>
                  <a:cubicBezTo>
                    <a:pt x="1551" y="2584"/>
                    <a:pt x="1824" y="2310"/>
                    <a:pt x="1976" y="1976"/>
                  </a:cubicBezTo>
                  <a:cubicBezTo>
                    <a:pt x="2068" y="1793"/>
                    <a:pt x="2098" y="1581"/>
                    <a:pt x="2098" y="1398"/>
                  </a:cubicBezTo>
                  <a:cubicBezTo>
                    <a:pt x="2098" y="1185"/>
                    <a:pt x="2068" y="1003"/>
                    <a:pt x="1976" y="821"/>
                  </a:cubicBezTo>
                  <a:cubicBezTo>
                    <a:pt x="1824" y="486"/>
                    <a:pt x="1551" y="213"/>
                    <a:pt x="1217" y="61"/>
                  </a:cubicBezTo>
                  <a:cubicBezTo>
                    <a:pt x="1125" y="30"/>
                    <a:pt x="1034" y="0"/>
                    <a:pt x="9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3" name="Google Shape;4533;p28"/>
            <p:cNvSpPr/>
            <p:nvPr/>
          </p:nvSpPr>
          <p:spPr>
            <a:xfrm>
              <a:off x="6087775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2" y="2493"/>
                  </a:cubicBezTo>
                  <a:cubicBezTo>
                    <a:pt x="1238" y="2789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4" name="Google Shape;4534;p28"/>
            <p:cNvSpPr/>
            <p:nvPr/>
          </p:nvSpPr>
          <p:spPr>
            <a:xfrm>
              <a:off x="6100675" y="1442750"/>
              <a:ext cx="72225" cy="69550"/>
            </a:xfrm>
            <a:custGeom>
              <a:avLst/>
              <a:gdLst/>
              <a:ahLst/>
              <a:cxnLst/>
              <a:rect l="l" t="t" r="r" b="b"/>
              <a:pathLst>
                <a:path w="2889" h="2782" extrusionOk="0">
                  <a:moveTo>
                    <a:pt x="1445" y="1"/>
                  </a:moveTo>
                  <a:cubicBezTo>
                    <a:pt x="746" y="1"/>
                    <a:pt x="46" y="464"/>
                    <a:pt x="1" y="1391"/>
                  </a:cubicBezTo>
                  <a:cubicBezTo>
                    <a:pt x="46" y="2318"/>
                    <a:pt x="746" y="2782"/>
                    <a:pt x="1445" y="2782"/>
                  </a:cubicBezTo>
                  <a:cubicBezTo>
                    <a:pt x="2144" y="2782"/>
                    <a:pt x="2843" y="2318"/>
                    <a:pt x="2888" y="1391"/>
                  </a:cubicBezTo>
                  <a:cubicBezTo>
                    <a:pt x="2843" y="464"/>
                    <a:pt x="2144" y="1"/>
                    <a:pt x="14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5" name="Google Shape;4535;p28"/>
            <p:cNvSpPr/>
            <p:nvPr/>
          </p:nvSpPr>
          <p:spPr>
            <a:xfrm>
              <a:off x="5922875" y="2028425"/>
              <a:ext cx="82850" cy="72975"/>
            </a:xfrm>
            <a:custGeom>
              <a:avLst/>
              <a:gdLst/>
              <a:ahLst/>
              <a:cxnLst/>
              <a:rect l="l" t="t" r="r" b="b"/>
              <a:pathLst>
                <a:path w="3314" h="2919" extrusionOk="0">
                  <a:moveTo>
                    <a:pt x="1854" y="1"/>
                  </a:moveTo>
                  <a:cubicBezTo>
                    <a:pt x="0" y="92"/>
                    <a:pt x="0" y="2828"/>
                    <a:pt x="1854" y="2919"/>
                  </a:cubicBezTo>
                  <a:cubicBezTo>
                    <a:pt x="2067" y="2919"/>
                    <a:pt x="2250" y="2889"/>
                    <a:pt x="2432" y="2797"/>
                  </a:cubicBezTo>
                  <a:cubicBezTo>
                    <a:pt x="2766" y="2645"/>
                    <a:pt x="3040" y="2372"/>
                    <a:pt x="3192" y="2037"/>
                  </a:cubicBezTo>
                  <a:cubicBezTo>
                    <a:pt x="3253" y="1855"/>
                    <a:pt x="3313" y="1673"/>
                    <a:pt x="3313" y="1460"/>
                  </a:cubicBezTo>
                  <a:cubicBezTo>
                    <a:pt x="3313" y="1278"/>
                    <a:pt x="3253" y="1065"/>
                    <a:pt x="3192" y="882"/>
                  </a:cubicBezTo>
                  <a:cubicBezTo>
                    <a:pt x="3040" y="548"/>
                    <a:pt x="2766" y="274"/>
                    <a:pt x="2432" y="123"/>
                  </a:cubicBezTo>
                  <a:cubicBezTo>
                    <a:pt x="2250" y="31"/>
                    <a:pt x="2067" y="1"/>
                    <a:pt x="1854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6" name="Google Shape;4536;p28"/>
            <p:cNvSpPr/>
            <p:nvPr/>
          </p:nvSpPr>
          <p:spPr>
            <a:xfrm>
              <a:off x="6087775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2" y="2493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7" name="Google Shape;4537;p28"/>
            <p:cNvSpPr/>
            <p:nvPr/>
          </p:nvSpPr>
          <p:spPr>
            <a:xfrm>
              <a:off x="5922875" y="1693325"/>
              <a:ext cx="82850" cy="72250"/>
            </a:xfrm>
            <a:custGeom>
              <a:avLst/>
              <a:gdLst/>
              <a:ahLst/>
              <a:cxnLst/>
              <a:rect l="l" t="t" r="r" b="b"/>
              <a:pathLst>
                <a:path w="3314" h="2890" extrusionOk="0">
                  <a:moveTo>
                    <a:pt x="1854" y="0"/>
                  </a:moveTo>
                  <a:cubicBezTo>
                    <a:pt x="0" y="92"/>
                    <a:pt x="0" y="2797"/>
                    <a:pt x="1854" y="2888"/>
                  </a:cubicBezTo>
                  <a:cubicBezTo>
                    <a:pt x="1877" y="2889"/>
                    <a:pt x="1899" y="2890"/>
                    <a:pt x="1922" y="2890"/>
                  </a:cubicBezTo>
                  <a:cubicBezTo>
                    <a:pt x="2474" y="2890"/>
                    <a:pt x="2987" y="2532"/>
                    <a:pt x="3192" y="2007"/>
                  </a:cubicBezTo>
                  <a:cubicBezTo>
                    <a:pt x="3283" y="1824"/>
                    <a:pt x="3313" y="1642"/>
                    <a:pt x="3313" y="1459"/>
                  </a:cubicBezTo>
                  <a:cubicBezTo>
                    <a:pt x="3313" y="1247"/>
                    <a:pt x="3253" y="1064"/>
                    <a:pt x="3192" y="882"/>
                  </a:cubicBezTo>
                  <a:cubicBezTo>
                    <a:pt x="3040" y="517"/>
                    <a:pt x="2766" y="244"/>
                    <a:pt x="2432" y="122"/>
                  </a:cubicBezTo>
                  <a:cubicBezTo>
                    <a:pt x="2250" y="31"/>
                    <a:pt x="2067" y="0"/>
                    <a:pt x="1854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8" name="Google Shape;4538;p28"/>
            <p:cNvSpPr/>
            <p:nvPr/>
          </p:nvSpPr>
          <p:spPr>
            <a:xfrm>
              <a:off x="5922875" y="2195600"/>
              <a:ext cx="82850" cy="72975"/>
            </a:xfrm>
            <a:custGeom>
              <a:avLst/>
              <a:gdLst/>
              <a:ahLst/>
              <a:cxnLst/>
              <a:rect l="l" t="t" r="r" b="b"/>
              <a:pathLst>
                <a:path w="3314" h="2919" extrusionOk="0">
                  <a:moveTo>
                    <a:pt x="1854" y="1"/>
                  </a:moveTo>
                  <a:cubicBezTo>
                    <a:pt x="0" y="92"/>
                    <a:pt x="0" y="2828"/>
                    <a:pt x="1854" y="2919"/>
                  </a:cubicBezTo>
                  <a:cubicBezTo>
                    <a:pt x="2037" y="2919"/>
                    <a:pt x="2219" y="2889"/>
                    <a:pt x="2402" y="2797"/>
                  </a:cubicBezTo>
                  <a:cubicBezTo>
                    <a:pt x="2736" y="2676"/>
                    <a:pt x="3009" y="2402"/>
                    <a:pt x="3161" y="2037"/>
                  </a:cubicBezTo>
                  <a:cubicBezTo>
                    <a:pt x="3313" y="1703"/>
                    <a:pt x="3313" y="1278"/>
                    <a:pt x="3161" y="913"/>
                  </a:cubicBezTo>
                  <a:cubicBezTo>
                    <a:pt x="3040" y="548"/>
                    <a:pt x="2766" y="275"/>
                    <a:pt x="2402" y="123"/>
                  </a:cubicBezTo>
                  <a:cubicBezTo>
                    <a:pt x="2219" y="62"/>
                    <a:pt x="2037" y="1"/>
                    <a:pt x="1854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9" name="Google Shape;4539;p28"/>
            <p:cNvSpPr/>
            <p:nvPr/>
          </p:nvSpPr>
          <p:spPr>
            <a:xfrm>
              <a:off x="5920600" y="152540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0"/>
                  </a:moveTo>
                  <a:cubicBezTo>
                    <a:pt x="0" y="0"/>
                    <a:pt x="0" y="2918"/>
                    <a:pt x="1945" y="2918"/>
                  </a:cubicBezTo>
                  <a:cubicBezTo>
                    <a:pt x="2158" y="2918"/>
                    <a:pt x="2341" y="2857"/>
                    <a:pt x="2523" y="2796"/>
                  </a:cubicBezTo>
                  <a:cubicBezTo>
                    <a:pt x="2857" y="2644"/>
                    <a:pt x="3131" y="2371"/>
                    <a:pt x="3283" y="2037"/>
                  </a:cubicBezTo>
                  <a:cubicBezTo>
                    <a:pt x="3435" y="1672"/>
                    <a:pt x="3435" y="1246"/>
                    <a:pt x="3283" y="882"/>
                  </a:cubicBezTo>
                  <a:cubicBezTo>
                    <a:pt x="3131" y="517"/>
                    <a:pt x="2857" y="243"/>
                    <a:pt x="2523" y="122"/>
                  </a:cubicBezTo>
                  <a:cubicBezTo>
                    <a:pt x="2341" y="30"/>
                    <a:pt x="2158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0" name="Google Shape;4540;p28"/>
            <p:cNvSpPr/>
            <p:nvPr/>
          </p:nvSpPr>
          <p:spPr>
            <a:xfrm>
              <a:off x="5920600" y="186050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1"/>
                  </a:moveTo>
                  <a:cubicBezTo>
                    <a:pt x="0" y="1"/>
                    <a:pt x="0" y="2918"/>
                    <a:pt x="1945" y="2918"/>
                  </a:cubicBezTo>
                  <a:cubicBezTo>
                    <a:pt x="2158" y="2918"/>
                    <a:pt x="2341" y="2888"/>
                    <a:pt x="2523" y="2797"/>
                  </a:cubicBezTo>
                  <a:cubicBezTo>
                    <a:pt x="2857" y="2675"/>
                    <a:pt x="3131" y="2402"/>
                    <a:pt x="3283" y="2037"/>
                  </a:cubicBezTo>
                  <a:cubicBezTo>
                    <a:pt x="3435" y="1672"/>
                    <a:pt x="3435" y="1277"/>
                    <a:pt x="3283" y="912"/>
                  </a:cubicBezTo>
                  <a:lnTo>
                    <a:pt x="3283" y="882"/>
                  </a:lnTo>
                  <a:cubicBezTo>
                    <a:pt x="3131" y="548"/>
                    <a:pt x="2857" y="274"/>
                    <a:pt x="2523" y="122"/>
                  </a:cubicBezTo>
                  <a:cubicBezTo>
                    <a:pt x="2341" y="61"/>
                    <a:pt x="2158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1" name="Google Shape;4541;p28"/>
            <p:cNvSpPr/>
            <p:nvPr/>
          </p:nvSpPr>
          <p:spPr>
            <a:xfrm>
              <a:off x="6087775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2" y="2492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2" name="Google Shape;4542;p28"/>
            <p:cNvSpPr/>
            <p:nvPr/>
          </p:nvSpPr>
          <p:spPr>
            <a:xfrm>
              <a:off x="6435800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59" y="0"/>
                  </a:moveTo>
                  <a:cubicBezTo>
                    <a:pt x="912" y="0"/>
                    <a:pt x="365" y="297"/>
                    <a:pt x="122" y="889"/>
                  </a:cubicBezTo>
                  <a:cubicBezTo>
                    <a:pt x="31" y="1072"/>
                    <a:pt x="0" y="1254"/>
                    <a:pt x="0" y="1467"/>
                  </a:cubicBezTo>
                  <a:cubicBezTo>
                    <a:pt x="0" y="1558"/>
                    <a:pt x="0" y="1649"/>
                    <a:pt x="31" y="1740"/>
                  </a:cubicBezTo>
                  <a:cubicBezTo>
                    <a:pt x="183" y="2531"/>
                    <a:pt x="821" y="2926"/>
                    <a:pt x="1459" y="2926"/>
                  </a:cubicBezTo>
                  <a:cubicBezTo>
                    <a:pt x="2098" y="2926"/>
                    <a:pt x="2736" y="2531"/>
                    <a:pt x="2888" y="1740"/>
                  </a:cubicBezTo>
                  <a:cubicBezTo>
                    <a:pt x="2918" y="1649"/>
                    <a:pt x="2918" y="1558"/>
                    <a:pt x="2918" y="1467"/>
                  </a:cubicBezTo>
                  <a:cubicBezTo>
                    <a:pt x="2918" y="1254"/>
                    <a:pt x="2888" y="1072"/>
                    <a:pt x="2797" y="889"/>
                  </a:cubicBezTo>
                  <a:cubicBezTo>
                    <a:pt x="2554" y="297"/>
                    <a:pt x="2006" y="0"/>
                    <a:pt x="145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3" name="Google Shape;4543;p28"/>
            <p:cNvSpPr/>
            <p:nvPr/>
          </p:nvSpPr>
          <p:spPr>
            <a:xfrm>
              <a:off x="6087775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1"/>
                  </a:moveTo>
                  <a:cubicBezTo>
                    <a:pt x="669" y="1"/>
                    <a:pt x="0" y="1551"/>
                    <a:pt x="912" y="2493"/>
                  </a:cubicBezTo>
                  <a:cubicBezTo>
                    <a:pt x="1213" y="2785"/>
                    <a:pt x="1577" y="2915"/>
                    <a:pt x="1932" y="2915"/>
                  </a:cubicBezTo>
                  <a:cubicBezTo>
                    <a:pt x="2688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4" name="Google Shape;4544;p28"/>
            <p:cNvSpPr/>
            <p:nvPr/>
          </p:nvSpPr>
          <p:spPr>
            <a:xfrm>
              <a:off x="6162225" y="634050"/>
              <a:ext cx="10675" cy="30400"/>
            </a:xfrm>
            <a:custGeom>
              <a:avLst/>
              <a:gdLst/>
              <a:ahLst/>
              <a:cxnLst/>
              <a:rect l="l" t="t" r="r" b="b"/>
              <a:pathLst>
                <a:path w="427" h="1216" extrusionOk="0">
                  <a:moveTo>
                    <a:pt x="426" y="0"/>
                  </a:moveTo>
                  <a:lnTo>
                    <a:pt x="1" y="1216"/>
                  </a:lnTo>
                  <a:cubicBezTo>
                    <a:pt x="274" y="942"/>
                    <a:pt x="426" y="578"/>
                    <a:pt x="426" y="182"/>
                  </a:cubicBezTo>
                  <a:cubicBezTo>
                    <a:pt x="426" y="122"/>
                    <a:pt x="426" y="61"/>
                    <a:pt x="42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5" name="Google Shape;4545;p28"/>
            <p:cNvSpPr/>
            <p:nvPr/>
          </p:nvSpPr>
          <p:spPr>
            <a:xfrm>
              <a:off x="7106775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1" y="0"/>
                  </a:moveTo>
                  <a:cubicBezTo>
                    <a:pt x="1" y="821"/>
                    <a:pt x="669" y="1459"/>
                    <a:pt x="1490" y="1459"/>
                  </a:cubicBezTo>
                  <a:cubicBezTo>
                    <a:pt x="2280" y="1459"/>
                    <a:pt x="2919" y="790"/>
                    <a:pt x="291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6" name="Google Shape;4546;p28"/>
            <p:cNvSpPr/>
            <p:nvPr/>
          </p:nvSpPr>
          <p:spPr>
            <a:xfrm>
              <a:off x="6087775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76" y="1"/>
                  </a:moveTo>
                  <a:cubicBezTo>
                    <a:pt x="669" y="1"/>
                    <a:pt x="0" y="1551"/>
                    <a:pt x="942" y="2493"/>
                  </a:cubicBezTo>
                  <a:cubicBezTo>
                    <a:pt x="1234" y="2785"/>
                    <a:pt x="1591" y="2915"/>
                    <a:pt x="1942" y="2915"/>
                  </a:cubicBezTo>
                  <a:cubicBezTo>
                    <a:pt x="2688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7" name="Google Shape;4547;p28"/>
            <p:cNvSpPr/>
            <p:nvPr/>
          </p:nvSpPr>
          <p:spPr>
            <a:xfrm>
              <a:off x="6100675" y="2447900"/>
              <a:ext cx="72225" cy="70700"/>
            </a:xfrm>
            <a:custGeom>
              <a:avLst/>
              <a:gdLst/>
              <a:ahLst/>
              <a:cxnLst/>
              <a:rect l="l" t="t" r="r" b="b"/>
              <a:pathLst>
                <a:path w="2889" h="2828" extrusionOk="0">
                  <a:moveTo>
                    <a:pt x="1460" y="0"/>
                  </a:moveTo>
                  <a:cubicBezTo>
                    <a:pt x="639" y="0"/>
                    <a:pt x="1" y="639"/>
                    <a:pt x="1" y="1459"/>
                  </a:cubicBezTo>
                  <a:cubicBezTo>
                    <a:pt x="46" y="2371"/>
                    <a:pt x="746" y="2827"/>
                    <a:pt x="1445" y="2827"/>
                  </a:cubicBezTo>
                  <a:cubicBezTo>
                    <a:pt x="2144" y="2827"/>
                    <a:pt x="2843" y="2371"/>
                    <a:pt x="2888" y="1459"/>
                  </a:cubicBezTo>
                  <a:cubicBezTo>
                    <a:pt x="2888" y="639"/>
                    <a:pt x="2250" y="0"/>
                    <a:pt x="146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8" name="Google Shape;4548;p28"/>
            <p:cNvSpPr/>
            <p:nvPr/>
          </p:nvSpPr>
          <p:spPr>
            <a:xfrm>
              <a:off x="5920600" y="135745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1"/>
                  </a:moveTo>
                  <a:cubicBezTo>
                    <a:pt x="0" y="1"/>
                    <a:pt x="0" y="2919"/>
                    <a:pt x="1945" y="2919"/>
                  </a:cubicBezTo>
                  <a:cubicBezTo>
                    <a:pt x="2158" y="2919"/>
                    <a:pt x="2341" y="2858"/>
                    <a:pt x="2523" y="2797"/>
                  </a:cubicBezTo>
                  <a:cubicBezTo>
                    <a:pt x="2857" y="2645"/>
                    <a:pt x="3131" y="2371"/>
                    <a:pt x="3283" y="2037"/>
                  </a:cubicBezTo>
                  <a:cubicBezTo>
                    <a:pt x="3435" y="1672"/>
                    <a:pt x="3435" y="1247"/>
                    <a:pt x="3283" y="913"/>
                  </a:cubicBezTo>
                  <a:lnTo>
                    <a:pt x="3283" y="882"/>
                  </a:lnTo>
                  <a:cubicBezTo>
                    <a:pt x="3131" y="548"/>
                    <a:pt x="2857" y="274"/>
                    <a:pt x="2523" y="122"/>
                  </a:cubicBezTo>
                  <a:cubicBezTo>
                    <a:pt x="2341" y="31"/>
                    <a:pt x="2158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9" name="Google Shape;4549;p28"/>
            <p:cNvSpPr/>
            <p:nvPr/>
          </p:nvSpPr>
          <p:spPr>
            <a:xfrm>
              <a:off x="6087775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2" y="2493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0" name="Google Shape;4550;p28"/>
            <p:cNvSpPr/>
            <p:nvPr/>
          </p:nvSpPr>
          <p:spPr>
            <a:xfrm>
              <a:off x="6087000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7" y="0"/>
                  </a:moveTo>
                  <a:cubicBezTo>
                    <a:pt x="548" y="0"/>
                    <a:pt x="1" y="1855"/>
                    <a:pt x="1186" y="2675"/>
                  </a:cubicBezTo>
                  <a:cubicBezTo>
                    <a:pt x="1432" y="2842"/>
                    <a:pt x="1705" y="2917"/>
                    <a:pt x="1974" y="2917"/>
                  </a:cubicBezTo>
                  <a:cubicBezTo>
                    <a:pt x="2736" y="2917"/>
                    <a:pt x="3466" y="2313"/>
                    <a:pt x="3466" y="1459"/>
                  </a:cubicBezTo>
                  <a:cubicBezTo>
                    <a:pt x="3466" y="639"/>
                    <a:pt x="2797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1" name="Google Shape;4551;p28"/>
            <p:cNvSpPr/>
            <p:nvPr/>
          </p:nvSpPr>
          <p:spPr>
            <a:xfrm>
              <a:off x="6105250" y="770050"/>
              <a:ext cx="67650" cy="72225"/>
            </a:xfrm>
            <a:custGeom>
              <a:avLst/>
              <a:gdLst/>
              <a:ahLst/>
              <a:cxnLst/>
              <a:rect l="l" t="t" r="r" b="b"/>
              <a:pathLst>
                <a:path w="2706" h="2889" extrusionOk="0">
                  <a:moveTo>
                    <a:pt x="1277" y="1"/>
                  </a:moveTo>
                  <a:cubicBezTo>
                    <a:pt x="1094" y="1"/>
                    <a:pt x="912" y="31"/>
                    <a:pt x="760" y="92"/>
                  </a:cubicBezTo>
                  <a:lnTo>
                    <a:pt x="0" y="2189"/>
                  </a:lnTo>
                  <a:cubicBezTo>
                    <a:pt x="274" y="2645"/>
                    <a:pt x="760" y="2888"/>
                    <a:pt x="1277" y="2888"/>
                  </a:cubicBezTo>
                  <a:cubicBezTo>
                    <a:pt x="1946" y="2888"/>
                    <a:pt x="2553" y="2402"/>
                    <a:pt x="2675" y="1733"/>
                  </a:cubicBezTo>
                  <a:cubicBezTo>
                    <a:pt x="2705" y="1642"/>
                    <a:pt x="2705" y="1551"/>
                    <a:pt x="2705" y="1460"/>
                  </a:cubicBezTo>
                  <a:cubicBezTo>
                    <a:pt x="2705" y="639"/>
                    <a:pt x="2067" y="1"/>
                    <a:pt x="127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2" name="Google Shape;4552;p28"/>
            <p:cNvSpPr/>
            <p:nvPr/>
          </p:nvSpPr>
          <p:spPr>
            <a:xfrm>
              <a:off x="6423650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2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3" name="Google Shape;4553;p28"/>
            <p:cNvSpPr/>
            <p:nvPr/>
          </p:nvSpPr>
          <p:spPr>
            <a:xfrm>
              <a:off x="6423650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45" y="1"/>
                  </a:moveTo>
                  <a:cubicBezTo>
                    <a:pt x="638" y="1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4" name="Google Shape;4554;p28"/>
            <p:cNvSpPr/>
            <p:nvPr/>
          </p:nvSpPr>
          <p:spPr>
            <a:xfrm>
              <a:off x="6422125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40" y="2842"/>
                    <a:pt x="1716" y="2917"/>
                    <a:pt x="1987" y="2917"/>
                  </a:cubicBezTo>
                  <a:cubicBezTo>
                    <a:pt x="2752" y="2917"/>
                    <a:pt x="3465" y="2313"/>
                    <a:pt x="3465" y="1459"/>
                  </a:cubicBezTo>
                  <a:cubicBezTo>
                    <a:pt x="3465" y="639"/>
                    <a:pt x="2827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5" name="Google Shape;4555;p28"/>
            <p:cNvSpPr/>
            <p:nvPr/>
          </p:nvSpPr>
          <p:spPr>
            <a:xfrm>
              <a:off x="6423650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45" y="1"/>
                  </a:moveTo>
                  <a:cubicBezTo>
                    <a:pt x="638" y="1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6" name="Google Shape;4556;p28"/>
            <p:cNvSpPr/>
            <p:nvPr/>
          </p:nvSpPr>
          <p:spPr>
            <a:xfrm>
              <a:off x="6423650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31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7" name="Google Shape;4557;p28"/>
            <p:cNvSpPr/>
            <p:nvPr/>
          </p:nvSpPr>
          <p:spPr>
            <a:xfrm>
              <a:off x="6435800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8" name="Google Shape;4558;p28"/>
            <p:cNvSpPr/>
            <p:nvPr/>
          </p:nvSpPr>
          <p:spPr>
            <a:xfrm>
              <a:off x="6423650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9" name="Google Shape;4559;p28"/>
            <p:cNvSpPr/>
            <p:nvPr/>
          </p:nvSpPr>
          <p:spPr>
            <a:xfrm>
              <a:off x="5802800" y="1618100"/>
              <a:ext cx="34975" cy="63100"/>
            </a:xfrm>
            <a:custGeom>
              <a:avLst/>
              <a:gdLst/>
              <a:ahLst/>
              <a:cxnLst/>
              <a:rect l="l" t="t" r="r" b="b"/>
              <a:pathLst>
                <a:path w="1399" h="2524" extrusionOk="0">
                  <a:moveTo>
                    <a:pt x="913" y="0"/>
                  </a:moveTo>
                  <a:lnTo>
                    <a:pt x="1" y="2523"/>
                  </a:lnTo>
                  <a:cubicBezTo>
                    <a:pt x="791" y="2493"/>
                    <a:pt x="1399" y="1854"/>
                    <a:pt x="1399" y="1095"/>
                  </a:cubicBezTo>
                  <a:cubicBezTo>
                    <a:pt x="1399" y="669"/>
                    <a:pt x="1217" y="274"/>
                    <a:pt x="91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0" name="Google Shape;4560;p28"/>
            <p:cNvSpPr/>
            <p:nvPr/>
          </p:nvSpPr>
          <p:spPr>
            <a:xfrm>
              <a:off x="6423650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1"/>
                    <a:pt x="0" y="1581"/>
                    <a:pt x="912" y="2493"/>
                  </a:cubicBezTo>
                  <a:cubicBezTo>
                    <a:pt x="1207" y="2789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1" name="Google Shape;4561;p28"/>
            <p:cNvSpPr/>
            <p:nvPr/>
          </p:nvSpPr>
          <p:spPr>
            <a:xfrm>
              <a:off x="6423650" y="937975"/>
              <a:ext cx="85125" cy="72325"/>
            </a:xfrm>
            <a:custGeom>
              <a:avLst/>
              <a:gdLst/>
              <a:ahLst/>
              <a:cxnLst/>
              <a:rect l="l" t="t" r="r" b="b"/>
              <a:pathLst>
                <a:path w="3405" h="2893" extrusionOk="0">
                  <a:moveTo>
                    <a:pt x="1999" y="0"/>
                  </a:moveTo>
                  <a:cubicBezTo>
                    <a:pt x="1981" y="0"/>
                    <a:pt x="1963" y="1"/>
                    <a:pt x="1945" y="1"/>
                  </a:cubicBezTo>
                  <a:cubicBezTo>
                    <a:pt x="669" y="1"/>
                    <a:pt x="0" y="1551"/>
                    <a:pt x="912" y="2463"/>
                  </a:cubicBezTo>
                  <a:cubicBezTo>
                    <a:pt x="1208" y="2760"/>
                    <a:pt x="1576" y="2892"/>
                    <a:pt x="1936" y="2892"/>
                  </a:cubicBezTo>
                  <a:cubicBezTo>
                    <a:pt x="2685" y="2892"/>
                    <a:pt x="3404" y="2322"/>
                    <a:pt x="3404" y="1460"/>
                  </a:cubicBezTo>
                  <a:cubicBezTo>
                    <a:pt x="3404" y="658"/>
                    <a:pt x="2794" y="0"/>
                    <a:pt x="199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2" name="Google Shape;4562;p28"/>
            <p:cNvSpPr/>
            <p:nvPr/>
          </p:nvSpPr>
          <p:spPr>
            <a:xfrm>
              <a:off x="5764800" y="1944175"/>
              <a:ext cx="85150" cy="72875"/>
            </a:xfrm>
            <a:custGeom>
              <a:avLst/>
              <a:gdLst/>
              <a:ahLst/>
              <a:cxnLst/>
              <a:rect l="l" t="t" r="r" b="b"/>
              <a:pathLst>
                <a:path w="3406" h="2915" extrusionOk="0">
                  <a:moveTo>
                    <a:pt x="1473" y="1"/>
                  </a:moveTo>
                  <a:cubicBezTo>
                    <a:pt x="718" y="1"/>
                    <a:pt x="1" y="588"/>
                    <a:pt x="1" y="1456"/>
                  </a:cubicBezTo>
                  <a:cubicBezTo>
                    <a:pt x="1" y="2277"/>
                    <a:pt x="639" y="2915"/>
                    <a:pt x="1460" y="2915"/>
                  </a:cubicBezTo>
                  <a:cubicBezTo>
                    <a:pt x="2737" y="2915"/>
                    <a:pt x="3405" y="1334"/>
                    <a:pt x="2493" y="423"/>
                  </a:cubicBezTo>
                  <a:cubicBezTo>
                    <a:pt x="2192" y="131"/>
                    <a:pt x="1828" y="1"/>
                    <a:pt x="14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3" name="Google Shape;4563;p28"/>
            <p:cNvSpPr/>
            <p:nvPr/>
          </p:nvSpPr>
          <p:spPr>
            <a:xfrm>
              <a:off x="5777725" y="2112025"/>
              <a:ext cx="60050" cy="68425"/>
            </a:xfrm>
            <a:custGeom>
              <a:avLst/>
              <a:gdLst/>
              <a:ahLst/>
              <a:cxnLst/>
              <a:rect l="l" t="t" r="r" b="b"/>
              <a:pathLst>
                <a:path w="2402" h="2737" extrusionOk="0">
                  <a:moveTo>
                    <a:pt x="943" y="0"/>
                  </a:moveTo>
                  <a:cubicBezTo>
                    <a:pt x="609" y="0"/>
                    <a:pt x="274" y="122"/>
                    <a:pt x="1" y="335"/>
                  </a:cubicBezTo>
                  <a:lnTo>
                    <a:pt x="1612" y="2736"/>
                  </a:lnTo>
                  <a:cubicBezTo>
                    <a:pt x="1642" y="2736"/>
                    <a:pt x="1703" y="2706"/>
                    <a:pt x="1764" y="2675"/>
                  </a:cubicBezTo>
                  <a:cubicBezTo>
                    <a:pt x="2159" y="2402"/>
                    <a:pt x="2402" y="1946"/>
                    <a:pt x="2402" y="1459"/>
                  </a:cubicBezTo>
                  <a:cubicBezTo>
                    <a:pt x="2402" y="669"/>
                    <a:pt x="1733" y="0"/>
                    <a:pt x="94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4" name="Google Shape;4564;p28"/>
            <p:cNvSpPr/>
            <p:nvPr/>
          </p:nvSpPr>
          <p:spPr>
            <a:xfrm>
              <a:off x="5945675" y="2364300"/>
              <a:ext cx="60800" cy="68425"/>
            </a:xfrm>
            <a:custGeom>
              <a:avLst/>
              <a:gdLst/>
              <a:ahLst/>
              <a:cxnLst/>
              <a:rect l="l" t="t" r="r" b="b"/>
              <a:pathLst>
                <a:path w="2432" h="2737" extrusionOk="0">
                  <a:moveTo>
                    <a:pt x="942" y="1"/>
                  </a:moveTo>
                  <a:cubicBezTo>
                    <a:pt x="608" y="1"/>
                    <a:pt x="274" y="122"/>
                    <a:pt x="0" y="335"/>
                  </a:cubicBezTo>
                  <a:lnTo>
                    <a:pt x="1611" y="2736"/>
                  </a:lnTo>
                  <a:cubicBezTo>
                    <a:pt x="1915" y="2584"/>
                    <a:pt x="2158" y="2311"/>
                    <a:pt x="2280" y="2007"/>
                  </a:cubicBezTo>
                  <a:cubicBezTo>
                    <a:pt x="2432" y="1642"/>
                    <a:pt x="2432" y="1217"/>
                    <a:pt x="2280" y="852"/>
                  </a:cubicBezTo>
                  <a:cubicBezTo>
                    <a:pt x="2128" y="518"/>
                    <a:pt x="1854" y="244"/>
                    <a:pt x="1520" y="92"/>
                  </a:cubicBezTo>
                  <a:cubicBezTo>
                    <a:pt x="1338" y="31"/>
                    <a:pt x="1155" y="1"/>
                    <a:pt x="94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5" name="Google Shape;4565;p28"/>
            <p:cNvSpPr/>
            <p:nvPr/>
          </p:nvSpPr>
          <p:spPr>
            <a:xfrm>
              <a:off x="5752650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6" y="1"/>
                  </a:moveTo>
                  <a:cubicBezTo>
                    <a:pt x="639" y="31"/>
                    <a:pt x="1" y="1581"/>
                    <a:pt x="912" y="2493"/>
                  </a:cubicBezTo>
                  <a:cubicBezTo>
                    <a:pt x="1208" y="2788"/>
                    <a:pt x="1573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6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6" name="Google Shape;4566;p28"/>
            <p:cNvSpPr/>
            <p:nvPr/>
          </p:nvSpPr>
          <p:spPr>
            <a:xfrm>
              <a:off x="6423650" y="2615075"/>
              <a:ext cx="85125" cy="73375"/>
            </a:xfrm>
            <a:custGeom>
              <a:avLst/>
              <a:gdLst/>
              <a:ahLst/>
              <a:cxnLst/>
              <a:rect l="l" t="t" r="r" b="b"/>
              <a:pathLst>
                <a:path w="3405" h="2935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8" y="2798"/>
                    <a:pt x="1573" y="2934"/>
                    <a:pt x="1933" y="2934"/>
                  </a:cubicBezTo>
                  <a:cubicBezTo>
                    <a:pt x="2682" y="2934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7" name="Google Shape;4567;p28"/>
            <p:cNvSpPr/>
            <p:nvPr/>
          </p:nvSpPr>
          <p:spPr>
            <a:xfrm>
              <a:off x="6423650" y="295095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38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8" name="Google Shape;4568;p28"/>
            <p:cNvSpPr/>
            <p:nvPr/>
          </p:nvSpPr>
          <p:spPr>
            <a:xfrm>
              <a:off x="6113600" y="2615075"/>
              <a:ext cx="59300" cy="69175"/>
            </a:xfrm>
            <a:custGeom>
              <a:avLst/>
              <a:gdLst/>
              <a:ahLst/>
              <a:cxnLst/>
              <a:rect l="l" t="t" r="r" b="b"/>
              <a:pathLst>
                <a:path w="2372" h="2767" extrusionOk="0">
                  <a:moveTo>
                    <a:pt x="943" y="0"/>
                  </a:moveTo>
                  <a:cubicBezTo>
                    <a:pt x="578" y="0"/>
                    <a:pt x="244" y="152"/>
                    <a:pt x="1" y="365"/>
                  </a:cubicBezTo>
                  <a:lnTo>
                    <a:pt x="1581" y="2766"/>
                  </a:lnTo>
                  <a:cubicBezTo>
                    <a:pt x="2067" y="2523"/>
                    <a:pt x="2371" y="2006"/>
                    <a:pt x="2371" y="1459"/>
                  </a:cubicBezTo>
                  <a:cubicBezTo>
                    <a:pt x="2371" y="669"/>
                    <a:pt x="1733" y="0"/>
                    <a:pt x="94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9" name="Google Shape;4569;p28"/>
            <p:cNvSpPr/>
            <p:nvPr/>
          </p:nvSpPr>
          <p:spPr>
            <a:xfrm>
              <a:off x="6435800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0" name="Google Shape;4570;p28"/>
            <p:cNvSpPr/>
            <p:nvPr/>
          </p:nvSpPr>
          <p:spPr>
            <a:xfrm>
              <a:off x="6423650" y="27830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1"/>
                    <a:pt x="0" y="1581"/>
                    <a:pt x="912" y="2493"/>
                  </a:cubicBezTo>
                  <a:cubicBezTo>
                    <a:pt x="1207" y="2789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1" name="Google Shape;4571;p28"/>
            <p:cNvSpPr/>
            <p:nvPr/>
          </p:nvSpPr>
          <p:spPr>
            <a:xfrm>
              <a:off x="7261800" y="4042150"/>
              <a:ext cx="85900" cy="72200"/>
            </a:xfrm>
            <a:custGeom>
              <a:avLst/>
              <a:gdLst/>
              <a:ahLst/>
              <a:cxnLst/>
              <a:rect l="l" t="t" r="r" b="b"/>
              <a:pathLst>
                <a:path w="3436" h="2888" extrusionOk="0">
                  <a:moveTo>
                    <a:pt x="2007" y="0"/>
                  </a:moveTo>
                  <a:cubicBezTo>
                    <a:pt x="578" y="0"/>
                    <a:pt x="0" y="1854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463" y="2888"/>
                    <a:pt x="2918" y="2645"/>
                    <a:pt x="3192" y="2249"/>
                  </a:cubicBezTo>
                  <a:cubicBezTo>
                    <a:pt x="3283" y="2098"/>
                    <a:pt x="3374" y="1915"/>
                    <a:pt x="3405" y="1733"/>
                  </a:cubicBezTo>
                  <a:cubicBezTo>
                    <a:pt x="3435" y="1520"/>
                    <a:pt x="3435" y="1338"/>
                    <a:pt x="3405" y="1125"/>
                  </a:cubicBezTo>
                  <a:cubicBezTo>
                    <a:pt x="3374" y="942"/>
                    <a:pt x="3283" y="760"/>
                    <a:pt x="3192" y="608"/>
                  </a:cubicBezTo>
                  <a:cubicBezTo>
                    <a:pt x="3101" y="456"/>
                    <a:pt x="2949" y="335"/>
                    <a:pt x="2797" y="243"/>
                  </a:cubicBezTo>
                  <a:cubicBezTo>
                    <a:pt x="2554" y="61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2" name="Google Shape;4572;p28"/>
            <p:cNvSpPr/>
            <p:nvPr/>
          </p:nvSpPr>
          <p:spPr>
            <a:xfrm>
              <a:off x="7119700" y="4125500"/>
              <a:ext cx="60050" cy="68650"/>
            </a:xfrm>
            <a:custGeom>
              <a:avLst/>
              <a:gdLst/>
              <a:ahLst/>
              <a:cxnLst/>
              <a:rect l="l" t="t" r="r" b="b"/>
              <a:pathLst>
                <a:path w="2402" h="2746" extrusionOk="0">
                  <a:moveTo>
                    <a:pt x="948" y="1"/>
                  </a:moveTo>
                  <a:cubicBezTo>
                    <a:pt x="611" y="1"/>
                    <a:pt x="272" y="115"/>
                    <a:pt x="0" y="344"/>
                  </a:cubicBezTo>
                  <a:lnTo>
                    <a:pt x="1611" y="2745"/>
                  </a:lnTo>
                  <a:cubicBezTo>
                    <a:pt x="1672" y="2715"/>
                    <a:pt x="1703" y="2685"/>
                    <a:pt x="1763" y="2654"/>
                  </a:cubicBezTo>
                  <a:cubicBezTo>
                    <a:pt x="2159" y="2381"/>
                    <a:pt x="2402" y="1925"/>
                    <a:pt x="2402" y="1469"/>
                  </a:cubicBezTo>
                  <a:cubicBezTo>
                    <a:pt x="2402" y="1347"/>
                    <a:pt x="2402" y="1256"/>
                    <a:pt x="2371" y="1165"/>
                  </a:cubicBezTo>
                  <a:cubicBezTo>
                    <a:pt x="2341" y="982"/>
                    <a:pt x="2280" y="800"/>
                    <a:pt x="2159" y="648"/>
                  </a:cubicBezTo>
                  <a:cubicBezTo>
                    <a:pt x="2098" y="557"/>
                    <a:pt x="2037" y="496"/>
                    <a:pt x="1976" y="435"/>
                  </a:cubicBezTo>
                  <a:cubicBezTo>
                    <a:pt x="1703" y="146"/>
                    <a:pt x="1327" y="1"/>
                    <a:pt x="948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3" name="Google Shape;4573;p28"/>
            <p:cNvSpPr/>
            <p:nvPr/>
          </p:nvSpPr>
          <p:spPr>
            <a:xfrm>
              <a:off x="6951775" y="3873450"/>
              <a:ext cx="60050" cy="69175"/>
            </a:xfrm>
            <a:custGeom>
              <a:avLst/>
              <a:gdLst/>
              <a:ahLst/>
              <a:cxnLst/>
              <a:rect l="l" t="t" r="r" b="b"/>
              <a:pathLst>
                <a:path w="2402" h="2767" extrusionOk="0">
                  <a:moveTo>
                    <a:pt x="973" y="0"/>
                  </a:moveTo>
                  <a:cubicBezTo>
                    <a:pt x="669" y="0"/>
                    <a:pt x="395" y="92"/>
                    <a:pt x="152" y="274"/>
                  </a:cubicBezTo>
                  <a:lnTo>
                    <a:pt x="0" y="365"/>
                  </a:lnTo>
                  <a:lnTo>
                    <a:pt x="1611" y="2766"/>
                  </a:lnTo>
                  <a:cubicBezTo>
                    <a:pt x="2097" y="2523"/>
                    <a:pt x="2401" y="2006"/>
                    <a:pt x="2401" y="1459"/>
                  </a:cubicBezTo>
                  <a:cubicBezTo>
                    <a:pt x="2401" y="669"/>
                    <a:pt x="1763" y="0"/>
                    <a:pt x="9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4" name="Google Shape;4574;p28"/>
            <p:cNvSpPr/>
            <p:nvPr/>
          </p:nvSpPr>
          <p:spPr>
            <a:xfrm>
              <a:off x="7261050" y="853650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29" y="2827"/>
                    <a:pt x="1733" y="2918"/>
                    <a:pt x="2006" y="2918"/>
                  </a:cubicBezTo>
                  <a:cubicBezTo>
                    <a:pt x="2310" y="2918"/>
                    <a:pt x="2584" y="2827"/>
                    <a:pt x="2827" y="267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35" y="1672"/>
                    <a:pt x="3465" y="1581"/>
                    <a:pt x="3465" y="1490"/>
                  </a:cubicBezTo>
                  <a:cubicBezTo>
                    <a:pt x="3465" y="1368"/>
                    <a:pt x="3435" y="1277"/>
                    <a:pt x="3435" y="1186"/>
                  </a:cubicBezTo>
                  <a:cubicBezTo>
                    <a:pt x="3344" y="821"/>
                    <a:pt x="3131" y="487"/>
                    <a:pt x="2827" y="274"/>
                  </a:cubicBezTo>
                  <a:cubicBezTo>
                    <a:pt x="2584" y="92"/>
                    <a:pt x="231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5" name="Google Shape;4575;p28"/>
            <p:cNvSpPr/>
            <p:nvPr/>
          </p:nvSpPr>
          <p:spPr>
            <a:xfrm>
              <a:off x="6927450" y="518525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46" y="1"/>
                  </a:moveTo>
                  <a:cubicBezTo>
                    <a:pt x="0" y="1"/>
                    <a:pt x="0" y="2889"/>
                    <a:pt x="1946" y="2889"/>
                  </a:cubicBezTo>
                  <a:cubicBezTo>
                    <a:pt x="3861" y="2889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6" name="Google Shape;4576;p28"/>
            <p:cNvSpPr/>
            <p:nvPr/>
          </p:nvSpPr>
          <p:spPr>
            <a:xfrm>
              <a:off x="6925925" y="3706275"/>
              <a:ext cx="98050" cy="72200"/>
            </a:xfrm>
            <a:custGeom>
              <a:avLst/>
              <a:gdLst/>
              <a:ahLst/>
              <a:cxnLst/>
              <a:rect l="l" t="t" r="r" b="b"/>
              <a:pathLst>
                <a:path w="3922" h="2888" extrusionOk="0">
                  <a:moveTo>
                    <a:pt x="2007" y="0"/>
                  </a:moveTo>
                  <a:cubicBezTo>
                    <a:pt x="548" y="0"/>
                    <a:pt x="1" y="1854"/>
                    <a:pt x="1186" y="2645"/>
                  </a:cubicBezTo>
                  <a:cubicBezTo>
                    <a:pt x="1429" y="2827"/>
                    <a:pt x="1703" y="2888"/>
                    <a:pt x="2007" y="2888"/>
                  </a:cubicBezTo>
                  <a:cubicBezTo>
                    <a:pt x="3922" y="2888"/>
                    <a:pt x="3922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7" name="Google Shape;4577;p28"/>
            <p:cNvSpPr/>
            <p:nvPr/>
          </p:nvSpPr>
          <p:spPr>
            <a:xfrm>
              <a:off x="7269400" y="686475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61"/>
                    <a:pt x="852" y="244"/>
                  </a:cubicBezTo>
                  <a:cubicBezTo>
                    <a:pt x="0" y="821"/>
                    <a:pt x="0" y="2067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4"/>
                    <a:pt x="2766" y="2402"/>
                    <a:pt x="2858" y="2250"/>
                  </a:cubicBezTo>
                  <a:cubicBezTo>
                    <a:pt x="2979" y="2098"/>
                    <a:pt x="3040" y="1915"/>
                    <a:pt x="3101" y="1733"/>
                  </a:cubicBezTo>
                  <a:cubicBezTo>
                    <a:pt x="3131" y="1551"/>
                    <a:pt x="3131" y="1338"/>
                    <a:pt x="3101" y="1155"/>
                  </a:cubicBezTo>
                  <a:cubicBezTo>
                    <a:pt x="3040" y="973"/>
                    <a:pt x="2979" y="791"/>
                    <a:pt x="2858" y="639"/>
                  </a:cubicBezTo>
                  <a:cubicBezTo>
                    <a:pt x="2584" y="244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8" name="Google Shape;4578;p28"/>
            <p:cNvSpPr/>
            <p:nvPr/>
          </p:nvSpPr>
          <p:spPr>
            <a:xfrm>
              <a:off x="6934275" y="685700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1"/>
                  </a:moveTo>
                  <a:cubicBezTo>
                    <a:pt x="1369" y="1"/>
                    <a:pt x="1095" y="92"/>
                    <a:pt x="852" y="275"/>
                  </a:cubicBezTo>
                  <a:cubicBezTo>
                    <a:pt x="1" y="822"/>
                    <a:pt x="1" y="2098"/>
                    <a:pt x="852" y="2676"/>
                  </a:cubicBezTo>
                  <a:cubicBezTo>
                    <a:pt x="1095" y="2828"/>
                    <a:pt x="1369" y="2919"/>
                    <a:pt x="1673" y="2919"/>
                  </a:cubicBezTo>
                  <a:cubicBezTo>
                    <a:pt x="3496" y="2828"/>
                    <a:pt x="3496" y="92"/>
                    <a:pt x="16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9" name="Google Shape;4579;p28"/>
            <p:cNvSpPr/>
            <p:nvPr/>
          </p:nvSpPr>
          <p:spPr>
            <a:xfrm>
              <a:off x="7270150" y="1189525"/>
              <a:ext cx="77550" cy="72975"/>
            </a:xfrm>
            <a:custGeom>
              <a:avLst/>
              <a:gdLst/>
              <a:ahLst/>
              <a:cxnLst/>
              <a:rect l="l" t="t" r="r" b="b"/>
              <a:pathLst>
                <a:path w="3102" h="2919" extrusionOk="0">
                  <a:moveTo>
                    <a:pt x="1673" y="0"/>
                  </a:moveTo>
                  <a:cubicBezTo>
                    <a:pt x="1369" y="0"/>
                    <a:pt x="1095" y="91"/>
                    <a:pt x="852" y="243"/>
                  </a:cubicBezTo>
                  <a:cubicBezTo>
                    <a:pt x="1" y="821"/>
                    <a:pt x="1" y="2098"/>
                    <a:pt x="852" y="2675"/>
                  </a:cubicBezTo>
                  <a:lnTo>
                    <a:pt x="822" y="2645"/>
                  </a:lnTo>
                  <a:lnTo>
                    <a:pt x="822" y="2645"/>
                  </a:lnTo>
                  <a:cubicBezTo>
                    <a:pt x="1065" y="2827"/>
                    <a:pt x="1369" y="2918"/>
                    <a:pt x="1642" y="2918"/>
                  </a:cubicBezTo>
                  <a:cubicBezTo>
                    <a:pt x="2129" y="2888"/>
                    <a:pt x="2584" y="2645"/>
                    <a:pt x="2858" y="2249"/>
                  </a:cubicBezTo>
                  <a:cubicBezTo>
                    <a:pt x="2949" y="2098"/>
                    <a:pt x="3040" y="1915"/>
                    <a:pt x="3071" y="1733"/>
                  </a:cubicBezTo>
                  <a:cubicBezTo>
                    <a:pt x="3101" y="1550"/>
                    <a:pt x="3101" y="1338"/>
                    <a:pt x="3071" y="1155"/>
                  </a:cubicBezTo>
                  <a:cubicBezTo>
                    <a:pt x="3040" y="973"/>
                    <a:pt x="2949" y="791"/>
                    <a:pt x="2858" y="639"/>
                  </a:cubicBezTo>
                  <a:cubicBezTo>
                    <a:pt x="2767" y="487"/>
                    <a:pt x="2615" y="365"/>
                    <a:pt x="2463" y="243"/>
                  </a:cubicBezTo>
                  <a:cubicBezTo>
                    <a:pt x="2250" y="91"/>
                    <a:pt x="1946" y="0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0" name="Google Shape;4580;p28"/>
            <p:cNvSpPr/>
            <p:nvPr/>
          </p:nvSpPr>
          <p:spPr>
            <a:xfrm>
              <a:off x="7261050" y="1357450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098"/>
                    <a:pt x="3374" y="1946"/>
                    <a:pt x="3435" y="1764"/>
                  </a:cubicBezTo>
                  <a:cubicBezTo>
                    <a:pt x="3465" y="1551"/>
                    <a:pt x="3465" y="1368"/>
                    <a:pt x="3435" y="1156"/>
                  </a:cubicBezTo>
                  <a:cubicBezTo>
                    <a:pt x="3344" y="791"/>
                    <a:pt x="3131" y="457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1" name="Google Shape;4581;p28"/>
            <p:cNvSpPr/>
            <p:nvPr/>
          </p:nvSpPr>
          <p:spPr>
            <a:xfrm>
              <a:off x="7261800" y="1021575"/>
              <a:ext cx="85900" cy="72975"/>
            </a:xfrm>
            <a:custGeom>
              <a:avLst/>
              <a:gdLst/>
              <a:ahLst/>
              <a:cxnLst/>
              <a:rect l="l" t="t" r="r" b="b"/>
              <a:pathLst>
                <a:path w="3436" h="291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76"/>
                  </a:cubicBezTo>
                  <a:lnTo>
                    <a:pt x="1156" y="2676"/>
                  </a:lnTo>
                  <a:cubicBezTo>
                    <a:pt x="1399" y="2828"/>
                    <a:pt x="1703" y="2919"/>
                    <a:pt x="1976" y="2919"/>
                  </a:cubicBezTo>
                  <a:cubicBezTo>
                    <a:pt x="2280" y="2919"/>
                    <a:pt x="2554" y="2828"/>
                    <a:pt x="2797" y="2676"/>
                  </a:cubicBezTo>
                  <a:cubicBezTo>
                    <a:pt x="3101" y="2432"/>
                    <a:pt x="3344" y="2128"/>
                    <a:pt x="3405" y="1733"/>
                  </a:cubicBezTo>
                  <a:cubicBezTo>
                    <a:pt x="3435" y="1642"/>
                    <a:pt x="3435" y="1551"/>
                    <a:pt x="3435" y="1460"/>
                  </a:cubicBezTo>
                  <a:cubicBezTo>
                    <a:pt x="3435" y="1369"/>
                    <a:pt x="3435" y="1247"/>
                    <a:pt x="3405" y="1156"/>
                  </a:cubicBezTo>
                  <a:cubicBezTo>
                    <a:pt x="3374" y="973"/>
                    <a:pt x="3283" y="791"/>
                    <a:pt x="3192" y="639"/>
                  </a:cubicBezTo>
                  <a:cubicBezTo>
                    <a:pt x="3070" y="487"/>
                    <a:pt x="2949" y="366"/>
                    <a:pt x="2797" y="27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2" name="Google Shape;4582;p28"/>
            <p:cNvSpPr/>
            <p:nvPr/>
          </p:nvSpPr>
          <p:spPr>
            <a:xfrm>
              <a:off x="6927450" y="10215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9"/>
                    <a:pt x="1946" y="2919"/>
                  </a:cubicBezTo>
                  <a:cubicBezTo>
                    <a:pt x="3861" y="2919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3" name="Google Shape;4583;p28"/>
            <p:cNvSpPr/>
            <p:nvPr/>
          </p:nvSpPr>
          <p:spPr>
            <a:xfrm>
              <a:off x="6925925" y="202842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cubicBezTo>
                    <a:pt x="1703" y="1"/>
                    <a:pt x="1429" y="92"/>
                    <a:pt x="1186" y="244"/>
                  </a:cubicBezTo>
                  <a:cubicBezTo>
                    <a:pt x="1" y="1065"/>
                    <a:pt x="578" y="288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4" name="Google Shape;4584;p28"/>
            <p:cNvSpPr/>
            <p:nvPr/>
          </p:nvSpPr>
          <p:spPr>
            <a:xfrm>
              <a:off x="6925925" y="169257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0"/>
                  </a:moveTo>
                  <a:cubicBezTo>
                    <a:pt x="548" y="0"/>
                    <a:pt x="1" y="1854"/>
                    <a:pt x="1186" y="264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830" y="2827"/>
                    <a:pt x="3830" y="91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5" name="Google Shape;4585;p28"/>
            <p:cNvSpPr/>
            <p:nvPr/>
          </p:nvSpPr>
          <p:spPr>
            <a:xfrm>
              <a:off x="6927450" y="18605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61" y="291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6" name="Google Shape;4586;p28"/>
            <p:cNvSpPr/>
            <p:nvPr/>
          </p:nvSpPr>
          <p:spPr>
            <a:xfrm>
              <a:off x="6925925" y="2195600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cubicBezTo>
                    <a:pt x="548" y="1"/>
                    <a:pt x="1" y="1855"/>
                    <a:pt x="1186" y="2676"/>
                  </a:cubicBezTo>
                  <a:cubicBezTo>
                    <a:pt x="1429" y="2828"/>
                    <a:pt x="1703" y="291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7" name="Google Shape;4587;p28"/>
            <p:cNvSpPr/>
            <p:nvPr/>
          </p:nvSpPr>
          <p:spPr>
            <a:xfrm>
              <a:off x="6925925" y="1525250"/>
              <a:ext cx="98050" cy="72350"/>
            </a:xfrm>
            <a:custGeom>
              <a:avLst/>
              <a:gdLst/>
              <a:ahLst/>
              <a:cxnLst/>
              <a:rect l="l" t="t" r="r" b="b"/>
              <a:pathLst>
                <a:path w="3922" h="2894" extrusionOk="0">
                  <a:moveTo>
                    <a:pt x="1892" y="0"/>
                  </a:moveTo>
                  <a:cubicBezTo>
                    <a:pt x="1634" y="0"/>
                    <a:pt x="1398" y="90"/>
                    <a:pt x="1186" y="249"/>
                  </a:cubicBezTo>
                  <a:cubicBezTo>
                    <a:pt x="1" y="1040"/>
                    <a:pt x="548" y="2894"/>
                    <a:pt x="2007" y="2894"/>
                  </a:cubicBezTo>
                  <a:cubicBezTo>
                    <a:pt x="3912" y="2894"/>
                    <a:pt x="3922" y="6"/>
                    <a:pt x="2036" y="6"/>
                  </a:cubicBezTo>
                  <a:cubicBezTo>
                    <a:pt x="2027" y="6"/>
                    <a:pt x="2017" y="6"/>
                    <a:pt x="2007" y="6"/>
                  </a:cubicBezTo>
                  <a:cubicBezTo>
                    <a:pt x="1968" y="2"/>
                    <a:pt x="1930" y="0"/>
                    <a:pt x="189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8" name="Google Shape;4588;p28"/>
            <p:cNvSpPr/>
            <p:nvPr/>
          </p:nvSpPr>
          <p:spPr>
            <a:xfrm>
              <a:off x="7269400" y="1525400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91"/>
                    <a:pt x="852" y="243"/>
                  </a:cubicBezTo>
                  <a:cubicBezTo>
                    <a:pt x="0" y="821"/>
                    <a:pt x="0" y="2067"/>
                    <a:pt x="852" y="2644"/>
                  </a:cubicBezTo>
                  <a:cubicBezTo>
                    <a:pt x="1095" y="2796"/>
                    <a:pt x="1399" y="2888"/>
                    <a:pt x="1672" y="2888"/>
                  </a:cubicBezTo>
                  <a:cubicBezTo>
                    <a:pt x="1976" y="2888"/>
                    <a:pt x="2250" y="2796"/>
                    <a:pt x="2493" y="2644"/>
                  </a:cubicBezTo>
                  <a:cubicBezTo>
                    <a:pt x="2645" y="2553"/>
                    <a:pt x="2766" y="2401"/>
                    <a:pt x="2858" y="2280"/>
                  </a:cubicBezTo>
                  <a:cubicBezTo>
                    <a:pt x="2979" y="2097"/>
                    <a:pt x="3040" y="1915"/>
                    <a:pt x="3101" y="1733"/>
                  </a:cubicBezTo>
                  <a:cubicBezTo>
                    <a:pt x="3131" y="1550"/>
                    <a:pt x="3131" y="1337"/>
                    <a:pt x="3101" y="1155"/>
                  </a:cubicBezTo>
                  <a:cubicBezTo>
                    <a:pt x="3040" y="973"/>
                    <a:pt x="2979" y="790"/>
                    <a:pt x="2858" y="638"/>
                  </a:cubicBezTo>
                  <a:cubicBezTo>
                    <a:pt x="258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9" name="Google Shape;4589;p28"/>
            <p:cNvSpPr/>
            <p:nvPr/>
          </p:nvSpPr>
          <p:spPr>
            <a:xfrm>
              <a:off x="6927450" y="85365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0" name="Google Shape;4590;p28"/>
            <p:cNvSpPr/>
            <p:nvPr/>
          </p:nvSpPr>
          <p:spPr>
            <a:xfrm>
              <a:off x="6934275" y="1189525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0"/>
                  </a:moveTo>
                  <a:cubicBezTo>
                    <a:pt x="1369" y="0"/>
                    <a:pt x="1095" y="61"/>
                    <a:pt x="852" y="243"/>
                  </a:cubicBezTo>
                  <a:cubicBezTo>
                    <a:pt x="1" y="821"/>
                    <a:pt x="1" y="2067"/>
                    <a:pt x="852" y="2645"/>
                  </a:cubicBezTo>
                  <a:cubicBezTo>
                    <a:pt x="1095" y="2827"/>
                    <a:pt x="1369" y="2918"/>
                    <a:pt x="1673" y="2918"/>
                  </a:cubicBezTo>
                  <a:cubicBezTo>
                    <a:pt x="3496" y="2797"/>
                    <a:pt x="3496" y="91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1" name="Google Shape;4591;p28"/>
            <p:cNvSpPr/>
            <p:nvPr/>
          </p:nvSpPr>
          <p:spPr>
            <a:xfrm>
              <a:off x="6927450" y="1357450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16" y="0"/>
                  </a:moveTo>
                  <a:cubicBezTo>
                    <a:pt x="0" y="0"/>
                    <a:pt x="10" y="2888"/>
                    <a:pt x="1946" y="2888"/>
                  </a:cubicBezTo>
                  <a:cubicBezTo>
                    <a:pt x="3851" y="2888"/>
                    <a:pt x="3861" y="0"/>
                    <a:pt x="1975" y="0"/>
                  </a:cubicBezTo>
                  <a:cubicBezTo>
                    <a:pt x="1966" y="0"/>
                    <a:pt x="1956" y="0"/>
                    <a:pt x="1946" y="1"/>
                  </a:cubicBezTo>
                  <a:cubicBezTo>
                    <a:pt x="1936" y="0"/>
                    <a:pt x="1926" y="0"/>
                    <a:pt x="191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2" name="Google Shape;4592;p28"/>
            <p:cNvSpPr/>
            <p:nvPr/>
          </p:nvSpPr>
          <p:spPr>
            <a:xfrm>
              <a:off x="7261800" y="1692575"/>
              <a:ext cx="85900" cy="72975"/>
            </a:xfrm>
            <a:custGeom>
              <a:avLst/>
              <a:gdLst/>
              <a:ahLst/>
              <a:cxnLst/>
              <a:rect l="l" t="t" r="r" b="b"/>
              <a:pathLst>
                <a:path w="3436" h="2919" extrusionOk="0">
                  <a:moveTo>
                    <a:pt x="2007" y="0"/>
                  </a:moveTo>
                  <a:cubicBezTo>
                    <a:pt x="578" y="0"/>
                    <a:pt x="0" y="1854"/>
                    <a:pt x="1186" y="2675"/>
                  </a:cubicBezTo>
                  <a:lnTo>
                    <a:pt x="1156" y="2675"/>
                  </a:lnTo>
                  <a:cubicBezTo>
                    <a:pt x="1399" y="2827"/>
                    <a:pt x="1703" y="2918"/>
                    <a:pt x="1976" y="2918"/>
                  </a:cubicBezTo>
                  <a:cubicBezTo>
                    <a:pt x="2463" y="2918"/>
                    <a:pt x="2918" y="2675"/>
                    <a:pt x="3192" y="2280"/>
                  </a:cubicBezTo>
                  <a:cubicBezTo>
                    <a:pt x="3283" y="2128"/>
                    <a:pt x="3374" y="1945"/>
                    <a:pt x="3405" y="1763"/>
                  </a:cubicBezTo>
                  <a:cubicBezTo>
                    <a:pt x="3435" y="1550"/>
                    <a:pt x="3435" y="1368"/>
                    <a:pt x="3405" y="1155"/>
                  </a:cubicBezTo>
                  <a:cubicBezTo>
                    <a:pt x="3374" y="973"/>
                    <a:pt x="3283" y="790"/>
                    <a:pt x="3192" y="638"/>
                  </a:cubicBezTo>
                  <a:cubicBezTo>
                    <a:pt x="3101" y="486"/>
                    <a:pt x="2949" y="365"/>
                    <a:pt x="2797" y="274"/>
                  </a:cubicBezTo>
                  <a:cubicBezTo>
                    <a:pt x="2554" y="91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3" name="Google Shape;4593;p28"/>
            <p:cNvSpPr/>
            <p:nvPr/>
          </p:nvSpPr>
          <p:spPr>
            <a:xfrm>
              <a:off x="7269400" y="3874200"/>
              <a:ext cx="78300" cy="72225"/>
            </a:xfrm>
            <a:custGeom>
              <a:avLst/>
              <a:gdLst/>
              <a:ahLst/>
              <a:cxnLst/>
              <a:rect l="l" t="t" r="r" b="b"/>
              <a:pathLst>
                <a:path w="3132" h="2889" extrusionOk="0">
                  <a:moveTo>
                    <a:pt x="1672" y="1"/>
                  </a:moveTo>
                  <a:cubicBezTo>
                    <a:pt x="1368" y="1"/>
                    <a:pt x="1095" y="92"/>
                    <a:pt x="852" y="244"/>
                  </a:cubicBezTo>
                  <a:cubicBezTo>
                    <a:pt x="0" y="821"/>
                    <a:pt x="0" y="2068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4"/>
                    <a:pt x="2766" y="2402"/>
                    <a:pt x="2858" y="2280"/>
                  </a:cubicBezTo>
                  <a:cubicBezTo>
                    <a:pt x="2979" y="2098"/>
                    <a:pt x="3040" y="1916"/>
                    <a:pt x="3101" y="1733"/>
                  </a:cubicBezTo>
                  <a:cubicBezTo>
                    <a:pt x="3131" y="1551"/>
                    <a:pt x="3131" y="1338"/>
                    <a:pt x="3101" y="1156"/>
                  </a:cubicBezTo>
                  <a:cubicBezTo>
                    <a:pt x="3040" y="973"/>
                    <a:pt x="2979" y="791"/>
                    <a:pt x="2858" y="639"/>
                  </a:cubicBezTo>
                  <a:cubicBezTo>
                    <a:pt x="2584" y="244"/>
                    <a:pt x="2159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4" name="Google Shape;4594;p28"/>
            <p:cNvSpPr/>
            <p:nvPr/>
          </p:nvSpPr>
          <p:spPr>
            <a:xfrm>
              <a:off x="7261050" y="421007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75"/>
                  </a:cubicBezTo>
                  <a:lnTo>
                    <a:pt x="1186" y="2645"/>
                  </a:ln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3"/>
                    <a:pt x="3100" y="2402"/>
                    <a:pt x="3192" y="2250"/>
                  </a:cubicBezTo>
                  <a:cubicBezTo>
                    <a:pt x="3313" y="2098"/>
                    <a:pt x="3374" y="1916"/>
                    <a:pt x="3435" y="1733"/>
                  </a:cubicBezTo>
                  <a:cubicBezTo>
                    <a:pt x="3435" y="1642"/>
                    <a:pt x="3465" y="1551"/>
                    <a:pt x="3465" y="142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74" y="973"/>
                    <a:pt x="3313" y="791"/>
                    <a:pt x="3192" y="639"/>
                  </a:cubicBezTo>
                  <a:cubicBezTo>
                    <a:pt x="3100" y="487"/>
                    <a:pt x="2979" y="365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5" name="Google Shape;4595;p28"/>
            <p:cNvSpPr/>
            <p:nvPr/>
          </p:nvSpPr>
          <p:spPr>
            <a:xfrm>
              <a:off x="7261050" y="3706275"/>
              <a:ext cx="86650" cy="72200"/>
            </a:xfrm>
            <a:custGeom>
              <a:avLst/>
              <a:gdLst/>
              <a:ahLst/>
              <a:cxnLst/>
              <a:rect l="l" t="t" r="r" b="b"/>
              <a:pathLst>
                <a:path w="3466" h="2888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lnTo>
                    <a:pt x="1186" y="2645"/>
                  </a:lnTo>
                  <a:cubicBezTo>
                    <a:pt x="1429" y="2827"/>
                    <a:pt x="1733" y="2888"/>
                    <a:pt x="2006" y="2888"/>
                  </a:cubicBezTo>
                  <a:cubicBezTo>
                    <a:pt x="2310" y="2888"/>
                    <a:pt x="2584" y="2827"/>
                    <a:pt x="2827" y="264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65" y="1551"/>
                    <a:pt x="3465" y="1368"/>
                    <a:pt x="3435" y="1155"/>
                  </a:cubicBezTo>
                  <a:cubicBezTo>
                    <a:pt x="3344" y="791"/>
                    <a:pt x="3131" y="456"/>
                    <a:pt x="2797" y="244"/>
                  </a:cubicBezTo>
                  <a:cubicBezTo>
                    <a:pt x="2553" y="92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6" name="Google Shape;4596;p28"/>
            <p:cNvSpPr/>
            <p:nvPr/>
          </p:nvSpPr>
          <p:spPr>
            <a:xfrm>
              <a:off x="7261800" y="3371025"/>
              <a:ext cx="85900" cy="72350"/>
            </a:xfrm>
            <a:custGeom>
              <a:avLst/>
              <a:gdLst/>
              <a:ahLst/>
              <a:cxnLst/>
              <a:rect l="l" t="t" r="r" b="b"/>
              <a:pathLst>
                <a:path w="3436" h="2894" extrusionOk="0">
                  <a:moveTo>
                    <a:pt x="2111" y="0"/>
                  </a:moveTo>
                  <a:cubicBezTo>
                    <a:pt x="2076" y="0"/>
                    <a:pt x="2041" y="2"/>
                    <a:pt x="2007" y="6"/>
                  </a:cubicBezTo>
                  <a:cubicBezTo>
                    <a:pt x="578" y="6"/>
                    <a:pt x="0" y="1860"/>
                    <a:pt x="1186" y="2650"/>
                  </a:cubicBezTo>
                  <a:lnTo>
                    <a:pt x="1156" y="2650"/>
                  </a:lnTo>
                  <a:cubicBezTo>
                    <a:pt x="1399" y="2802"/>
                    <a:pt x="1703" y="2893"/>
                    <a:pt x="1976" y="2893"/>
                  </a:cubicBezTo>
                  <a:cubicBezTo>
                    <a:pt x="2280" y="2893"/>
                    <a:pt x="2554" y="2802"/>
                    <a:pt x="2797" y="2650"/>
                  </a:cubicBezTo>
                  <a:cubicBezTo>
                    <a:pt x="3101" y="2438"/>
                    <a:pt x="3344" y="2103"/>
                    <a:pt x="3405" y="1738"/>
                  </a:cubicBezTo>
                  <a:cubicBezTo>
                    <a:pt x="3435" y="1617"/>
                    <a:pt x="3435" y="1526"/>
                    <a:pt x="3435" y="1435"/>
                  </a:cubicBezTo>
                  <a:cubicBezTo>
                    <a:pt x="3435" y="1343"/>
                    <a:pt x="3435" y="1222"/>
                    <a:pt x="3405" y="1131"/>
                  </a:cubicBezTo>
                  <a:cubicBezTo>
                    <a:pt x="3374" y="948"/>
                    <a:pt x="3283" y="766"/>
                    <a:pt x="3192" y="614"/>
                  </a:cubicBezTo>
                  <a:cubicBezTo>
                    <a:pt x="3070" y="462"/>
                    <a:pt x="2949" y="340"/>
                    <a:pt x="2797" y="249"/>
                  </a:cubicBezTo>
                  <a:cubicBezTo>
                    <a:pt x="2585" y="90"/>
                    <a:pt x="2349" y="0"/>
                    <a:pt x="2111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7" name="Google Shape;4597;p28"/>
            <p:cNvSpPr/>
            <p:nvPr/>
          </p:nvSpPr>
          <p:spPr>
            <a:xfrm>
              <a:off x="7270150" y="3539100"/>
              <a:ext cx="77550" cy="72200"/>
            </a:xfrm>
            <a:custGeom>
              <a:avLst/>
              <a:gdLst/>
              <a:ahLst/>
              <a:cxnLst/>
              <a:rect l="l" t="t" r="r" b="b"/>
              <a:pathLst>
                <a:path w="3102" h="2888" extrusionOk="0">
                  <a:moveTo>
                    <a:pt x="1673" y="0"/>
                  </a:moveTo>
                  <a:cubicBezTo>
                    <a:pt x="1369" y="0"/>
                    <a:pt x="1095" y="92"/>
                    <a:pt x="852" y="244"/>
                  </a:cubicBezTo>
                  <a:cubicBezTo>
                    <a:pt x="1" y="821"/>
                    <a:pt x="1" y="2067"/>
                    <a:pt x="852" y="2645"/>
                  </a:cubicBezTo>
                  <a:lnTo>
                    <a:pt x="822" y="2645"/>
                  </a:lnTo>
                  <a:cubicBezTo>
                    <a:pt x="1065" y="2797"/>
                    <a:pt x="1369" y="2888"/>
                    <a:pt x="1642" y="2888"/>
                  </a:cubicBezTo>
                  <a:cubicBezTo>
                    <a:pt x="2129" y="2888"/>
                    <a:pt x="2584" y="2645"/>
                    <a:pt x="2858" y="2250"/>
                  </a:cubicBezTo>
                  <a:cubicBezTo>
                    <a:pt x="2949" y="2098"/>
                    <a:pt x="3040" y="1915"/>
                    <a:pt x="3071" y="1733"/>
                  </a:cubicBezTo>
                  <a:cubicBezTo>
                    <a:pt x="3101" y="1551"/>
                    <a:pt x="3101" y="1338"/>
                    <a:pt x="3071" y="1155"/>
                  </a:cubicBezTo>
                  <a:cubicBezTo>
                    <a:pt x="3040" y="973"/>
                    <a:pt x="2949" y="791"/>
                    <a:pt x="2858" y="639"/>
                  </a:cubicBezTo>
                  <a:cubicBezTo>
                    <a:pt x="2767" y="487"/>
                    <a:pt x="2615" y="335"/>
                    <a:pt x="2463" y="244"/>
                  </a:cubicBezTo>
                  <a:cubicBezTo>
                    <a:pt x="2250" y="92"/>
                    <a:pt x="1946" y="0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8" name="Google Shape;4598;p28"/>
            <p:cNvSpPr/>
            <p:nvPr/>
          </p:nvSpPr>
          <p:spPr>
            <a:xfrm>
              <a:off x="6771675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0" y="0"/>
                  </a:moveTo>
                  <a:cubicBezTo>
                    <a:pt x="0" y="790"/>
                    <a:pt x="639" y="1459"/>
                    <a:pt x="1459" y="1459"/>
                  </a:cubicBezTo>
                  <a:cubicBezTo>
                    <a:pt x="2250" y="1459"/>
                    <a:pt x="2918" y="790"/>
                    <a:pt x="291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9" name="Google Shape;4599;p28"/>
            <p:cNvSpPr/>
            <p:nvPr/>
          </p:nvSpPr>
          <p:spPr>
            <a:xfrm>
              <a:off x="6435800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0" y="0"/>
                  </a:moveTo>
                  <a:cubicBezTo>
                    <a:pt x="0" y="790"/>
                    <a:pt x="669" y="1459"/>
                    <a:pt x="1459" y="1459"/>
                  </a:cubicBezTo>
                  <a:cubicBezTo>
                    <a:pt x="2280" y="1459"/>
                    <a:pt x="2918" y="790"/>
                    <a:pt x="291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0" name="Google Shape;4600;p28"/>
            <p:cNvSpPr/>
            <p:nvPr/>
          </p:nvSpPr>
          <p:spPr>
            <a:xfrm>
              <a:off x="7287625" y="4377250"/>
              <a:ext cx="60075" cy="69175"/>
            </a:xfrm>
            <a:custGeom>
              <a:avLst/>
              <a:gdLst/>
              <a:ahLst/>
              <a:cxnLst/>
              <a:rect l="l" t="t" r="r" b="b"/>
              <a:pathLst>
                <a:path w="2403" h="2767" extrusionOk="0">
                  <a:moveTo>
                    <a:pt x="943" y="1"/>
                  </a:moveTo>
                  <a:cubicBezTo>
                    <a:pt x="670" y="1"/>
                    <a:pt x="366" y="92"/>
                    <a:pt x="123" y="244"/>
                  </a:cubicBezTo>
                  <a:cubicBezTo>
                    <a:pt x="92" y="274"/>
                    <a:pt x="31" y="305"/>
                    <a:pt x="1" y="335"/>
                  </a:cubicBezTo>
                  <a:lnTo>
                    <a:pt x="1612" y="2767"/>
                  </a:lnTo>
                  <a:cubicBezTo>
                    <a:pt x="1642" y="2736"/>
                    <a:pt x="1703" y="2675"/>
                    <a:pt x="1764" y="2645"/>
                  </a:cubicBezTo>
                  <a:cubicBezTo>
                    <a:pt x="1916" y="2554"/>
                    <a:pt x="2037" y="2432"/>
                    <a:pt x="2159" y="2280"/>
                  </a:cubicBezTo>
                  <a:cubicBezTo>
                    <a:pt x="2250" y="2098"/>
                    <a:pt x="2341" y="1916"/>
                    <a:pt x="2372" y="1733"/>
                  </a:cubicBezTo>
                  <a:cubicBezTo>
                    <a:pt x="2402" y="1551"/>
                    <a:pt x="2402" y="1338"/>
                    <a:pt x="2372" y="1156"/>
                  </a:cubicBezTo>
                  <a:cubicBezTo>
                    <a:pt x="2341" y="973"/>
                    <a:pt x="2250" y="791"/>
                    <a:pt x="2159" y="639"/>
                  </a:cubicBezTo>
                  <a:cubicBezTo>
                    <a:pt x="1885" y="244"/>
                    <a:pt x="1430" y="1"/>
                    <a:pt x="94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1" name="Google Shape;4601;p28"/>
            <p:cNvSpPr/>
            <p:nvPr/>
          </p:nvSpPr>
          <p:spPr>
            <a:xfrm>
              <a:off x="7262550" y="518525"/>
              <a:ext cx="85150" cy="72225"/>
            </a:xfrm>
            <a:custGeom>
              <a:avLst/>
              <a:gdLst/>
              <a:ahLst/>
              <a:cxnLst/>
              <a:rect l="l" t="t" r="r" b="b"/>
              <a:pathLst>
                <a:path w="3406" h="2889" extrusionOk="0">
                  <a:moveTo>
                    <a:pt x="1946" y="1"/>
                  </a:moveTo>
                  <a:cubicBezTo>
                    <a:pt x="1" y="1"/>
                    <a:pt x="1" y="2889"/>
                    <a:pt x="1946" y="2889"/>
                  </a:cubicBezTo>
                  <a:cubicBezTo>
                    <a:pt x="2250" y="2889"/>
                    <a:pt x="2524" y="2797"/>
                    <a:pt x="2767" y="2645"/>
                  </a:cubicBezTo>
                  <a:cubicBezTo>
                    <a:pt x="3071" y="2433"/>
                    <a:pt x="3314" y="2098"/>
                    <a:pt x="3375" y="1733"/>
                  </a:cubicBezTo>
                  <a:cubicBezTo>
                    <a:pt x="3405" y="1642"/>
                    <a:pt x="3405" y="1551"/>
                    <a:pt x="3405" y="1430"/>
                  </a:cubicBezTo>
                  <a:cubicBezTo>
                    <a:pt x="3405" y="1338"/>
                    <a:pt x="3405" y="1247"/>
                    <a:pt x="3375" y="1156"/>
                  </a:cubicBezTo>
                  <a:cubicBezTo>
                    <a:pt x="3344" y="974"/>
                    <a:pt x="3253" y="791"/>
                    <a:pt x="3162" y="639"/>
                  </a:cubicBezTo>
                  <a:cubicBezTo>
                    <a:pt x="3040" y="487"/>
                    <a:pt x="2919" y="366"/>
                    <a:pt x="2767" y="244"/>
                  </a:cubicBezTo>
                  <a:cubicBezTo>
                    <a:pt x="2524" y="92"/>
                    <a:pt x="2250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2" name="Google Shape;4602;p28"/>
            <p:cNvSpPr/>
            <p:nvPr/>
          </p:nvSpPr>
          <p:spPr>
            <a:xfrm>
              <a:off x="6927450" y="236355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3" name="Google Shape;4603;p28"/>
            <p:cNvSpPr/>
            <p:nvPr/>
          </p:nvSpPr>
          <p:spPr>
            <a:xfrm>
              <a:off x="7269400" y="2028425"/>
              <a:ext cx="78300" cy="72975"/>
            </a:xfrm>
            <a:custGeom>
              <a:avLst/>
              <a:gdLst/>
              <a:ahLst/>
              <a:cxnLst/>
              <a:rect l="l" t="t" r="r" b="b"/>
              <a:pathLst>
                <a:path w="3132" h="2919" extrusionOk="0">
                  <a:moveTo>
                    <a:pt x="1672" y="1"/>
                  </a:moveTo>
                  <a:cubicBezTo>
                    <a:pt x="1368" y="1"/>
                    <a:pt x="1095" y="92"/>
                    <a:pt x="852" y="244"/>
                  </a:cubicBezTo>
                  <a:cubicBezTo>
                    <a:pt x="0" y="822"/>
                    <a:pt x="0" y="2098"/>
                    <a:pt x="852" y="2676"/>
                  </a:cubicBezTo>
                  <a:cubicBezTo>
                    <a:pt x="1095" y="2828"/>
                    <a:pt x="1399" y="2919"/>
                    <a:pt x="1672" y="2919"/>
                  </a:cubicBezTo>
                  <a:cubicBezTo>
                    <a:pt x="1976" y="2919"/>
                    <a:pt x="2250" y="2828"/>
                    <a:pt x="2493" y="2676"/>
                  </a:cubicBezTo>
                  <a:cubicBezTo>
                    <a:pt x="2645" y="2554"/>
                    <a:pt x="2766" y="2433"/>
                    <a:pt x="2858" y="2281"/>
                  </a:cubicBezTo>
                  <a:cubicBezTo>
                    <a:pt x="2979" y="2129"/>
                    <a:pt x="3040" y="1946"/>
                    <a:pt x="3101" y="1764"/>
                  </a:cubicBezTo>
                  <a:cubicBezTo>
                    <a:pt x="3131" y="1551"/>
                    <a:pt x="3131" y="1369"/>
                    <a:pt x="3101" y="1186"/>
                  </a:cubicBezTo>
                  <a:cubicBezTo>
                    <a:pt x="3040" y="974"/>
                    <a:pt x="2979" y="822"/>
                    <a:pt x="2858" y="639"/>
                  </a:cubicBezTo>
                  <a:cubicBezTo>
                    <a:pt x="2584" y="244"/>
                    <a:pt x="2159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4" name="Google Shape;4604;p28"/>
            <p:cNvSpPr/>
            <p:nvPr/>
          </p:nvSpPr>
          <p:spPr>
            <a:xfrm>
              <a:off x="7261800" y="2364300"/>
              <a:ext cx="85900" cy="72225"/>
            </a:xfrm>
            <a:custGeom>
              <a:avLst/>
              <a:gdLst/>
              <a:ahLst/>
              <a:cxnLst/>
              <a:rect l="l" t="t" r="r" b="b"/>
              <a:pathLst>
                <a:path w="3436" h="288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280" y="2888"/>
                    <a:pt x="2554" y="2797"/>
                    <a:pt x="2797" y="2645"/>
                  </a:cubicBezTo>
                  <a:cubicBezTo>
                    <a:pt x="3101" y="2432"/>
                    <a:pt x="3344" y="2098"/>
                    <a:pt x="3405" y="1733"/>
                  </a:cubicBezTo>
                  <a:cubicBezTo>
                    <a:pt x="3435" y="1642"/>
                    <a:pt x="3435" y="1521"/>
                    <a:pt x="3435" y="1429"/>
                  </a:cubicBezTo>
                  <a:cubicBezTo>
                    <a:pt x="3435" y="1338"/>
                    <a:pt x="3435" y="1247"/>
                    <a:pt x="3405" y="1156"/>
                  </a:cubicBezTo>
                  <a:cubicBezTo>
                    <a:pt x="3374" y="943"/>
                    <a:pt x="3283" y="791"/>
                    <a:pt x="3192" y="609"/>
                  </a:cubicBezTo>
                  <a:cubicBezTo>
                    <a:pt x="3070" y="457"/>
                    <a:pt x="2949" y="335"/>
                    <a:pt x="2797" y="24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5" name="Google Shape;4605;p28"/>
            <p:cNvSpPr/>
            <p:nvPr/>
          </p:nvSpPr>
          <p:spPr>
            <a:xfrm>
              <a:off x="7261800" y="2196375"/>
              <a:ext cx="85900" cy="72200"/>
            </a:xfrm>
            <a:custGeom>
              <a:avLst/>
              <a:gdLst/>
              <a:ahLst/>
              <a:cxnLst/>
              <a:rect l="l" t="t" r="r" b="b"/>
              <a:pathLst>
                <a:path w="3436" h="2888" extrusionOk="0">
                  <a:moveTo>
                    <a:pt x="2007" y="0"/>
                  </a:moveTo>
                  <a:cubicBezTo>
                    <a:pt x="578" y="0"/>
                    <a:pt x="0" y="1854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463" y="2888"/>
                    <a:pt x="2918" y="2645"/>
                    <a:pt x="3192" y="2250"/>
                  </a:cubicBezTo>
                  <a:cubicBezTo>
                    <a:pt x="3283" y="2098"/>
                    <a:pt x="3374" y="1915"/>
                    <a:pt x="3405" y="1733"/>
                  </a:cubicBezTo>
                  <a:cubicBezTo>
                    <a:pt x="3435" y="1642"/>
                    <a:pt x="3435" y="1551"/>
                    <a:pt x="3435" y="1429"/>
                  </a:cubicBezTo>
                  <a:cubicBezTo>
                    <a:pt x="3435" y="1338"/>
                    <a:pt x="3435" y="1247"/>
                    <a:pt x="3405" y="1155"/>
                  </a:cubicBezTo>
                  <a:cubicBezTo>
                    <a:pt x="3374" y="973"/>
                    <a:pt x="3283" y="791"/>
                    <a:pt x="3192" y="608"/>
                  </a:cubicBezTo>
                  <a:cubicBezTo>
                    <a:pt x="3101" y="487"/>
                    <a:pt x="2949" y="335"/>
                    <a:pt x="2797" y="244"/>
                  </a:cubicBezTo>
                  <a:cubicBezTo>
                    <a:pt x="2554" y="92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6" name="Google Shape;4606;p28"/>
            <p:cNvSpPr/>
            <p:nvPr/>
          </p:nvSpPr>
          <p:spPr>
            <a:xfrm>
              <a:off x="7261050" y="1861250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4"/>
                    <a:pt x="3100" y="2402"/>
                    <a:pt x="3192" y="2250"/>
                  </a:cubicBezTo>
                  <a:cubicBezTo>
                    <a:pt x="3313" y="2098"/>
                    <a:pt x="3374" y="1916"/>
                    <a:pt x="3435" y="1733"/>
                  </a:cubicBezTo>
                  <a:cubicBezTo>
                    <a:pt x="3435" y="1642"/>
                    <a:pt x="3465" y="1521"/>
                    <a:pt x="3465" y="142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74" y="974"/>
                    <a:pt x="3313" y="791"/>
                    <a:pt x="3192" y="609"/>
                  </a:cubicBezTo>
                  <a:cubicBezTo>
                    <a:pt x="3100" y="487"/>
                    <a:pt x="2979" y="335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7" name="Google Shape;4607;p28"/>
            <p:cNvSpPr/>
            <p:nvPr/>
          </p:nvSpPr>
          <p:spPr>
            <a:xfrm>
              <a:off x="7261050" y="269942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cubicBezTo>
                    <a:pt x="1429" y="2827"/>
                    <a:pt x="1733" y="2918"/>
                    <a:pt x="2006" y="2918"/>
                  </a:cubicBezTo>
                  <a:cubicBezTo>
                    <a:pt x="2310" y="2918"/>
                    <a:pt x="2584" y="2827"/>
                    <a:pt x="2827" y="2675"/>
                  </a:cubicBezTo>
                  <a:cubicBezTo>
                    <a:pt x="2979" y="2553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35" y="1672"/>
                    <a:pt x="3465" y="1550"/>
                    <a:pt x="3465" y="1459"/>
                  </a:cubicBezTo>
                  <a:cubicBezTo>
                    <a:pt x="3465" y="1368"/>
                    <a:pt x="3435" y="1277"/>
                    <a:pt x="3435" y="1186"/>
                  </a:cubicBezTo>
                  <a:cubicBezTo>
                    <a:pt x="3344" y="791"/>
                    <a:pt x="3131" y="487"/>
                    <a:pt x="2797" y="243"/>
                  </a:cubicBezTo>
                  <a:cubicBezTo>
                    <a:pt x="2553" y="91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8" name="Google Shape;4608;p28"/>
            <p:cNvSpPr/>
            <p:nvPr/>
          </p:nvSpPr>
          <p:spPr>
            <a:xfrm>
              <a:off x="7269400" y="3035300"/>
              <a:ext cx="78300" cy="72975"/>
            </a:xfrm>
            <a:custGeom>
              <a:avLst/>
              <a:gdLst/>
              <a:ahLst/>
              <a:cxnLst/>
              <a:rect l="l" t="t" r="r" b="b"/>
              <a:pathLst>
                <a:path w="3132" h="2919" extrusionOk="0">
                  <a:moveTo>
                    <a:pt x="1672" y="0"/>
                  </a:moveTo>
                  <a:cubicBezTo>
                    <a:pt x="1399" y="0"/>
                    <a:pt x="1095" y="91"/>
                    <a:pt x="852" y="243"/>
                  </a:cubicBezTo>
                  <a:cubicBezTo>
                    <a:pt x="0" y="821"/>
                    <a:pt x="0" y="2097"/>
                    <a:pt x="852" y="2675"/>
                  </a:cubicBezTo>
                  <a:cubicBezTo>
                    <a:pt x="1095" y="2827"/>
                    <a:pt x="1399" y="2918"/>
                    <a:pt x="1672" y="2918"/>
                  </a:cubicBezTo>
                  <a:cubicBezTo>
                    <a:pt x="2159" y="2918"/>
                    <a:pt x="2614" y="2675"/>
                    <a:pt x="2888" y="2280"/>
                  </a:cubicBezTo>
                  <a:cubicBezTo>
                    <a:pt x="2979" y="2097"/>
                    <a:pt x="3070" y="1945"/>
                    <a:pt x="3101" y="1763"/>
                  </a:cubicBezTo>
                  <a:cubicBezTo>
                    <a:pt x="3131" y="1550"/>
                    <a:pt x="3131" y="1368"/>
                    <a:pt x="3101" y="1155"/>
                  </a:cubicBezTo>
                  <a:cubicBezTo>
                    <a:pt x="3070" y="973"/>
                    <a:pt x="2979" y="790"/>
                    <a:pt x="2888" y="638"/>
                  </a:cubicBezTo>
                  <a:cubicBezTo>
                    <a:pt x="261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9" name="Google Shape;4609;p28"/>
            <p:cNvSpPr/>
            <p:nvPr/>
          </p:nvSpPr>
          <p:spPr>
            <a:xfrm>
              <a:off x="7269400" y="2532250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91"/>
                    <a:pt x="852" y="243"/>
                  </a:cubicBezTo>
                  <a:cubicBezTo>
                    <a:pt x="0" y="821"/>
                    <a:pt x="0" y="2067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3"/>
                    <a:pt x="2766" y="2401"/>
                    <a:pt x="2858" y="2280"/>
                  </a:cubicBezTo>
                  <a:cubicBezTo>
                    <a:pt x="2979" y="2097"/>
                    <a:pt x="3040" y="1915"/>
                    <a:pt x="3101" y="1733"/>
                  </a:cubicBezTo>
                  <a:cubicBezTo>
                    <a:pt x="3131" y="1550"/>
                    <a:pt x="3131" y="1338"/>
                    <a:pt x="3101" y="1155"/>
                  </a:cubicBezTo>
                  <a:cubicBezTo>
                    <a:pt x="3040" y="973"/>
                    <a:pt x="2979" y="790"/>
                    <a:pt x="2858" y="639"/>
                  </a:cubicBezTo>
                  <a:cubicBezTo>
                    <a:pt x="258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0" name="Google Shape;4610;p28"/>
            <p:cNvSpPr/>
            <p:nvPr/>
          </p:nvSpPr>
          <p:spPr>
            <a:xfrm>
              <a:off x="7261800" y="2867350"/>
              <a:ext cx="85900" cy="72225"/>
            </a:xfrm>
            <a:custGeom>
              <a:avLst/>
              <a:gdLst/>
              <a:ahLst/>
              <a:cxnLst/>
              <a:rect l="l" t="t" r="r" b="b"/>
              <a:pathLst>
                <a:path w="3436" h="288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75"/>
                  </a:cubicBezTo>
                  <a:lnTo>
                    <a:pt x="1156" y="2645"/>
                  </a:lnTo>
                  <a:lnTo>
                    <a:pt x="1156" y="2645"/>
                  </a:lnTo>
                  <a:cubicBezTo>
                    <a:pt x="1399" y="2827"/>
                    <a:pt x="1703" y="2888"/>
                    <a:pt x="1976" y="2888"/>
                  </a:cubicBezTo>
                  <a:cubicBezTo>
                    <a:pt x="2280" y="2888"/>
                    <a:pt x="2554" y="2827"/>
                    <a:pt x="2797" y="2645"/>
                  </a:cubicBezTo>
                  <a:cubicBezTo>
                    <a:pt x="3101" y="2432"/>
                    <a:pt x="3344" y="2098"/>
                    <a:pt x="3405" y="1733"/>
                  </a:cubicBezTo>
                  <a:cubicBezTo>
                    <a:pt x="3435" y="1642"/>
                    <a:pt x="3435" y="1551"/>
                    <a:pt x="3435" y="1460"/>
                  </a:cubicBezTo>
                  <a:cubicBezTo>
                    <a:pt x="3435" y="1338"/>
                    <a:pt x="3435" y="1247"/>
                    <a:pt x="3405" y="1156"/>
                  </a:cubicBezTo>
                  <a:cubicBezTo>
                    <a:pt x="3374" y="973"/>
                    <a:pt x="3283" y="791"/>
                    <a:pt x="3192" y="639"/>
                  </a:cubicBezTo>
                  <a:cubicBezTo>
                    <a:pt x="3070" y="487"/>
                    <a:pt x="2949" y="365"/>
                    <a:pt x="2797" y="24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1" name="Google Shape;4611;p28"/>
            <p:cNvSpPr/>
            <p:nvPr/>
          </p:nvSpPr>
          <p:spPr>
            <a:xfrm>
              <a:off x="7261050" y="320322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3"/>
                    <a:pt x="3100" y="2402"/>
                    <a:pt x="3192" y="2250"/>
                  </a:cubicBezTo>
                  <a:cubicBezTo>
                    <a:pt x="3313" y="2098"/>
                    <a:pt x="3374" y="1915"/>
                    <a:pt x="3435" y="1733"/>
                  </a:cubicBezTo>
                  <a:cubicBezTo>
                    <a:pt x="3435" y="1642"/>
                    <a:pt x="3465" y="1551"/>
                    <a:pt x="3465" y="145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44" y="791"/>
                    <a:pt x="3131" y="456"/>
                    <a:pt x="2797" y="244"/>
                  </a:cubicBezTo>
                  <a:cubicBezTo>
                    <a:pt x="2553" y="92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2" name="Google Shape;4612;p28"/>
            <p:cNvSpPr/>
            <p:nvPr/>
          </p:nvSpPr>
          <p:spPr>
            <a:xfrm>
              <a:off x="6927450" y="2867350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46" y="1"/>
                  </a:moveTo>
                  <a:cubicBezTo>
                    <a:pt x="0" y="1"/>
                    <a:pt x="0" y="2888"/>
                    <a:pt x="1946" y="2888"/>
                  </a:cubicBezTo>
                  <a:cubicBezTo>
                    <a:pt x="3861" y="288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3" name="Google Shape;4613;p28"/>
            <p:cNvSpPr/>
            <p:nvPr/>
          </p:nvSpPr>
          <p:spPr>
            <a:xfrm>
              <a:off x="7094625" y="362192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4" name="Google Shape;4614;p28"/>
            <p:cNvSpPr/>
            <p:nvPr/>
          </p:nvSpPr>
          <p:spPr>
            <a:xfrm>
              <a:off x="7094625" y="37898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5" name="Google Shape;4615;p28"/>
            <p:cNvSpPr/>
            <p:nvPr/>
          </p:nvSpPr>
          <p:spPr>
            <a:xfrm>
              <a:off x="7094625" y="39578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50"/>
                    <a:pt x="912" y="2493"/>
                  </a:cubicBezTo>
                  <a:cubicBezTo>
                    <a:pt x="1218" y="2788"/>
                    <a:pt x="1587" y="2921"/>
                    <a:pt x="1946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3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6" name="Google Shape;4616;p28"/>
            <p:cNvSpPr/>
            <p:nvPr/>
          </p:nvSpPr>
          <p:spPr>
            <a:xfrm>
              <a:off x="6616650" y="3370400"/>
              <a:ext cx="60050" cy="69175"/>
            </a:xfrm>
            <a:custGeom>
              <a:avLst/>
              <a:gdLst/>
              <a:ahLst/>
              <a:cxnLst/>
              <a:rect l="l" t="t" r="r" b="b"/>
              <a:pathLst>
                <a:path w="2402" h="2767" extrusionOk="0">
                  <a:moveTo>
                    <a:pt x="943" y="1"/>
                  </a:moveTo>
                  <a:cubicBezTo>
                    <a:pt x="639" y="1"/>
                    <a:pt x="365" y="92"/>
                    <a:pt x="122" y="244"/>
                  </a:cubicBezTo>
                  <a:cubicBezTo>
                    <a:pt x="92" y="274"/>
                    <a:pt x="31" y="304"/>
                    <a:pt x="1" y="365"/>
                  </a:cubicBezTo>
                  <a:lnTo>
                    <a:pt x="1612" y="2767"/>
                  </a:lnTo>
                  <a:cubicBezTo>
                    <a:pt x="2098" y="2493"/>
                    <a:pt x="2402" y="2007"/>
                    <a:pt x="2402" y="1460"/>
                  </a:cubicBezTo>
                  <a:cubicBezTo>
                    <a:pt x="2402" y="639"/>
                    <a:pt x="1733" y="1"/>
                    <a:pt x="94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7" name="Google Shape;4617;p28"/>
            <p:cNvSpPr/>
            <p:nvPr/>
          </p:nvSpPr>
          <p:spPr>
            <a:xfrm>
              <a:off x="6784575" y="3622025"/>
              <a:ext cx="60075" cy="69075"/>
            </a:xfrm>
            <a:custGeom>
              <a:avLst/>
              <a:gdLst/>
              <a:ahLst/>
              <a:cxnLst/>
              <a:rect l="l" t="t" r="r" b="b"/>
              <a:pathLst>
                <a:path w="2403" h="2763" extrusionOk="0">
                  <a:moveTo>
                    <a:pt x="947" y="0"/>
                  </a:moveTo>
                  <a:cubicBezTo>
                    <a:pt x="621" y="0"/>
                    <a:pt x="287" y="112"/>
                    <a:pt x="1" y="361"/>
                  </a:cubicBezTo>
                  <a:lnTo>
                    <a:pt x="1582" y="2762"/>
                  </a:lnTo>
                  <a:cubicBezTo>
                    <a:pt x="2068" y="2519"/>
                    <a:pt x="2402" y="2003"/>
                    <a:pt x="2402" y="1455"/>
                  </a:cubicBezTo>
                  <a:cubicBezTo>
                    <a:pt x="2402" y="588"/>
                    <a:pt x="1695" y="0"/>
                    <a:pt x="94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8" name="Google Shape;4618;p28"/>
            <p:cNvSpPr/>
            <p:nvPr/>
          </p:nvSpPr>
          <p:spPr>
            <a:xfrm>
              <a:off x="6590050" y="3202475"/>
              <a:ext cx="98825" cy="72975"/>
            </a:xfrm>
            <a:custGeom>
              <a:avLst/>
              <a:gdLst/>
              <a:ahLst/>
              <a:cxnLst/>
              <a:rect l="l" t="t" r="r" b="b"/>
              <a:pathLst>
                <a:path w="3953" h="2919" extrusionOk="0">
                  <a:moveTo>
                    <a:pt x="2007" y="0"/>
                  </a:moveTo>
                  <a:cubicBezTo>
                    <a:pt x="578" y="0"/>
                    <a:pt x="1" y="1854"/>
                    <a:pt x="1186" y="267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952" y="2918"/>
                    <a:pt x="3952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9" name="Google Shape;4619;p28"/>
            <p:cNvSpPr/>
            <p:nvPr/>
          </p:nvSpPr>
          <p:spPr>
            <a:xfrm>
              <a:off x="7094625" y="27830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0" name="Google Shape;4620;p28"/>
            <p:cNvSpPr/>
            <p:nvPr/>
          </p:nvSpPr>
          <p:spPr>
            <a:xfrm>
              <a:off x="7094625" y="295095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38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1" name="Google Shape;4621;p28"/>
            <p:cNvSpPr/>
            <p:nvPr/>
          </p:nvSpPr>
          <p:spPr>
            <a:xfrm>
              <a:off x="7094625" y="3286825"/>
              <a:ext cx="85125" cy="72600"/>
            </a:xfrm>
            <a:custGeom>
              <a:avLst/>
              <a:gdLst/>
              <a:ahLst/>
              <a:cxnLst/>
              <a:rect l="l" t="t" r="r" b="b"/>
              <a:pathLst>
                <a:path w="3405" h="2904" extrusionOk="0">
                  <a:moveTo>
                    <a:pt x="1976" y="0"/>
                  </a:moveTo>
                  <a:cubicBezTo>
                    <a:pt x="669" y="0"/>
                    <a:pt x="0" y="1550"/>
                    <a:pt x="943" y="2462"/>
                  </a:cubicBezTo>
                  <a:cubicBezTo>
                    <a:pt x="1238" y="2768"/>
                    <a:pt x="1601" y="2904"/>
                    <a:pt x="1956" y="2904"/>
                  </a:cubicBezTo>
                  <a:cubicBezTo>
                    <a:pt x="2697" y="2904"/>
                    <a:pt x="3405" y="2312"/>
                    <a:pt x="3405" y="1429"/>
                  </a:cubicBezTo>
                  <a:cubicBezTo>
                    <a:pt x="3405" y="638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2" name="Google Shape;4622;p28"/>
            <p:cNvSpPr/>
            <p:nvPr/>
          </p:nvSpPr>
          <p:spPr>
            <a:xfrm>
              <a:off x="7106025" y="3456275"/>
              <a:ext cx="75250" cy="72975"/>
            </a:xfrm>
            <a:custGeom>
              <a:avLst/>
              <a:gdLst/>
              <a:ahLst/>
              <a:cxnLst/>
              <a:rect l="l" t="t" r="r" b="b"/>
              <a:pathLst>
                <a:path w="3010" h="2919" extrusionOk="0">
                  <a:moveTo>
                    <a:pt x="1490" y="0"/>
                  </a:moveTo>
                  <a:cubicBezTo>
                    <a:pt x="783" y="0"/>
                    <a:pt x="76" y="456"/>
                    <a:pt x="31" y="1368"/>
                  </a:cubicBezTo>
                  <a:cubicBezTo>
                    <a:pt x="0" y="2219"/>
                    <a:pt x="669" y="2918"/>
                    <a:pt x="1490" y="2918"/>
                  </a:cubicBezTo>
                  <a:cubicBezTo>
                    <a:pt x="2341" y="2918"/>
                    <a:pt x="3010" y="2219"/>
                    <a:pt x="2949" y="1368"/>
                  </a:cubicBezTo>
                  <a:cubicBezTo>
                    <a:pt x="2903" y="456"/>
                    <a:pt x="2196" y="0"/>
                    <a:pt x="149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3" name="Google Shape;4623;p28"/>
            <p:cNvSpPr/>
            <p:nvPr/>
          </p:nvSpPr>
          <p:spPr>
            <a:xfrm>
              <a:off x="7093875" y="3118875"/>
              <a:ext cx="86650" cy="72650"/>
            </a:xfrm>
            <a:custGeom>
              <a:avLst/>
              <a:gdLst/>
              <a:ahLst/>
              <a:cxnLst/>
              <a:rect l="l" t="t" r="r" b="b"/>
              <a:pathLst>
                <a:path w="3466" h="2906" extrusionOk="0">
                  <a:moveTo>
                    <a:pt x="2006" y="1"/>
                  </a:moveTo>
                  <a:cubicBezTo>
                    <a:pt x="547" y="1"/>
                    <a:pt x="0" y="1855"/>
                    <a:pt x="1185" y="2645"/>
                  </a:cubicBezTo>
                  <a:cubicBezTo>
                    <a:pt x="1438" y="2825"/>
                    <a:pt x="1720" y="2905"/>
                    <a:pt x="1996" y="2905"/>
                  </a:cubicBezTo>
                  <a:cubicBezTo>
                    <a:pt x="2749" y="2905"/>
                    <a:pt x="3465" y="2305"/>
                    <a:pt x="3465" y="1460"/>
                  </a:cubicBezTo>
                  <a:cubicBezTo>
                    <a:pt x="3465" y="639"/>
                    <a:pt x="2796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4" name="Google Shape;4624;p28"/>
            <p:cNvSpPr/>
            <p:nvPr/>
          </p:nvSpPr>
          <p:spPr>
            <a:xfrm>
              <a:off x="6590050" y="1525250"/>
              <a:ext cx="98825" cy="72350"/>
            </a:xfrm>
            <a:custGeom>
              <a:avLst/>
              <a:gdLst/>
              <a:ahLst/>
              <a:cxnLst/>
              <a:rect l="l" t="t" r="r" b="b"/>
              <a:pathLst>
                <a:path w="3953" h="2894" extrusionOk="0">
                  <a:moveTo>
                    <a:pt x="1892" y="0"/>
                  </a:moveTo>
                  <a:cubicBezTo>
                    <a:pt x="1634" y="0"/>
                    <a:pt x="1398" y="90"/>
                    <a:pt x="1186" y="249"/>
                  </a:cubicBezTo>
                  <a:cubicBezTo>
                    <a:pt x="1" y="1040"/>
                    <a:pt x="578" y="2894"/>
                    <a:pt x="2007" y="2894"/>
                  </a:cubicBezTo>
                  <a:cubicBezTo>
                    <a:pt x="3952" y="2894"/>
                    <a:pt x="3952" y="6"/>
                    <a:pt x="2007" y="6"/>
                  </a:cubicBezTo>
                  <a:cubicBezTo>
                    <a:pt x="1968" y="2"/>
                    <a:pt x="1930" y="0"/>
                    <a:pt x="189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5" name="Google Shape;4625;p28"/>
            <p:cNvSpPr/>
            <p:nvPr/>
          </p:nvSpPr>
          <p:spPr>
            <a:xfrm>
              <a:off x="6590050" y="16925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2007" y="0"/>
                  </a:moveTo>
                  <a:cubicBezTo>
                    <a:pt x="578" y="0"/>
                    <a:pt x="1" y="1854"/>
                    <a:pt x="1186" y="264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861" y="2827"/>
                    <a:pt x="3861" y="91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6" name="Google Shape;4626;p28"/>
            <p:cNvSpPr/>
            <p:nvPr/>
          </p:nvSpPr>
          <p:spPr>
            <a:xfrm>
              <a:off x="6591575" y="1357450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16" y="0"/>
                  </a:moveTo>
                  <a:cubicBezTo>
                    <a:pt x="1" y="0"/>
                    <a:pt x="11" y="2888"/>
                    <a:pt x="1946" y="2888"/>
                  </a:cubicBezTo>
                  <a:cubicBezTo>
                    <a:pt x="3891" y="2888"/>
                    <a:pt x="3891" y="1"/>
                    <a:pt x="1946" y="1"/>
                  </a:cubicBezTo>
                  <a:cubicBezTo>
                    <a:pt x="1936" y="0"/>
                    <a:pt x="1926" y="0"/>
                    <a:pt x="191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7" name="Google Shape;4627;p28"/>
            <p:cNvSpPr/>
            <p:nvPr/>
          </p:nvSpPr>
          <p:spPr>
            <a:xfrm>
              <a:off x="6591575" y="186050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91" y="2918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8" name="Google Shape;4628;p28"/>
            <p:cNvSpPr/>
            <p:nvPr/>
          </p:nvSpPr>
          <p:spPr>
            <a:xfrm>
              <a:off x="6598425" y="1189525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0"/>
                  </a:moveTo>
                  <a:cubicBezTo>
                    <a:pt x="1368" y="0"/>
                    <a:pt x="1094" y="61"/>
                    <a:pt x="851" y="243"/>
                  </a:cubicBezTo>
                  <a:cubicBezTo>
                    <a:pt x="0" y="821"/>
                    <a:pt x="0" y="2067"/>
                    <a:pt x="851" y="2645"/>
                  </a:cubicBezTo>
                  <a:cubicBezTo>
                    <a:pt x="1094" y="2827"/>
                    <a:pt x="1368" y="2918"/>
                    <a:pt x="1672" y="2918"/>
                  </a:cubicBezTo>
                  <a:cubicBezTo>
                    <a:pt x="3526" y="2797"/>
                    <a:pt x="3526" y="91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9" name="Google Shape;4629;p28"/>
            <p:cNvSpPr/>
            <p:nvPr/>
          </p:nvSpPr>
          <p:spPr>
            <a:xfrm>
              <a:off x="6591575" y="85365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0" name="Google Shape;4630;p28"/>
            <p:cNvSpPr/>
            <p:nvPr/>
          </p:nvSpPr>
          <p:spPr>
            <a:xfrm>
              <a:off x="6591575" y="518525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46" y="1"/>
                  </a:moveTo>
                  <a:cubicBezTo>
                    <a:pt x="0" y="1"/>
                    <a:pt x="0" y="2889"/>
                    <a:pt x="1946" y="2889"/>
                  </a:cubicBezTo>
                  <a:cubicBezTo>
                    <a:pt x="3891" y="2889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1" name="Google Shape;4631;p28"/>
            <p:cNvSpPr/>
            <p:nvPr/>
          </p:nvSpPr>
          <p:spPr>
            <a:xfrm>
              <a:off x="6598425" y="685700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1"/>
                  </a:moveTo>
                  <a:cubicBezTo>
                    <a:pt x="1368" y="1"/>
                    <a:pt x="1094" y="92"/>
                    <a:pt x="851" y="275"/>
                  </a:cubicBezTo>
                  <a:cubicBezTo>
                    <a:pt x="0" y="822"/>
                    <a:pt x="0" y="2098"/>
                    <a:pt x="851" y="2676"/>
                  </a:cubicBezTo>
                  <a:cubicBezTo>
                    <a:pt x="1094" y="2828"/>
                    <a:pt x="1368" y="2919"/>
                    <a:pt x="1672" y="2919"/>
                  </a:cubicBezTo>
                  <a:cubicBezTo>
                    <a:pt x="3526" y="2828"/>
                    <a:pt x="3526" y="92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2" name="Google Shape;4632;p28"/>
            <p:cNvSpPr/>
            <p:nvPr/>
          </p:nvSpPr>
          <p:spPr>
            <a:xfrm>
              <a:off x="6591575" y="1021575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1"/>
                  </a:moveTo>
                  <a:cubicBezTo>
                    <a:pt x="0" y="1"/>
                    <a:pt x="0" y="2919"/>
                    <a:pt x="1946" y="2919"/>
                  </a:cubicBezTo>
                  <a:cubicBezTo>
                    <a:pt x="3891" y="2919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3" name="Google Shape;4633;p28"/>
            <p:cNvSpPr/>
            <p:nvPr/>
          </p:nvSpPr>
          <p:spPr>
            <a:xfrm>
              <a:off x="7106775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60" y="1"/>
                  </a:moveTo>
                  <a:cubicBezTo>
                    <a:pt x="753" y="1"/>
                    <a:pt x="46" y="464"/>
                    <a:pt x="1" y="1391"/>
                  </a:cubicBezTo>
                  <a:cubicBezTo>
                    <a:pt x="46" y="2318"/>
                    <a:pt x="753" y="2782"/>
                    <a:pt x="1460" y="2782"/>
                  </a:cubicBezTo>
                  <a:cubicBezTo>
                    <a:pt x="2166" y="2782"/>
                    <a:pt x="2873" y="2318"/>
                    <a:pt x="2919" y="1391"/>
                  </a:cubicBezTo>
                  <a:cubicBezTo>
                    <a:pt x="2873" y="464"/>
                    <a:pt x="2166" y="1"/>
                    <a:pt x="146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4" name="Google Shape;4634;p28"/>
            <p:cNvSpPr/>
            <p:nvPr/>
          </p:nvSpPr>
          <p:spPr>
            <a:xfrm>
              <a:off x="6934275" y="3538325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1"/>
                  </a:moveTo>
                  <a:cubicBezTo>
                    <a:pt x="1369" y="1"/>
                    <a:pt x="1095" y="92"/>
                    <a:pt x="852" y="244"/>
                  </a:cubicBezTo>
                  <a:cubicBezTo>
                    <a:pt x="1" y="822"/>
                    <a:pt x="1" y="2068"/>
                    <a:pt x="852" y="2645"/>
                  </a:cubicBezTo>
                  <a:cubicBezTo>
                    <a:pt x="1095" y="2828"/>
                    <a:pt x="1369" y="2919"/>
                    <a:pt x="1673" y="2919"/>
                  </a:cubicBezTo>
                  <a:cubicBezTo>
                    <a:pt x="3496" y="2828"/>
                    <a:pt x="3496" y="92"/>
                    <a:pt x="16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5" name="Google Shape;4635;p28"/>
            <p:cNvSpPr/>
            <p:nvPr/>
          </p:nvSpPr>
          <p:spPr>
            <a:xfrm>
              <a:off x="7094850" y="937975"/>
              <a:ext cx="84900" cy="72325"/>
            </a:xfrm>
            <a:custGeom>
              <a:avLst/>
              <a:gdLst/>
              <a:ahLst/>
              <a:cxnLst/>
              <a:rect l="l" t="t" r="r" b="b"/>
              <a:pathLst>
                <a:path w="3396" h="2893" extrusionOk="0">
                  <a:moveTo>
                    <a:pt x="1930" y="1"/>
                  </a:moveTo>
                  <a:cubicBezTo>
                    <a:pt x="648" y="1"/>
                    <a:pt x="0" y="1560"/>
                    <a:pt x="903" y="2463"/>
                  </a:cubicBezTo>
                  <a:cubicBezTo>
                    <a:pt x="1210" y="2760"/>
                    <a:pt x="1581" y="2892"/>
                    <a:pt x="1941" y="2892"/>
                  </a:cubicBezTo>
                  <a:cubicBezTo>
                    <a:pt x="2690" y="2892"/>
                    <a:pt x="3396" y="2322"/>
                    <a:pt x="3396" y="1460"/>
                  </a:cubicBezTo>
                  <a:cubicBezTo>
                    <a:pt x="3396" y="640"/>
                    <a:pt x="2757" y="1"/>
                    <a:pt x="1967" y="1"/>
                  </a:cubicBezTo>
                  <a:cubicBezTo>
                    <a:pt x="1955" y="1"/>
                    <a:pt x="1942" y="1"/>
                    <a:pt x="193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6" name="Google Shape;4636;p28"/>
            <p:cNvSpPr/>
            <p:nvPr/>
          </p:nvSpPr>
          <p:spPr>
            <a:xfrm>
              <a:off x="6927450" y="33704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61" y="291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7" name="Google Shape;4637;p28"/>
            <p:cNvSpPr/>
            <p:nvPr/>
          </p:nvSpPr>
          <p:spPr>
            <a:xfrm>
              <a:off x="7106775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75" y="0"/>
                  </a:moveTo>
                  <a:cubicBezTo>
                    <a:pt x="928" y="0"/>
                    <a:pt x="381" y="297"/>
                    <a:pt x="122" y="889"/>
                  </a:cubicBezTo>
                  <a:cubicBezTo>
                    <a:pt x="62" y="1072"/>
                    <a:pt x="1" y="1254"/>
                    <a:pt x="1" y="1467"/>
                  </a:cubicBezTo>
                  <a:cubicBezTo>
                    <a:pt x="1" y="1558"/>
                    <a:pt x="31" y="1649"/>
                    <a:pt x="31" y="1740"/>
                  </a:cubicBezTo>
                  <a:cubicBezTo>
                    <a:pt x="198" y="2531"/>
                    <a:pt x="837" y="2926"/>
                    <a:pt x="1471" y="2926"/>
                  </a:cubicBezTo>
                  <a:cubicBezTo>
                    <a:pt x="2106" y="2926"/>
                    <a:pt x="2736" y="2531"/>
                    <a:pt x="2888" y="1740"/>
                  </a:cubicBezTo>
                  <a:cubicBezTo>
                    <a:pt x="2919" y="1649"/>
                    <a:pt x="2919" y="1558"/>
                    <a:pt x="2919" y="1467"/>
                  </a:cubicBezTo>
                  <a:cubicBezTo>
                    <a:pt x="2919" y="1254"/>
                    <a:pt x="2888" y="1072"/>
                    <a:pt x="2828" y="889"/>
                  </a:cubicBezTo>
                  <a:cubicBezTo>
                    <a:pt x="2569" y="297"/>
                    <a:pt x="2022" y="0"/>
                    <a:pt x="147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8" name="Google Shape;4638;p28"/>
            <p:cNvSpPr/>
            <p:nvPr/>
          </p:nvSpPr>
          <p:spPr>
            <a:xfrm>
              <a:off x="7094625" y="60212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0"/>
                  </a:moveTo>
                  <a:cubicBezTo>
                    <a:pt x="669" y="0"/>
                    <a:pt x="0" y="1551"/>
                    <a:pt x="943" y="2493"/>
                  </a:cubicBezTo>
                  <a:cubicBezTo>
                    <a:pt x="1234" y="2785"/>
                    <a:pt x="1592" y="2915"/>
                    <a:pt x="1942" y="2915"/>
                  </a:cubicBezTo>
                  <a:cubicBezTo>
                    <a:pt x="2688" y="2915"/>
                    <a:pt x="3405" y="2328"/>
                    <a:pt x="3405" y="1459"/>
                  </a:cubicBezTo>
                  <a:cubicBezTo>
                    <a:pt x="3405" y="63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9" name="Google Shape;4639;p28"/>
            <p:cNvSpPr/>
            <p:nvPr/>
          </p:nvSpPr>
          <p:spPr>
            <a:xfrm>
              <a:off x="6927450" y="32024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0" name="Google Shape;4640;p28"/>
            <p:cNvSpPr/>
            <p:nvPr/>
          </p:nvSpPr>
          <p:spPr>
            <a:xfrm>
              <a:off x="6590825" y="2028425"/>
              <a:ext cx="95750" cy="72975"/>
            </a:xfrm>
            <a:custGeom>
              <a:avLst/>
              <a:gdLst/>
              <a:ahLst/>
              <a:cxnLst/>
              <a:rect l="l" t="t" r="r" b="b"/>
              <a:pathLst>
                <a:path w="3830" h="2919" extrusionOk="0">
                  <a:moveTo>
                    <a:pt x="1976" y="1"/>
                  </a:moveTo>
                  <a:cubicBezTo>
                    <a:pt x="1672" y="1"/>
                    <a:pt x="1398" y="92"/>
                    <a:pt x="1155" y="244"/>
                  </a:cubicBezTo>
                  <a:cubicBezTo>
                    <a:pt x="0" y="1065"/>
                    <a:pt x="547" y="2889"/>
                    <a:pt x="1976" y="2919"/>
                  </a:cubicBezTo>
                  <a:cubicBezTo>
                    <a:pt x="3830" y="2828"/>
                    <a:pt x="3830" y="92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1" name="Google Shape;4641;p28"/>
            <p:cNvSpPr/>
            <p:nvPr/>
          </p:nvSpPr>
          <p:spPr>
            <a:xfrm>
              <a:off x="6927450" y="269942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2" name="Google Shape;4642;p28"/>
            <p:cNvSpPr/>
            <p:nvPr/>
          </p:nvSpPr>
          <p:spPr>
            <a:xfrm>
              <a:off x="6934275" y="3035300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0"/>
                  </a:moveTo>
                  <a:cubicBezTo>
                    <a:pt x="1369" y="0"/>
                    <a:pt x="1095" y="91"/>
                    <a:pt x="852" y="243"/>
                  </a:cubicBezTo>
                  <a:cubicBezTo>
                    <a:pt x="1" y="821"/>
                    <a:pt x="1" y="2097"/>
                    <a:pt x="852" y="2675"/>
                  </a:cubicBezTo>
                  <a:cubicBezTo>
                    <a:pt x="1095" y="2827"/>
                    <a:pt x="1369" y="2918"/>
                    <a:pt x="1673" y="2918"/>
                  </a:cubicBezTo>
                  <a:cubicBezTo>
                    <a:pt x="3496" y="2827"/>
                    <a:pt x="3496" y="91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3" name="Google Shape;4643;p28"/>
            <p:cNvSpPr/>
            <p:nvPr/>
          </p:nvSpPr>
          <p:spPr>
            <a:xfrm>
              <a:off x="7094625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2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4" name="Google Shape;4644;p28"/>
            <p:cNvSpPr/>
            <p:nvPr/>
          </p:nvSpPr>
          <p:spPr>
            <a:xfrm>
              <a:off x="7094625" y="2615075"/>
              <a:ext cx="85125" cy="73375"/>
            </a:xfrm>
            <a:custGeom>
              <a:avLst/>
              <a:gdLst/>
              <a:ahLst/>
              <a:cxnLst/>
              <a:rect l="l" t="t" r="r" b="b"/>
              <a:pathLst>
                <a:path w="3405" h="2935" extrusionOk="0">
                  <a:moveTo>
                    <a:pt x="1976" y="0"/>
                  </a:moveTo>
                  <a:cubicBezTo>
                    <a:pt x="669" y="0"/>
                    <a:pt x="0" y="1581"/>
                    <a:pt x="912" y="2493"/>
                  </a:cubicBezTo>
                  <a:cubicBezTo>
                    <a:pt x="1218" y="2798"/>
                    <a:pt x="1587" y="2934"/>
                    <a:pt x="1947" y="2934"/>
                  </a:cubicBezTo>
                  <a:cubicBezTo>
                    <a:pt x="2697" y="2934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5" name="Google Shape;4645;p28"/>
            <p:cNvSpPr/>
            <p:nvPr/>
          </p:nvSpPr>
          <p:spPr>
            <a:xfrm>
              <a:off x="7094625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76" y="1"/>
                  </a:moveTo>
                  <a:cubicBezTo>
                    <a:pt x="669" y="1"/>
                    <a:pt x="0" y="1551"/>
                    <a:pt x="943" y="2493"/>
                  </a:cubicBezTo>
                  <a:cubicBezTo>
                    <a:pt x="1234" y="2785"/>
                    <a:pt x="1592" y="2915"/>
                    <a:pt x="1942" y="2915"/>
                  </a:cubicBezTo>
                  <a:cubicBezTo>
                    <a:pt x="2688" y="2915"/>
                    <a:pt x="3405" y="2328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6" name="Google Shape;4646;p28"/>
            <p:cNvSpPr/>
            <p:nvPr/>
          </p:nvSpPr>
          <p:spPr>
            <a:xfrm>
              <a:off x="7093875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47" y="0"/>
                    <a:pt x="0" y="1855"/>
                    <a:pt x="1185" y="2675"/>
                  </a:cubicBezTo>
                  <a:cubicBezTo>
                    <a:pt x="1432" y="2842"/>
                    <a:pt x="1704" y="2917"/>
                    <a:pt x="1974" y="2917"/>
                  </a:cubicBezTo>
                  <a:cubicBezTo>
                    <a:pt x="2735" y="2917"/>
                    <a:pt x="3465" y="2313"/>
                    <a:pt x="3465" y="1459"/>
                  </a:cubicBezTo>
                  <a:cubicBezTo>
                    <a:pt x="3465" y="639"/>
                    <a:pt x="2796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7" name="Google Shape;4647;p28"/>
            <p:cNvSpPr/>
            <p:nvPr/>
          </p:nvSpPr>
          <p:spPr>
            <a:xfrm>
              <a:off x="6925925" y="253147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lnTo>
                    <a:pt x="2007" y="31"/>
                  </a:lnTo>
                  <a:cubicBezTo>
                    <a:pt x="1968" y="27"/>
                    <a:pt x="1930" y="25"/>
                    <a:pt x="1892" y="25"/>
                  </a:cubicBezTo>
                  <a:cubicBezTo>
                    <a:pt x="1634" y="25"/>
                    <a:pt x="1398" y="115"/>
                    <a:pt x="1186" y="274"/>
                  </a:cubicBezTo>
                  <a:cubicBezTo>
                    <a:pt x="1" y="1065"/>
                    <a:pt x="578" y="291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8" name="Google Shape;4648;p28"/>
            <p:cNvSpPr/>
            <p:nvPr/>
          </p:nvSpPr>
          <p:spPr>
            <a:xfrm>
              <a:off x="7094625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9" name="Google Shape;4649;p28"/>
            <p:cNvSpPr/>
            <p:nvPr/>
          </p:nvSpPr>
          <p:spPr>
            <a:xfrm>
              <a:off x="7094625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0" name="Google Shape;4650;p28"/>
            <p:cNvSpPr/>
            <p:nvPr/>
          </p:nvSpPr>
          <p:spPr>
            <a:xfrm>
              <a:off x="7106775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60" y="1"/>
                  </a:moveTo>
                  <a:cubicBezTo>
                    <a:pt x="753" y="1"/>
                    <a:pt x="46" y="464"/>
                    <a:pt x="1" y="1391"/>
                  </a:cubicBezTo>
                  <a:cubicBezTo>
                    <a:pt x="46" y="2318"/>
                    <a:pt x="753" y="2782"/>
                    <a:pt x="1460" y="2782"/>
                  </a:cubicBezTo>
                  <a:cubicBezTo>
                    <a:pt x="2166" y="2782"/>
                    <a:pt x="2873" y="2318"/>
                    <a:pt x="2919" y="1391"/>
                  </a:cubicBezTo>
                  <a:cubicBezTo>
                    <a:pt x="2873" y="464"/>
                    <a:pt x="2166" y="1"/>
                    <a:pt x="146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1" name="Google Shape;4651;p28"/>
            <p:cNvSpPr/>
            <p:nvPr/>
          </p:nvSpPr>
          <p:spPr>
            <a:xfrm>
              <a:off x="7094625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2" name="Google Shape;4652;p28"/>
            <p:cNvSpPr/>
            <p:nvPr/>
          </p:nvSpPr>
          <p:spPr>
            <a:xfrm>
              <a:off x="7094625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1"/>
                  </a:moveTo>
                  <a:cubicBezTo>
                    <a:pt x="669" y="1"/>
                    <a:pt x="0" y="1551"/>
                    <a:pt x="912" y="2493"/>
                  </a:cubicBezTo>
                  <a:cubicBezTo>
                    <a:pt x="1214" y="2785"/>
                    <a:pt x="1578" y="2915"/>
                    <a:pt x="1933" y="2915"/>
                  </a:cubicBezTo>
                  <a:cubicBezTo>
                    <a:pt x="2688" y="2915"/>
                    <a:pt x="3405" y="2328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53" name="Google Shape;4653;p28"/>
          <p:cNvGrpSpPr/>
          <p:nvPr/>
        </p:nvGrpSpPr>
        <p:grpSpPr>
          <a:xfrm rot="10800000" flipH="1">
            <a:off x="10170972" y="-343021"/>
            <a:ext cx="2354843" cy="2172831"/>
            <a:chOff x="6181969" y="2722905"/>
            <a:chExt cx="1726425" cy="1592985"/>
          </a:xfrm>
        </p:grpSpPr>
        <p:sp>
          <p:nvSpPr>
            <p:cNvPr id="4654" name="Google Shape;4654;p28"/>
            <p:cNvSpPr/>
            <p:nvPr/>
          </p:nvSpPr>
          <p:spPr>
            <a:xfrm flipH="1">
              <a:off x="6308264" y="2722905"/>
              <a:ext cx="1600129" cy="1574750"/>
            </a:xfrm>
            <a:custGeom>
              <a:avLst/>
              <a:gdLst/>
              <a:ahLst/>
              <a:cxnLst/>
              <a:rect l="l" t="t" r="r" b="b"/>
              <a:pathLst>
                <a:path w="45017" h="44303" extrusionOk="0">
                  <a:moveTo>
                    <a:pt x="41046" y="1"/>
                  </a:moveTo>
                  <a:cubicBezTo>
                    <a:pt x="40123" y="1"/>
                    <a:pt x="39196" y="350"/>
                    <a:pt x="38481" y="1049"/>
                  </a:cubicBezTo>
                  <a:lnTo>
                    <a:pt x="1429" y="38132"/>
                  </a:lnTo>
                  <a:cubicBezTo>
                    <a:pt x="1" y="39530"/>
                    <a:pt x="1" y="41810"/>
                    <a:pt x="1429" y="43238"/>
                  </a:cubicBezTo>
                  <a:cubicBezTo>
                    <a:pt x="2098" y="43907"/>
                    <a:pt x="3010" y="44302"/>
                    <a:pt x="3982" y="44302"/>
                  </a:cubicBezTo>
                  <a:cubicBezTo>
                    <a:pt x="4925" y="44302"/>
                    <a:pt x="5836" y="43907"/>
                    <a:pt x="6505" y="43238"/>
                  </a:cubicBezTo>
                  <a:lnTo>
                    <a:pt x="43588" y="6156"/>
                  </a:lnTo>
                  <a:cubicBezTo>
                    <a:pt x="45017" y="4757"/>
                    <a:pt x="45017" y="2478"/>
                    <a:pt x="43588" y="1049"/>
                  </a:cubicBezTo>
                  <a:cubicBezTo>
                    <a:pt x="42889" y="350"/>
                    <a:pt x="41969" y="1"/>
                    <a:pt x="4104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5" name="Google Shape;4655;p28"/>
            <p:cNvSpPr/>
            <p:nvPr/>
          </p:nvSpPr>
          <p:spPr>
            <a:xfrm flipH="1">
              <a:off x="6212217" y="2767906"/>
              <a:ext cx="1539632" cy="1520686"/>
            </a:xfrm>
            <a:custGeom>
              <a:avLst/>
              <a:gdLst/>
              <a:ahLst/>
              <a:cxnLst/>
              <a:rect l="l" t="t" r="r" b="b"/>
              <a:pathLst>
                <a:path w="43315" h="42782" extrusionOk="0">
                  <a:moveTo>
                    <a:pt x="40199" y="0"/>
                  </a:moveTo>
                  <a:cubicBezTo>
                    <a:pt x="39469" y="0"/>
                    <a:pt x="38740" y="281"/>
                    <a:pt x="38177" y="843"/>
                  </a:cubicBezTo>
                  <a:lnTo>
                    <a:pt x="1095" y="37926"/>
                  </a:lnTo>
                  <a:cubicBezTo>
                    <a:pt x="0" y="39020"/>
                    <a:pt x="0" y="40844"/>
                    <a:pt x="1095" y="41938"/>
                  </a:cubicBezTo>
                  <a:cubicBezTo>
                    <a:pt x="1657" y="42501"/>
                    <a:pt x="2386" y="42782"/>
                    <a:pt x="3116" y="42782"/>
                  </a:cubicBezTo>
                  <a:cubicBezTo>
                    <a:pt x="3845" y="42782"/>
                    <a:pt x="4575" y="42501"/>
                    <a:pt x="5137" y="41938"/>
                  </a:cubicBezTo>
                  <a:lnTo>
                    <a:pt x="42220" y="4886"/>
                  </a:lnTo>
                  <a:cubicBezTo>
                    <a:pt x="43314" y="3761"/>
                    <a:pt x="43314" y="1968"/>
                    <a:pt x="42220" y="843"/>
                  </a:cubicBezTo>
                  <a:cubicBezTo>
                    <a:pt x="41658" y="281"/>
                    <a:pt x="40928" y="0"/>
                    <a:pt x="401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6" name="Google Shape;4656;p28"/>
            <p:cNvSpPr/>
            <p:nvPr/>
          </p:nvSpPr>
          <p:spPr>
            <a:xfrm flipH="1">
              <a:off x="6181969" y="2741424"/>
              <a:ext cx="1600129" cy="1574466"/>
            </a:xfrm>
            <a:custGeom>
              <a:avLst/>
              <a:gdLst/>
              <a:ahLst/>
              <a:cxnLst/>
              <a:rect l="l" t="t" r="r" b="b"/>
              <a:pathLst>
                <a:path w="45017" h="44295" extrusionOk="0">
                  <a:moveTo>
                    <a:pt x="41034" y="1528"/>
                  </a:moveTo>
                  <a:cubicBezTo>
                    <a:pt x="42919" y="1528"/>
                    <a:pt x="43831" y="3777"/>
                    <a:pt x="42524" y="5084"/>
                  </a:cubicBezTo>
                  <a:lnTo>
                    <a:pt x="5441" y="42167"/>
                  </a:lnTo>
                  <a:cubicBezTo>
                    <a:pt x="5031" y="42562"/>
                    <a:pt x="4499" y="42759"/>
                    <a:pt x="3967" y="42759"/>
                  </a:cubicBezTo>
                  <a:cubicBezTo>
                    <a:pt x="3435" y="42759"/>
                    <a:pt x="2903" y="42562"/>
                    <a:pt x="2493" y="42167"/>
                  </a:cubicBezTo>
                  <a:cubicBezTo>
                    <a:pt x="1672" y="41346"/>
                    <a:pt x="1672" y="40008"/>
                    <a:pt x="2493" y="39218"/>
                  </a:cubicBezTo>
                  <a:lnTo>
                    <a:pt x="39575" y="2136"/>
                  </a:lnTo>
                  <a:cubicBezTo>
                    <a:pt x="39971" y="1740"/>
                    <a:pt x="40487" y="1528"/>
                    <a:pt x="41034" y="1528"/>
                  </a:cubicBezTo>
                  <a:close/>
                  <a:moveTo>
                    <a:pt x="41046" y="0"/>
                  </a:moveTo>
                  <a:cubicBezTo>
                    <a:pt x="40123" y="0"/>
                    <a:pt x="39195" y="357"/>
                    <a:pt x="38481" y="1072"/>
                  </a:cubicBezTo>
                  <a:lnTo>
                    <a:pt x="1429" y="38124"/>
                  </a:lnTo>
                  <a:cubicBezTo>
                    <a:pt x="0" y="39522"/>
                    <a:pt x="0" y="41832"/>
                    <a:pt x="1429" y="43230"/>
                  </a:cubicBezTo>
                  <a:cubicBezTo>
                    <a:pt x="2098" y="43899"/>
                    <a:pt x="3009" y="44294"/>
                    <a:pt x="3982" y="44294"/>
                  </a:cubicBezTo>
                  <a:cubicBezTo>
                    <a:pt x="4924" y="44294"/>
                    <a:pt x="5836" y="43899"/>
                    <a:pt x="6535" y="43230"/>
                  </a:cubicBezTo>
                  <a:lnTo>
                    <a:pt x="43588" y="6178"/>
                  </a:lnTo>
                  <a:cubicBezTo>
                    <a:pt x="45016" y="4750"/>
                    <a:pt x="45016" y="2470"/>
                    <a:pt x="43588" y="1072"/>
                  </a:cubicBezTo>
                  <a:cubicBezTo>
                    <a:pt x="42889" y="357"/>
                    <a:pt x="41969" y="0"/>
                    <a:pt x="41046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7" name="Google Shape;4657;p28"/>
            <p:cNvSpPr/>
            <p:nvPr/>
          </p:nvSpPr>
          <p:spPr>
            <a:xfrm flipH="1">
              <a:off x="6227323" y="2771922"/>
              <a:ext cx="180462" cy="181564"/>
            </a:xfrm>
            <a:custGeom>
              <a:avLst/>
              <a:gdLst/>
              <a:ahLst/>
              <a:cxnLst/>
              <a:rect l="l" t="t" r="r" b="b"/>
              <a:pathLst>
                <a:path w="5077" h="5108" extrusionOk="0">
                  <a:moveTo>
                    <a:pt x="2523" y="1"/>
                  </a:moveTo>
                  <a:cubicBezTo>
                    <a:pt x="1125" y="1"/>
                    <a:pt x="1" y="1156"/>
                    <a:pt x="1" y="2554"/>
                  </a:cubicBezTo>
                  <a:cubicBezTo>
                    <a:pt x="1" y="3952"/>
                    <a:pt x="1125" y="5107"/>
                    <a:pt x="2523" y="5107"/>
                  </a:cubicBezTo>
                  <a:cubicBezTo>
                    <a:pt x="3952" y="5107"/>
                    <a:pt x="5077" y="3952"/>
                    <a:pt x="5077" y="2554"/>
                  </a:cubicBezTo>
                  <a:cubicBezTo>
                    <a:pt x="5077" y="1156"/>
                    <a:pt x="3952" y="1"/>
                    <a:pt x="252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8" name="Google Shape;4658;p28"/>
            <p:cNvSpPr/>
            <p:nvPr/>
          </p:nvSpPr>
          <p:spPr>
            <a:xfrm flipH="1">
              <a:off x="6200311" y="2745085"/>
              <a:ext cx="274443" cy="235415"/>
            </a:xfrm>
            <a:custGeom>
              <a:avLst/>
              <a:gdLst/>
              <a:ahLst/>
              <a:cxnLst/>
              <a:rect l="l" t="t" r="r" b="b"/>
              <a:pathLst>
                <a:path w="7721" h="6623" extrusionOk="0">
                  <a:moveTo>
                    <a:pt x="4407" y="1516"/>
                  </a:moveTo>
                  <a:cubicBezTo>
                    <a:pt x="5410" y="1516"/>
                    <a:pt x="6201" y="2306"/>
                    <a:pt x="6201" y="3309"/>
                  </a:cubicBezTo>
                  <a:cubicBezTo>
                    <a:pt x="6201" y="4377"/>
                    <a:pt x="5327" y="5084"/>
                    <a:pt x="4414" y="5084"/>
                  </a:cubicBezTo>
                  <a:cubicBezTo>
                    <a:pt x="3975" y="5084"/>
                    <a:pt x="3526" y="4920"/>
                    <a:pt x="3161" y="4555"/>
                  </a:cubicBezTo>
                  <a:cubicBezTo>
                    <a:pt x="2037" y="3431"/>
                    <a:pt x="2827" y="1516"/>
                    <a:pt x="4407" y="1516"/>
                  </a:cubicBezTo>
                  <a:close/>
                  <a:moveTo>
                    <a:pt x="4398" y="1"/>
                  </a:moveTo>
                  <a:cubicBezTo>
                    <a:pt x="3589" y="1"/>
                    <a:pt x="2766" y="301"/>
                    <a:pt x="2097" y="969"/>
                  </a:cubicBezTo>
                  <a:cubicBezTo>
                    <a:pt x="0" y="3036"/>
                    <a:pt x="1489" y="6622"/>
                    <a:pt x="4407" y="6622"/>
                  </a:cubicBezTo>
                  <a:cubicBezTo>
                    <a:pt x="6231" y="6592"/>
                    <a:pt x="7721" y="5133"/>
                    <a:pt x="7721" y="3309"/>
                  </a:cubicBezTo>
                  <a:cubicBezTo>
                    <a:pt x="7721" y="1314"/>
                    <a:pt x="6092" y="1"/>
                    <a:pt x="439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59" name="Google Shape;4659;p28"/>
          <p:cNvGrpSpPr/>
          <p:nvPr/>
        </p:nvGrpSpPr>
        <p:grpSpPr>
          <a:xfrm rot="10800000" flipH="1">
            <a:off x="9979688" y="-1341238"/>
            <a:ext cx="2354843" cy="2172831"/>
            <a:chOff x="6181969" y="2722905"/>
            <a:chExt cx="1726425" cy="1592985"/>
          </a:xfrm>
        </p:grpSpPr>
        <p:sp>
          <p:nvSpPr>
            <p:cNvPr id="4660" name="Google Shape;4660;p28"/>
            <p:cNvSpPr/>
            <p:nvPr/>
          </p:nvSpPr>
          <p:spPr>
            <a:xfrm flipH="1">
              <a:off x="6308264" y="2722905"/>
              <a:ext cx="1600129" cy="1574750"/>
            </a:xfrm>
            <a:custGeom>
              <a:avLst/>
              <a:gdLst/>
              <a:ahLst/>
              <a:cxnLst/>
              <a:rect l="l" t="t" r="r" b="b"/>
              <a:pathLst>
                <a:path w="45017" h="44303" extrusionOk="0">
                  <a:moveTo>
                    <a:pt x="41046" y="1"/>
                  </a:moveTo>
                  <a:cubicBezTo>
                    <a:pt x="40123" y="1"/>
                    <a:pt x="39196" y="350"/>
                    <a:pt x="38481" y="1049"/>
                  </a:cubicBezTo>
                  <a:lnTo>
                    <a:pt x="1429" y="38132"/>
                  </a:lnTo>
                  <a:cubicBezTo>
                    <a:pt x="1" y="39530"/>
                    <a:pt x="1" y="41810"/>
                    <a:pt x="1429" y="43238"/>
                  </a:cubicBezTo>
                  <a:cubicBezTo>
                    <a:pt x="2098" y="43907"/>
                    <a:pt x="3010" y="44302"/>
                    <a:pt x="3982" y="44302"/>
                  </a:cubicBezTo>
                  <a:cubicBezTo>
                    <a:pt x="4925" y="44302"/>
                    <a:pt x="5836" y="43907"/>
                    <a:pt x="6505" y="43238"/>
                  </a:cubicBezTo>
                  <a:lnTo>
                    <a:pt x="43588" y="6156"/>
                  </a:lnTo>
                  <a:cubicBezTo>
                    <a:pt x="45017" y="4757"/>
                    <a:pt x="45017" y="2478"/>
                    <a:pt x="43588" y="1049"/>
                  </a:cubicBezTo>
                  <a:cubicBezTo>
                    <a:pt x="42889" y="350"/>
                    <a:pt x="41969" y="1"/>
                    <a:pt x="4104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61" name="Google Shape;4661;p28"/>
            <p:cNvSpPr/>
            <p:nvPr/>
          </p:nvSpPr>
          <p:spPr>
            <a:xfrm flipH="1">
              <a:off x="6212217" y="2767906"/>
              <a:ext cx="1539632" cy="1520686"/>
            </a:xfrm>
            <a:custGeom>
              <a:avLst/>
              <a:gdLst/>
              <a:ahLst/>
              <a:cxnLst/>
              <a:rect l="l" t="t" r="r" b="b"/>
              <a:pathLst>
                <a:path w="43315" h="42782" extrusionOk="0">
                  <a:moveTo>
                    <a:pt x="40199" y="0"/>
                  </a:moveTo>
                  <a:cubicBezTo>
                    <a:pt x="39469" y="0"/>
                    <a:pt x="38740" y="281"/>
                    <a:pt x="38177" y="843"/>
                  </a:cubicBezTo>
                  <a:lnTo>
                    <a:pt x="1095" y="37926"/>
                  </a:lnTo>
                  <a:cubicBezTo>
                    <a:pt x="0" y="39020"/>
                    <a:pt x="0" y="40844"/>
                    <a:pt x="1095" y="41938"/>
                  </a:cubicBezTo>
                  <a:cubicBezTo>
                    <a:pt x="1657" y="42501"/>
                    <a:pt x="2386" y="42782"/>
                    <a:pt x="3116" y="42782"/>
                  </a:cubicBezTo>
                  <a:cubicBezTo>
                    <a:pt x="3845" y="42782"/>
                    <a:pt x="4575" y="42501"/>
                    <a:pt x="5137" y="41938"/>
                  </a:cubicBezTo>
                  <a:lnTo>
                    <a:pt x="42220" y="4886"/>
                  </a:lnTo>
                  <a:cubicBezTo>
                    <a:pt x="43314" y="3761"/>
                    <a:pt x="43314" y="1968"/>
                    <a:pt x="42220" y="843"/>
                  </a:cubicBezTo>
                  <a:cubicBezTo>
                    <a:pt x="41658" y="281"/>
                    <a:pt x="40928" y="0"/>
                    <a:pt x="4019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62" name="Google Shape;4662;p28"/>
            <p:cNvSpPr/>
            <p:nvPr/>
          </p:nvSpPr>
          <p:spPr>
            <a:xfrm flipH="1">
              <a:off x="6181969" y="2741424"/>
              <a:ext cx="1600129" cy="1574466"/>
            </a:xfrm>
            <a:custGeom>
              <a:avLst/>
              <a:gdLst/>
              <a:ahLst/>
              <a:cxnLst/>
              <a:rect l="l" t="t" r="r" b="b"/>
              <a:pathLst>
                <a:path w="45017" h="44295" extrusionOk="0">
                  <a:moveTo>
                    <a:pt x="41034" y="1528"/>
                  </a:moveTo>
                  <a:cubicBezTo>
                    <a:pt x="42919" y="1528"/>
                    <a:pt x="43831" y="3777"/>
                    <a:pt x="42524" y="5084"/>
                  </a:cubicBezTo>
                  <a:lnTo>
                    <a:pt x="5441" y="42167"/>
                  </a:lnTo>
                  <a:cubicBezTo>
                    <a:pt x="5031" y="42562"/>
                    <a:pt x="4499" y="42759"/>
                    <a:pt x="3967" y="42759"/>
                  </a:cubicBezTo>
                  <a:cubicBezTo>
                    <a:pt x="3435" y="42759"/>
                    <a:pt x="2903" y="42562"/>
                    <a:pt x="2493" y="42167"/>
                  </a:cubicBezTo>
                  <a:cubicBezTo>
                    <a:pt x="1672" y="41346"/>
                    <a:pt x="1672" y="40008"/>
                    <a:pt x="2493" y="39218"/>
                  </a:cubicBezTo>
                  <a:lnTo>
                    <a:pt x="39575" y="2136"/>
                  </a:lnTo>
                  <a:cubicBezTo>
                    <a:pt x="39971" y="1740"/>
                    <a:pt x="40487" y="1528"/>
                    <a:pt x="41034" y="1528"/>
                  </a:cubicBezTo>
                  <a:close/>
                  <a:moveTo>
                    <a:pt x="41046" y="0"/>
                  </a:moveTo>
                  <a:cubicBezTo>
                    <a:pt x="40123" y="0"/>
                    <a:pt x="39195" y="357"/>
                    <a:pt x="38481" y="1072"/>
                  </a:cubicBezTo>
                  <a:lnTo>
                    <a:pt x="1429" y="38124"/>
                  </a:lnTo>
                  <a:cubicBezTo>
                    <a:pt x="0" y="39522"/>
                    <a:pt x="0" y="41832"/>
                    <a:pt x="1429" y="43230"/>
                  </a:cubicBezTo>
                  <a:cubicBezTo>
                    <a:pt x="2098" y="43899"/>
                    <a:pt x="3009" y="44294"/>
                    <a:pt x="3982" y="44294"/>
                  </a:cubicBezTo>
                  <a:cubicBezTo>
                    <a:pt x="4924" y="44294"/>
                    <a:pt x="5836" y="43899"/>
                    <a:pt x="6535" y="43230"/>
                  </a:cubicBezTo>
                  <a:lnTo>
                    <a:pt x="43588" y="6178"/>
                  </a:lnTo>
                  <a:cubicBezTo>
                    <a:pt x="45016" y="4750"/>
                    <a:pt x="45016" y="2470"/>
                    <a:pt x="43588" y="1072"/>
                  </a:cubicBezTo>
                  <a:cubicBezTo>
                    <a:pt x="42889" y="357"/>
                    <a:pt x="41969" y="0"/>
                    <a:pt x="41046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63" name="Google Shape;4663;p28"/>
            <p:cNvSpPr/>
            <p:nvPr/>
          </p:nvSpPr>
          <p:spPr>
            <a:xfrm flipH="1">
              <a:off x="6227323" y="2771922"/>
              <a:ext cx="180462" cy="181564"/>
            </a:xfrm>
            <a:custGeom>
              <a:avLst/>
              <a:gdLst/>
              <a:ahLst/>
              <a:cxnLst/>
              <a:rect l="l" t="t" r="r" b="b"/>
              <a:pathLst>
                <a:path w="5077" h="5108" extrusionOk="0">
                  <a:moveTo>
                    <a:pt x="2523" y="1"/>
                  </a:moveTo>
                  <a:cubicBezTo>
                    <a:pt x="1125" y="1"/>
                    <a:pt x="1" y="1156"/>
                    <a:pt x="1" y="2554"/>
                  </a:cubicBezTo>
                  <a:cubicBezTo>
                    <a:pt x="1" y="3952"/>
                    <a:pt x="1125" y="5107"/>
                    <a:pt x="2523" y="5107"/>
                  </a:cubicBezTo>
                  <a:cubicBezTo>
                    <a:pt x="3952" y="5107"/>
                    <a:pt x="5077" y="3952"/>
                    <a:pt x="5077" y="2554"/>
                  </a:cubicBezTo>
                  <a:cubicBezTo>
                    <a:pt x="5077" y="1156"/>
                    <a:pt x="3952" y="1"/>
                    <a:pt x="252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64" name="Google Shape;4664;p28"/>
            <p:cNvSpPr/>
            <p:nvPr/>
          </p:nvSpPr>
          <p:spPr>
            <a:xfrm flipH="1">
              <a:off x="6200311" y="2745085"/>
              <a:ext cx="274443" cy="235415"/>
            </a:xfrm>
            <a:custGeom>
              <a:avLst/>
              <a:gdLst/>
              <a:ahLst/>
              <a:cxnLst/>
              <a:rect l="l" t="t" r="r" b="b"/>
              <a:pathLst>
                <a:path w="7721" h="6623" extrusionOk="0">
                  <a:moveTo>
                    <a:pt x="4407" y="1516"/>
                  </a:moveTo>
                  <a:cubicBezTo>
                    <a:pt x="5410" y="1516"/>
                    <a:pt x="6201" y="2306"/>
                    <a:pt x="6201" y="3309"/>
                  </a:cubicBezTo>
                  <a:cubicBezTo>
                    <a:pt x="6201" y="4377"/>
                    <a:pt x="5327" y="5084"/>
                    <a:pt x="4414" y="5084"/>
                  </a:cubicBezTo>
                  <a:cubicBezTo>
                    <a:pt x="3975" y="5084"/>
                    <a:pt x="3526" y="4920"/>
                    <a:pt x="3161" y="4555"/>
                  </a:cubicBezTo>
                  <a:cubicBezTo>
                    <a:pt x="2037" y="3431"/>
                    <a:pt x="2827" y="1516"/>
                    <a:pt x="4407" y="1516"/>
                  </a:cubicBezTo>
                  <a:close/>
                  <a:moveTo>
                    <a:pt x="4398" y="1"/>
                  </a:moveTo>
                  <a:cubicBezTo>
                    <a:pt x="3589" y="1"/>
                    <a:pt x="2766" y="301"/>
                    <a:pt x="2097" y="969"/>
                  </a:cubicBezTo>
                  <a:cubicBezTo>
                    <a:pt x="0" y="3036"/>
                    <a:pt x="1489" y="6622"/>
                    <a:pt x="4407" y="6622"/>
                  </a:cubicBezTo>
                  <a:cubicBezTo>
                    <a:pt x="6231" y="6592"/>
                    <a:pt x="7721" y="5133"/>
                    <a:pt x="7721" y="3309"/>
                  </a:cubicBezTo>
                  <a:cubicBezTo>
                    <a:pt x="7721" y="1314"/>
                    <a:pt x="6092" y="1"/>
                    <a:pt x="439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65" name="Google Shape;4665;p28"/>
          <p:cNvGrpSpPr/>
          <p:nvPr/>
        </p:nvGrpSpPr>
        <p:grpSpPr>
          <a:xfrm flipH="1">
            <a:off x="6933564" y="5961416"/>
            <a:ext cx="650035" cy="639296"/>
            <a:chOff x="471070" y="534409"/>
            <a:chExt cx="517984" cy="509372"/>
          </a:xfrm>
        </p:grpSpPr>
        <p:sp>
          <p:nvSpPr>
            <p:cNvPr id="4666" name="Google Shape;4666;p28"/>
            <p:cNvSpPr/>
            <p:nvPr/>
          </p:nvSpPr>
          <p:spPr>
            <a:xfrm>
              <a:off x="471070" y="614357"/>
              <a:ext cx="496447" cy="429425"/>
            </a:xfrm>
            <a:custGeom>
              <a:avLst/>
              <a:gdLst/>
              <a:ahLst/>
              <a:cxnLst/>
              <a:rect l="l" t="t" r="r" b="b"/>
              <a:pathLst>
                <a:path w="6976" h="6034" extrusionOk="0">
                  <a:moveTo>
                    <a:pt x="1593" y="1"/>
                  </a:moveTo>
                  <a:cubicBezTo>
                    <a:pt x="742" y="1"/>
                    <a:pt x="0" y="1101"/>
                    <a:pt x="805" y="1906"/>
                  </a:cubicBezTo>
                  <a:lnTo>
                    <a:pt x="1942" y="3043"/>
                  </a:lnTo>
                  <a:lnTo>
                    <a:pt x="805" y="4180"/>
                  </a:lnTo>
                  <a:cubicBezTo>
                    <a:pt x="66" y="4971"/>
                    <a:pt x="782" y="6034"/>
                    <a:pt x="1618" y="6034"/>
                  </a:cubicBezTo>
                  <a:cubicBezTo>
                    <a:pt x="1863" y="6034"/>
                    <a:pt x="2119" y="5943"/>
                    <a:pt x="2351" y="5726"/>
                  </a:cubicBezTo>
                  <a:lnTo>
                    <a:pt x="3488" y="4589"/>
                  </a:lnTo>
                  <a:lnTo>
                    <a:pt x="4625" y="5726"/>
                  </a:lnTo>
                  <a:cubicBezTo>
                    <a:pt x="4857" y="5943"/>
                    <a:pt x="5112" y="6034"/>
                    <a:pt x="5358" y="6034"/>
                  </a:cubicBezTo>
                  <a:cubicBezTo>
                    <a:pt x="6193" y="6034"/>
                    <a:pt x="6910" y="4971"/>
                    <a:pt x="6171" y="4180"/>
                  </a:cubicBezTo>
                  <a:lnTo>
                    <a:pt x="5034" y="3043"/>
                  </a:lnTo>
                  <a:lnTo>
                    <a:pt x="6171" y="1906"/>
                  </a:lnTo>
                  <a:cubicBezTo>
                    <a:pt x="6976" y="1101"/>
                    <a:pt x="6233" y="1"/>
                    <a:pt x="5382" y="1"/>
                  </a:cubicBezTo>
                  <a:cubicBezTo>
                    <a:pt x="5127" y="1"/>
                    <a:pt x="4861" y="100"/>
                    <a:pt x="4625" y="337"/>
                  </a:cubicBezTo>
                  <a:lnTo>
                    <a:pt x="3488" y="1474"/>
                  </a:lnTo>
                  <a:lnTo>
                    <a:pt x="2351" y="337"/>
                  </a:lnTo>
                  <a:cubicBezTo>
                    <a:pt x="2114" y="100"/>
                    <a:pt x="1849" y="1"/>
                    <a:pt x="159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67" name="Google Shape;4667;p28"/>
            <p:cNvSpPr/>
            <p:nvPr/>
          </p:nvSpPr>
          <p:spPr>
            <a:xfrm>
              <a:off x="492607" y="534409"/>
              <a:ext cx="496447" cy="429425"/>
            </a:xfrm>
            <a:custGeom>
              <a:avLst/>
              <a:gdLst/>
              <a:ahLst/>
              <a:cxnLst/>
              <a:rect l="l" t="t" r="r" b="b"/>
              <a:pathLst>
                <a:path w="6976" h="6034" extrusionOk="0">
                  <a:moveTo>
                    <a:pt x="1593" y="1"/>
                  </a:moveTo>
                  <a:cubicBezTo>
                    <a:pt x="742" y="1"/>
                    <a:pt x="0" y="1101"/>
                    <a:pt x="805" y="1906"/>
                  </a:cubicBezTo>
                  <a:lnTo>
                    <a:pt x="1942" y="3043"/>
                  </a:lnTo>
                  <a:lnTo>
                    <a:pt x="805" y="4180"/>
                  </a:lnTo>
                  <a:cubicBezTo>
                    <a:pt x="66" y="4971"/>
                    <a:pt x="782" y="6034"/>
                    <a:pt x="1618" y="6034"/>
                  </a:cubicBezTo>
                  <a:cubicBezTo>
                    <a:pt x="1863" y="6034"/>
                    <a:pt x="2119" y="5943"/>
                    <a:pt x="2351" y="5726"/>
                  </a:cubicBezTo>
                  <a:lnTo>
                    <a:pt x="3488" y="4589"/>
                  </a:lnTo>
                  <a:lnTo>
                    <a:pt x="4625" y="5726"/>
                  </a:lnTo>
                  <a:cubicBezTo>
                    <a:pt x="4857" y="5943"/>
                    <a:pt x="5112" y="6034"/>
                    <a:pt x="5358" y="6034"/>
                  </a:cubicBezTo>
                  <a:cubicBezTo>
                    <a:pt x="6193" y="6034"/>
                    <a:pt x="6910" y="4971"/>
                    <a:pt x="6171" y="4180"/>
                  </a:cubicBezTo>
                  <a:lnTo>
                    <a:pt x="5034" y="3043"/>
                  </a:lnTo>
                  <a:lnTo>
                    <a:pt x="6171" y="1906"/>
                  </a:lnTo>
                  <a:cubicBezTo>
                    <a:pt x="6976" y="1101"/>
                    <a:pt x="6233" y="1"/>
                    <a:pt x="5382" y="1"/>
                  </a:cubicBezTo>
                  <a:cubicBezTo>
                    <a:pt x="5127" y="1"/>
                    <a:pt x="4861" y="100"/>
                    <a:pt x="4625" y="337"/>
                  </a:cubicBezTo>
                  <a:lnTo>
                    <a:pt x="3488" y="1474"/>
                  </a:lnTo>
                  <a:lnTo>
                    <a:pt x="2351" y="337"/>
                  </a:lnTo>
                  <a:cubicBezTo>
                    <a:pt x="2114" y="100"/>
                    <a:pt x="1849" y="1"/>
                    <a:pt x="1593" y="1"/>
                  </a:cubicBezTo>
                  <a:close/>
                </a:path>
              </a:pathLst>
            </a:custGeom>
            <a:solidFill>
              <a:schemeClr val="accent4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68" name="Google Shape;4668;p28"/>
          <p:cNvGrpSpPr/>
          <p:nvPr/>
        </p:nvGrpSpPr>
        <p:grpSpPr>
          <a:xfrm flipH="1">
            <a:off x="9442657" y="5506335"/>
            <a:ext cx="1419523" cy="409623"/>
            <a:chOff x="4541338" y="271625"/>
            <a:chExt cx="1169679" cy="337564"/>
          </a:xfrm>
        </p:grpSpPr>
        <p:sp>
          <p:nvSpPr>
            <p:cNvPr id="4669" name="Google Shape;4669;p28"/>
            <p:cNvSpPr/>
            <p:nvPr/>
          </p:nvSpPr>
          <p:spPr>
            <a:xfrm>
              <a:off x="4541338" y="343428"/>
              <a:ext cx="1140562" cy="265762"/>
            </a:xfrm>
            <a:custGeom>
              <a:avLst/>
              <a:gdLst/>
              <a:ahLst/>
              <a:cxnLst/>
              <a:rect l="l" t="t" r="r" b="b"/>
              <a:pathLst>
                <a:path w="39171" h="9128" extrusionOk="0">
                  <a:moveTo>
                    <a:pt x="37236" y="0"/>
                  </a:moveTo>
                  <a:cubicBezTo>
                    <a:pt x="36943" y="0"/>
                    <a:pt x="36637" y="108"/>
                    <a:pt x="36353" y="366"/>
                  </a:cubicBezTo>
                  <a:lnTo>
                    <a:pt x="30153" y="6019"/>
                  </a:lnTo>
                  <a:lnTo>
                    <a:pt x="23952" y="366"/>
                  </a:lnTo>
                  <a:cubicBezTo>
                    <a:pt x="23694" y="138"/>
                    <a:pt x="23374" y="24"/>
                    <a:pt x="23055" y="24"/>
                  </a:cubicBezTo>
                  <a:cubicBezTo>
                    <a:pt x="22736" y="24"/>
                    <a:pt x="22417" y="138"/>
                    <a:pt x="22159" y="366"/>
                  </a:cubicBezTo>
                  <a:lnTo>
                    <a:pt x="15958" y="6019"/>
                  </a:lnTo>
                  <a:lnTo>
                    <a:pt x="9757" y="366"/>
                  </a:lnTo>
                  <a:cubicBezTo>
                    <a:pt x="9514" y="138"/>
                    <a:pt x="9195" y="24"/>
                    <a:pt x="8872" y="24"/>
                  </a:cubicBezTo>
                  <a:cubicBezTo>
                    <a:pt x="8549" y="24"/>
                    <a:pt x="8222" y="138"/>
                    <a:pt x="7964" y="366"/>
                  </a:cubicBezTo>
                  <a:lnTo>
                    <a:pt x="882" y="6840"/>
                  </a:lnTo>
                  <a:cubicBezTo>
                    <a:pt x="0" y="7630"/>
                    <a:pt x="578" y="9119"/>
                    <a:pt x="1763" y="9119"/>
                  </a:cubicBezTo>
                  <a:cubicBezTo>
                    <a:pt x="2097" y="9119"/>
                    <a:pt x="2401" y="8998"/>
                    <a:pt x="2644" y="8785"/>
                  </a:cubicBezTo>
                  <a:lnTo>
                    <a:pt x="8876" y="3162"/>
                  </a:lnTo>
                  <a:lnTo>
                    <a:pt x="15076" y="8785"/>
                  </a:lnTo>
                  <a:cubicBezTo>
                    <a:pt x="15319" y="9013"/>
                    <a:pt x="15639" y="9127"/>
                    <a:pt x="15962" y="9127"/>
                  </a:cubicBezTo>
                  <a:cubicBezTo>
                    <a:pt x="16285" y="9127"/>
                    <a:pt x="16611" y="9013"/>
                    <a:pt x="16870" y="8785"/>
                  </a:cubicBezTo>
                  <a:lnTo>
                    <a:pt x="23070" y="3162"/>
                  </a:lnTo>
                  <a:lnTo>
                    <a:pt x="29271" y="8785"/>
                  </a:lnTo>
                  <a:cubicBezTo>
                    <a:pt x="29514" y="9013"/>
                    <a:pt x="29833" y="9127"/>
                    <a:pt x="30156" y="9127"/>
                  </a:cubicBezTo>
                  <a:cubicBezTo>
                    <a:pt x="30479" y="9127"/>
                    <a:pt x="30806" y="9013"/>
                    <a:pt x="31064" y="8785"/>
                  </a:cubicBezTo>
                  <a:lnTo>
                    <a:pt x="38147" y="2341"/>
                  </a:lnTo>
                  <a:cubicBezTo>
                    <a:pt x="39170" y="1413"/>
                    <a:pt x="38292" y="0"/>
                    <a:pt x="372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70" name="Google Shape;4670;p28"/>
            <p:cNvSpPr/>
            <p:nvPr/>
          </p:nvSpPr>
          <p:spPr>
            <a:xfrm>
              <a:off x="4569640" y="271625"/>
              <a:ext cx="1141377" cy="265849"/>
            </a:xfrm>
            <a:custGeom>
              <a:avLst/>
              <a:gdLst/>
              <a:ahLst/>
              <a:cxnLst/>
              <a:rect l="l" t="t" r="r" b="b"/>
              <a:pathLst>
                <a:path w="39199" h="9131" extrusionOk="0">
                  <a:moveTo>
                    <a:pt x="37275" y="1"/>
                  </a:moveTo>
                  <a:cubicBezTo>
                    <a:pt x="36980" y="1"/>
                    <a:pt x="36670" y="110"/>
                    <a:pt x="36384" y="369"/>
                  </a:cubicBezTo>
                  <a:lnTo>
                    <a:pt x="30184" y="5993"/>
                  </a:lnTo>
                  <a:lnTo>
                    <a:pt x="23983" y="369"/>
                  </a:lnTo>
                  <a:cubicBezTo>
                    <a:pt x="23725" y="142"/>
                    <a:pt x="23398" y="28"/>
                    <a:pt x="23075" y="28"/>
                  </a:cubicBezTo>
                  <a:cubicBezTo>
                    <a:pt x="22752" y="28"/>
                    <a:pt x="22433" y="142"/>
                    <a:pt x="22190" y="369"/>
                  </a:cubicBezTo>
                  <a:lnTo>
                    <a:pt x="15989" y="5993"/>
                  </a:lnTo>
                  <a:lnTo>
                    <a:pt x="9758" y="369"/>
                  </a:lnTo>
                  <a:cubicBezTo>
                    <a:pt x="9515" y="142"/>
                    <a:pt x="9195" y="28"/>
                    <a:pt x="8876" y="28"/>
                  </a:cubicBezTo>
                  <a:cubicBezTo>
                    <a:pt x="8557" y="28"/>
                    <a:pt x="8238" y="142"/>
                    <a:pt x="7995" y="369"/>
                  </a:cubicBezTo>
                  <a:lnTo>
                    <a:pt x="882" y="6813"/>
                  </a:lnTo>
                  <a:cubicBezTo>
                    <a:pt x="1" y="7634"/>
                    <a:pt x="578" y="9123"/>
                    <a:pt x="1794" y="9123"/>
                  </a:cubicBezTo>
                  <a:cubicBezTo>
                    <a:pt x="2128" y="9123"/>
                    <a:pt x="2432" y="9002"/>
                    <a:pt x="2676" y="8789"/>
                  </a:cubicBezTo>
                  <a:lnTo>
                    <a:pt x="8876" y="3135"/>
                  </a:lnTo>
                  <a:lnTo>
                    <a:pt x="15077" y="8789"/>
                  </a:lnTo>
                  <a:cubicBezTo>
                    <a:pt x="15335" y="9017"/>
                    <a:pt x="15662" y="9131"/>
                    <a:pt x="15985" y="9131"/>
                  </a:cubicBezTo>
                  <a:cubicBezTo>
                    <a:pt x="16308" y="9131"/>
                    <a:pt x="16627" y="9017"/>
                    <a:pt x="16870" y="8789"/>
                  </a:cubicBezTo>
                  <a:lnTo>
                    <a:pt x="23101" y="3135"/>
                  </a:lnTo>
                  <a:lnTo>
                    <a:pt x="29272" y="8789"/>
                  </a:lnTo>
                  <a:cubicBezTo>
                    <a:pt x="29530" y="9017"/>
                    <a:pt x="29857" y="9131"/>
                    <a:pt x="30180" y="9131"/>
                  </a:cubicBezTo>
                  <a:cubicBezTo>
                    <a:pt x="30503" y="9131"/>
                    <a:pt x="30822" y="9017"/>
                    <a:pt x="31065" y="8789"/>
                  </a:cubicBezTo>
                  <a:lnTo>
                    <a:pt x="38178" y="2345"/>
                  </a:lnTo>
                  <a:cubicBezTo>
                    <a:pt x="39199" y="1395"/>
                    <a:pt x="38328" y="1"/>
                    <a:pt x="37275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71" name="Google Shape;4671;p28"/>
          <p:cNvGrpSpPr/>
          <p:nvPr/>
        </p:nvGrpSpPr>
        <p:grpSpPr>
          <a:xfrm rot="-1831220" flipH="1">
            <a:off x="4573147" y="-89395"/>
            <a:ext cx="958759" cy="1046276"/>
            <a:chOff x="7567100" y="2085976"/>
            <a:chExt cx="935147" cy="1020509"/>
          </a:xfrm>
        </p:grpSpPr>
        <p:sp>
          <p:nvSpPr>
            <p:cNvPr id="4672" name="Google Shape;4672;p28"/>
            <p:cNvSpPr/>
            <p:nvPr/>
          </p:nvSpPr>
          <p:spPr>
            <a:xfrm rot="-5811408">
              <a:off x="7636334" y="2248837"/>
              <a:ext cx="881309" cy="750669"/>
            </a:xfrm>
            <a:custGeom>
              <a:avLst/>
              <a:gdLst/>
              <a:ahLst/>
              <a:cxnLst/>
              <a:rect l="l" t="t" r="r" b="b"/>
              <a:pathLst>
                <a:path w="27153" h="23128" extrusionOk="0">
                  <a:moveTo>
                    <a:pt x="5629" y="11023"/>
                  </a:moveTo>
                  <a:cubicBezTo>
                    <a:pt x="5700" y="11023"/>
                    <a:pt x="5769" y="11045"/>
                    <a:pt x="5822" y="11098"/>
                  </a:cubicBezTo>
                  <a:lnTo>
                    <a:pt x="13122" y="17261"/>
                  </a:lnTo>
                  <a:cubicBezTo>
                    <a:pt x="13213" y="17352"/>
                    <a:pt x="13258" y="17511"/>
                    <a:pt x="13213" y="17647"/>
                  </a:cubicBezTo>
                  <a:cubicBezTo>
                    <a:pt x="13167" y="17761"/>
                    <a:pt x="13031" y="17852"/>
                    <a:pt x="12894" y="17852"/>
                  </a:cubicBezTo>
                  <a:lnTo>
                    <a:pt x="5618" y="17852"/>
                  </a:lnTo>
                  <a:cubicBezTo>
                    <a:pt x="5436" y="17852"/>
                    <a:pt x="5276" y="17715"/>
                    <a:pt x="5276" y="17511"/>
                  </a:cubicBezTo>
                  <a:lnTo>
                    <a:pt x="5276" y="11348"/>
                  </a:lnTo>
                  <a:cubicBezTo>
                    <a:pt x="5276" y="11235"/>
                    <a:pt x="5345" y="11098"/>
                    <a:pt x="5481" y="11053"/>
                  </a:cubicBezTo>
                  <a:cubicBezTo>
                    <a:pt x="5528" y="11034"/>
                    <a:pt x="5579" y="11023"/>
                    <a:pt x="5629" y="11023"/>
                  </a:cubicBezTo>
                  <a:close/>
                  <a:moveTo>
                    <a:pt x="662" y="0"/>
                  </a:moveTo>
                  <a:cubicBezTo>
                    <a:pt x="321" y="0"/>
                    <a:pt x="1" y="264"/>
                    <a:pt x="1" y="660"/>
                  </a:cubicBezTo>
                  <a:lnTo>
                    <a:pt x="1" y="2662"/>
                  </a:lnTo>
                  <a:lnTo>
                    <a:pt x="1229" y="2662"/>
                  </a:lnTo>
                  <a:cubicBezTo>
                    <a:pt x="1243" y="2660"/>
                    <a:pt x="1258" y="2660"/>
                    <a:pt x="1272" y="2660"/>
                  </a:cubicBezTo>
                  <a:cubicBezTo>
                    <a:pt x="1715" y="2660"/>
                    <a:pt x="1715" y="3323"/>
                    <a:pt x="1272" y="3323"/>
                  </a:cubicBezTo>
                  <a:cubicBezTo>
                    <a:pt x="1258" y="3323"/>
                    <a:pt x="1243" y="3322"/>
                    <a:pt x="1229" y="3321"/>
                  </a:cubicBezTo>
                  <a:lnTo>
                    <a:pt x="1" y="3321"/>
                  </a:lnTo>
                  <a:lnTo>
                    <a:pt x="1" y="5345"/>
                  </a:lnTo>
                  <a:lnTo>
                    <a:pt x="1229" y="5345"/>
                  </a:lnTo>
                  <a:cubicBezTo>
                    <a:pt x="1243" y="5344"/>
                    <a:pt x="1258" y="5343"/>
                    <a:pt x="1272" y="5343"/>
                  </a:cubicBezTo>
                  <a:cubicBezTo>
                    <a:pt x="1715" y="5343"/>
                    <a:pt x="1715" y="6006"/>
                    <a:pt x="1272" y="6006"/>
                  </a:cubicBezTo>
                  <a:cubicBezTo>
                    <a:pt x="1258" y="6006"/>
                    <a:pt x="1243" y="6006"/>
                    <a:pt x="1229" y="6004"/>
                  </a:cubicBezTo>
                  <a:lnTo>
                    <a:pt x="1" y="6004"/>
                  </a:lnTo>
                  <a:lnTo>
                    <a:pt x="1" y="8028"/>
                  </a:lnTo>
                  <a:lnTo>
                    <a:pt x="1229" y="8028"/>
                  </a:lnTo>
                  <a:cubicBezTo>
                    <a:pt x="1243" y="8027"/>
                    <a:pt x="1257" y="8026"/>
                    <a:pt x="1270" y="8026"/>
                  </a:cubicBezTo>
                  <a:cubicBezTo>
                    <a:pt x="1715" y="8026"/>
                    <a:pt x="1715" y="8712"/>
                    <a:pt x="1270" y="8712"/>
                  </a:cubicBezTo>
                  <a:cubicBezTo>
                    <a:pt x="1257" y="8712"/>
                    <a:pt x="1243" y="8712"/>
                    <a:pt x="1229" y="8710"/>
                  </a:cubicBezTo>
                  <a:lnTo>
                    <a:pt x="1" y="8710"/>
                  </a:lnTo>
                  <a:lnTo>
                    <a:pt x="1" y="10734"/>
                  </a:lnTo>
                  <a:lnTo>
                    <a:pt x="1229" y="10734"/>
                  </a:lnTo>
                  <a:cubicBezTo>
                    <a:pt x="1243" y="10733"/>
                    <a:pt x="1258" y="10732"/>
                    <a:pt x="1272" y="10732"/>
                  </a:cubicBezTo>
                  <a:cubicBezTo>
                    <a:pt x="1715" y="10732"/>
                    <a:pt x="1715" y="11396"/>
                    <a:pt x="1272" y="11396"/>
                  </a:cubicBezTo>
                  <a:cubicBezTo>
                    <a:pt x="1258" y="11396"/>
                    <a:pt x="1243" y="11395"/>
                    <a:pt x="1229" y="11394"/>
                  </a:cubicBezTo>
                  <a:lnTo>
                    <a:pt x="1" y="11394"/>
                  </a:lnTo>
                  <a:lnTo>
                    <a:pt x="1" y="13418"/>
                  </a:lnTo>
                  <a:lnTo>
                    <a:pt x="1229" y="13418"/>
                  </a:lnTo>
                  <a:cubicBezTo>
                    <a:pt x="1243" y="13416"/>
                    <a:pt x="1258" y="13416"/>
                    <a:pt x="1272" y="13416"/>
                  </a:cubicBezTo>
                  <a:cubicBezTo>
                    <a:pt x="1715" y="13416"/>
                    <a:pt x="1715" y="14079"/>
                    <a:pt x="1272" y="14079"/>
                  </a:cubicBezTo>
                  <a:cubicBezTo>
                    <a:pt x="1258" y="14079"/>
                    <a:pt x="1243" y="14078"/>
                    <a:pt x="1229" y="14077"/>
                  </a:cubicBezTo>
                  <a:lnTo>
                    <a:pt x="1" y="14077"/>
                  </a:lnTo>
                  <a:lnTo>
                    <a:pt x="1" y="16101"/>
                  </a:lnTo>
                  <a:lnTo>
                    <a:pt x="1229" y="16101"/>
                  </a:lnTo>
                  <a:cubicBezTo>
                    <a:pt x="1243" y="16100"/>
                    <a:pt x="1258" y="16099"/>
                    <a:pt x="1272" y="16099"/>
                  </a:cubicBezTo>
                  <a:cubicBezTo>
                    <a:pt x="1715" y="16099"/>
                    <a:pt x="1715" y="16762"/>
                    <a:pt x="1272" y="16762"/>
                  </a:cubicBezTo>
                  <a:cubicBezTo>
                    <a:pt x="1258" y="16762"/>
                    <a:pt x="1243" y="16762"/>
                    <a:pt x="1229" y="16760"/>
                  </a:cubicBezTo>
                  <a:lnTo>
                    <a:pt x="1" y="16760"/>
                  </a:lnTo>
                  <a:lnTo>
                    <a:pt x="1" y="18784"/>
                  </a:lnTo>
                  <a:lnTo>
                    <a:pt x="1229" y="18784"/>
                  </a:lnTo>
                  <a:cubicBezTo>
                    <a:pt x="1684" y="18784"/>
                    <a:pt x="1684" y="19444"/>
                    <a:pt x="1229" y="19466"/>
                  </a:cubicBezTo>
                  <a:lnTo>
                    <a:pt x="1" y="19466"/>
                  </a:lnTo>
                  <a:lnTo>
                    <a:pt x="1" y="21490"/>
                  </a:lnTo>
                  <a:lnTo>
                    <a:pt x="1229" y="21490"/>
                  </a:lnTo>
                  <a:cubicBezTo>
                    <a:pt x="1236" y="21490"/>
                    <a:pt x="1244" y="21490"/>
                    <a:pt x="1251" y="21490"/>
                  </a:cubicBezTo>
                  <a:cubicBezTo>
                    <a:pt x="1683" y="21490"/>
                    <a:pt x="1676" y="22150"/>
                    <a:pt x="1229" y="22150"/>
                  </a:cubicBezTo>
                  <a:lnTo>
                    <a:pt x="1" y="22150"/>
                  </a:lnTo>
                  <a:lnTo>
                    <a:pt x="1" y="22491"/>
                  </a:lnTo>
                  <a:cubicBezTo>
                    <a:pt x="1" y="22832"/>
                    <a:pt x="296" y="23127"/>
                    <a:pt x="660" y="23127"/>
                  </a:cubicBezTo>
                  <a:lnTo>
                    <a:pt x="26447" y="23127"/>
                  </a:lnTo>
                  <a:cubicBezTo>
                    <a:pt x="26720" y="23127"/>
                    <a:pt x="26970" y="22968"/>
                    <a:pt x="27061" y="22695"/>
                  </a:cubicBezTo>
                  <a:cubicBezTo>
                    <a:pt x="27152" y="22445"/>
                    <a:pt x="27061" y="22150"/>
                    <a:pt x="26857" y="21990"/>
                  </a:cubicBezTo>
                  <a:lnTo>
                    <a:pt x="17897" y="14395"/>
                  </a:lnTo>
                  <a:lnTo>
                    <a:pt x="11462" y="8938"/>
                  </a:lnTo>
                  <a:lnTo>
                    <a:pt x="1092" y="160"/>
                  </a:lnTo>
                  <a:cubicBezTo>
                    <a:pt x="961" y="50"/>
                    <a:pt x="810" y="0"/>
                    <a:pt x="662" y="0"/>
                  </a:cubicBezTo>
                  <a:close/>
                </a:path>
              </a:pathLst>
            </a:custGeom>
            <a:solidFill>
              <a:srgbClr val="452666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73" name="Google Shape;4673;p28"/>
            <p:cNvSpPr/>
            <p:nvPr/>
          </p:nvSpPr>
          <p:spPr>
            <a:xfrm rot="-5811408">
              <a:off x="7551704" y="2192955"/>
              <a:ext cx="881309" cy="750669"/>
            </a:xfrm>
            <a:custGeom>
              <a:avLst/>
              <a:gdLst/>
              <a:ahLst/>
              <a:cxnLst/>
              <a:rect l="l" t="t" r="r" b="b"/>
              <a:pathLst>
                <a:path w="27153" h="23128" extrusionOk="0">
                  <a:moveTo>
                    <a:pt x="5629" y="11023"/>
                  </a:moveTo>
                  <a:cubicBezTo>
                    <a:pt x="5700" y="11023"/>
                    <a:pt x="5769" y="11045"/>
                    <a:pt x="5822" y="11098"/>
                  </a:cubicBezTo>
                  <a:lnTo>
                    <a:pt x="13122" y="17261"/>
                  </a:lnTo>
                  <a:cubicBezTo>
                    <a:pt x="13213" y="17352"/>
                    <a:pt x="13258" y="17511"/>
                    <a:pt x="13213" y="17647"/>
                  </a:cubicBezTo>
                  <a:cubicBezTo>
                    <a:pt x="13167" y="17761"/>
                    <a:pt x="13031" y="17852"/>
                    <a:pt x="12894" y="17852"/>
                  </a:cubicBezTo>
                  <a:lnTo>
                    <a:pt x="5618" y="17852"/>
                  </a:lnTo>
                  <a:cubicBezTo>
                    <a:pt x="5436" y="17852"/>
                    <a:pt x="5276" y="17715"/>
                    <a:pt x="5276" y="17511"/>
                  </a:cubicBezTo>
                  <a:lnTo>
                    <a:pt x="5276" y="11348"/>
                  </a:lnTo>
                  <a:cubicBezTo>
                    <a:pt x="5276" y="11235"/>
                    <a:pt x="5345" y="11098"/>
                    <a:pt x="5481" y="11053"/>
                  </a:cubicBezTo>
                  <a:cubicBezTo>
                    <a:pt x="5528" y="11034"/>
                    <a:pt x="5579" y="11023"/>
                    <a:pt x="5629" y="11023"/>
                  </a:cubicBezTo>
                  <a:close/>
                  <a:moveTo>
                    <a:pt x="662" y="0"/>
                  </a:moveTo>
                  <a:cubicBezTo>
                    <a:pt x="321" y="0"/>
                    <a:pt x="1" y="264"/>
                    <a:pt x="1" y="660"/>
                  </a:cubicBezTo>
                  <a:lnTo>
                    <a:pt x="1" y="2662"/>
                  </a:lnTo>
                  <a:lnTo>
                    <a:pt x="1229" y="2662"/>
                  </a:lnTo>
                  <a:cubicBezTo>
                    <a:pt x="1243" y="2660"/>
                    <a:pt x="1258" y="2660"/>
                    <a:pt x="1272" y="2660"/>
                  </a:cubicBezTo>
                  <a:cubicBezTo>
                    <a:pt x="1715" y="2660"/>
                    <a:pt x="1715" y="3323"/>
                    <a:pt x="1272" y="3323"/>
                  </a:cubicBezTo>
                  <a:cubicBezTo>
                    <a:pt x="1258" y="3323"/>
                    <a:pt x="1243" y="3322"/>
                    <a:pt x="1229" y="3321"/>
                  </a:cubicBezTo>
                  <a:lnTo>
                    <a:pt x="1" y="3321"/>
                  </a:lnTo>
                  <a:lnTo>
                    <a:pt x="1" y="5345"/>
                  </a:lnTo>
                  <a:lnTo>
                    <a:pt x="1229" y="5345"/>
                  </a:lnTo>
                  <a:cubicBezTo>
                    <a:pt x="1243" y="5344"/>
                    <a:pt x="1258" y="5343"/>
                    <a:pt x="1272" y="5343"/>
                  </a:cubicBezTo>
                  <a:cubicBezTo>
                    <a:pt x="1715" y="5343"/>
                    <a:pt x="1715" y="6006"/>
                    <a:pt x="1272" y="6006"/>
                  </a:cubicBezTo>
                  <a:cubicBezTo>
                    <a:pt x="1258" y="6006"/>
                    <a:pt x="1243" y="6006"/>
                    <a:pt x="1229" y="6004"/>
                  </a:cubicBezTo>
                  <a:lnTo>
                    <a:pt x="1" y="6004"/>
                  </a:lnTo>
                  <a:lnTo>
                    <a:pt x="1" y="8028"/>
                  </a:lnTo>
                  <a:lnTo>
                    <a:pt x="1229" y="8028"/>
                  </a:lnTo>
                  <a:cubicBezTo>
                    <a:pt x="1243" y="8027"/>
                    <a:pt x="1257" y="8026"/>
                    <a:pt x="1270" y="8026"/>
                  </a:cubicBezTo>
                  <a:cubicBezTo>
                    <a:pt x="1715" y="8026"/>
                    <a:pt x="1715" y="8712"/>
                    <a:pt x="1270" y="8712"/>
                  </a:cubicBezTo>
                  <a:cubicBezTo>
                    <a:pt x="1257" y="8712"/>
                    <a:pt x="1243" y="8712"/>
                    <a:pt x="1229" y="8710"/>
                  </a:cubicBezTo>
                  <a:lnTo>
                    <a:pt x="1" y="8710"/>
                  </a:lnTo>
                  <a:lnTo>
                    <a:pt x="1" y="10734"/>
                  </a:lnTo>
                  <a:lnTo>
                    <a:pt x="1229" y="10734"/>
                  </a:lnTo>
                  <a:cubicBezTo>
                    <a:pt x="1243" y="10733"/>
                    <a:pt x="1258" y="10732"/>
                    <a:pt x="1272" y="10732"/>
                  </a:cubicBezTo>
                  <a:cubicBezTo>
                    <a:pt x="1715" y="10732"/>
                    <a:pt x="1715" y="11396"/>
                    <a:pt x="1272" y="11396"/>
                  </a:cubicBezTo>
                  <a:cubicBezTo>
                    <a:pt x="1258" y="11396"/>
                    <a:pt x="1243" y="11395"/>
                    <a:pt x="1229" y="11394"/>
                  </a:cubicBezTo>
                  <a:lnTo>
                    <a:pt x="1" y="11394"/>
                  </a:lnTo>
                  <a:lnTo>
                    <a:pt x="1" y="13418"/>
                  </a:lnTo>
                  <a:lnTo>
                    <a:pt x="1229" y="13418"/>
                  </a:lnTo>
                  <a:cubicBezTo>
                    <a:pt x="1243" y="13416"/>
                    <a:pt x="1258" y="13416"/>
                    <a:pt x="1272" y="13416"/>
                  </a:cubicBezTo>
                  <a:cubicBezTo>
                    <a:pt x="1715" y="13416"/>
                    <a:pt x="1715" y="14079"/>
                    <a:pt x="1272" y="14079"/>
                  </a:cubicBezTo>
                  <a:cubicBezTo>
                    <a:pt x="1258" y="14079"/>
                    <a:pt x="1243" y="14078"/>
                    <a:pt x="1229" y="14077"/>
                  </a:cubicBezTo>
                  <a:lnTo>
                    <a:pt x="1" y="14077"/>
                  </a:lnTo>
                  <a:lnTo>
                    <a:pt x="1" y="16101"/>
                  </a:lnTo>
                  <a:lnTo>
                    <a:pt x="1229" y="16101"/>
                  </a:lnTo>
                  <a:cubicBezTo>
                    <a:pt x="1243" y="16100"/>
                    <a:pt x="1258" y="16099"/>
                    <a:pt x="1272" y="16099"/>
                  </a:cubicBezTo>
                  <a:cubicBezTo>
                    <a:pt x="1715" y="16099"/>
                    <a:pt x="1715" y="16762"/>
                    <a:pt x="1272" y="16762"/>
                  </a:cubicBezTo>
                  <a:cubicBezTo>
                    <a:pt x="1258" y="16762"/>
                    <a:pt x="1243" y="16762"/>
                    <a:pt x="1229" y="16760"/>
                  </a:cubicBezTo>
                  <a:lnTo>
                    <a:pt x="1" y="16760"/>
                  </a:lnTo>
                  <a:lnTo>
                    <a:pt x="1" y="18784"/>
                  </a:lnTo>
                  <a:lnTo>
                    <a:pt x="1229" y="18784"/>
                  </a:lnTo>
                  <a:cubicBezTo>
                    <a:pt x="1684" y="18784"/>
                    <a:pt x="1684" y="19444"/>
                    <a:pt x="1229" y="19466"/>
                  </a:cubicBezTo>
                  <a:lnTo>
                    <a:pt x="1" y="19466"/>
                  </a:lnTo>
                  <a:lnTo>
                    <a:pt x="1" y="21490"/>
                  </a:lnTo>
                  <a:lnTo>
                    <a:pt x="1229" y="21490"/>
                  </a:lnTo>
                  <a:cubicBezTo>
                    <a:pt x="1236" y="21490"/>
                    <a:pt x="1244" y="21490"/>
                    <a:pt x="1251" y="21490"/>
                  </a:cubicBezTo>
                  <a:cubicBezTo>
                    <a:pt x="1683" y="21490"/>
                    <a:pt x="1676" y="22150"/>
                    <a:pt x="1229" y="22150"/>
                  </a:cubicBezTo>
                  <a:lnTo>
                    <a:pt x="1" y="22150"/>
                  </a:lnTo>
                  <a:lnTo>
                    <a:pt x="1" y="22491"/>
                  </a:lnTo>
                  <a:cubicBezTo>
                    <a:pt x="1" y="22832"/>
                    <a:pt x="296" y="23127"/>
                    <a:pt x="660" y="23127"/>
                  </a:cubicBezTo>
                  <a:lnTo>
                    <a:pt x="26447" y="23127"/>
                  </a:lnTo>
                  <a:cubicBezTo>
                    <a:pt x="26720" y="23127"/>
                    <a:pt x="26970" y="22968"/>
                    <a:pt x="27061" y="22695"/>
                  </a:cubicBezTo>
                  <a:cubicBezTo>
                    <a:pt x="27152" y="22445"/>
                    <a:pt x="27061" y="22150"/>
                    <a:pt x="26857" y="21990"/>
                  </a:cubicBezTo>
                  <a:lnTo>
                    <a:pt x="17897" y="14395"/>
                  </a:lnTo>
                  <a:lnTo>
                    <a:pt x="11462" y="8938"/>
                  </a:lnTo>
                  <a:lnTo>
                    <a:pt x="1092" y="160"/>
                  </a:lnTo>
                  <a:cubicBezTo>
                    <a:pt x="961" y="50"/>
                    <a:pt x="810" y="0"/>
                    <a:pt x="662" y="0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74" name="Google Shape;4674;p28"/>
          <p:cNvGrpSpPr/>
          <p:nvPr/>
        </p:nvGrpSpPr>
        <p:grpSpPr>
          <a:xfrm flipH="1">
            <a:off x="2223243" y="-343025"/>
            <a:ext cx="848701" cy="835284"/>
            <a:chOff x="817900" y="1853650"/>
            <a:chExt cx="528150" cy="519800"/>
          </a:xfrm>
        </p:grpSpPr>
        <p:sp>
          <p:nvSpPr>
            <p:cNvPr id="4675" name="Google Shape;4675;p28"/>
            <p:cNvSpPr/>
            <p:nvPr/>
          </p:nvSpPr>
          <p:spPr>
            <a:xfrm>
              <a:off x="822475" y="1853650"/>
              <a:ext cx="519775" cy="519800"/>
            </a:xfrm>
            <a:custGeom>
              <a:avLst/>
              <a:gdLst/>
              <a:ahLst/>
              <a:cxnLst/>
              <a:rect l="l" t="t" r="r" b="b"/>
              <a:pathLst>
                <a:path w="20791" h="20792" extrusionOk="0">
                  <a:moveTo>
                    <a:pt x="19271" y="1521"/>
                  </a:moveTo>
                  <a:lnTo>
                    <a:pt x="19271" y="19272"/>
                  </a:lnTo>
                  <a:lnTo>
                    <a:pt x="1520" y="19272"/>
                  </a:lnTo>
                  <a:lnTo>
                    <a:pt x="1520" y="1521"/>
                  </a:lnTo>
                  <a:close/>
                  <a:moveTo>
                    <a:pt x="760" y="1"/>
                  </a:moveTo>
                  <a:cubicBezTo>
                    <a:pt x="335" y="1"/>
                    <a:pt x="0" y="366"/>
                    <a:pt x="0" y="761"/>
                  </a:cubicBezTo>
                  <a:lnTo>
                    <a:pt x="0" y="20032"/>
                  </a:lnTo>
                  <a:cubicBezTo>
                    <a:pt x="0" y="20457"/>
                    <a:pt x="335" y="20792"/>
                    <a:pt x="760" y="20792"/>
                  </a:cubicBezTo>
                  <a:lnTo>
                    <a:pt x="20031" y="20792"/>
                  </a:lnTo>
                  <a:cubicBezTo>
                    <a:pt x="20426" y="20792"/>
                    <a:pt x="20791" y="20457"/>
                    <a:pt x="20791" y="20032"/>
                  </a:cubicBezTo>
                  <a:lnTo>
                    <a:pt x="20791" y="761"/>
                  </a:lnTo>
                  <a:cubicBezTo>
                    <a:pt x="20791" y="366"/>
                    <a:pt x="20426" y="1"/>
                    <a:pt x="20031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76" name="Google Shape;4676;p28"/>
            <p:cNvSpPr/>
            <p:nvPr/>
          </p:nvSpPr>
          <p:spPr>
            <a:xfrm>
              <a:off x="1063350" y="1855550"/>
              <a:ext cx="38025" cy="516375"/>
            </a:xfrm>
            <a:custGeom>
              <a:avLst/>
              <a:gdLst/>
              <a:ahLst/>
              <a:cxnLst/>
              <a:rect l="l" t="t" r="r" b="b"/>
              <a:pathLst>
                <a:path w="1521" h="20655" extrusionOk="0">
                  <a:moveTo>
                    <a:pt x="761" y="1"/>
                  </a:moveTo>
                  <a:cubicBezTo>
                    <a:pt x="381" y="1"/>
                    <a:pt x="1" y="259"/>
                    <a:pt x="1" y="776"/>
                  </a:cubicBezTo>
                  <a:lnTo>
                    <a:pt x="1" y="19895"/>
                  </a:lnTo>
                  <a:cubicBezTo>
                    <a:pt x="1" y="20320"/>
                    <a:pt x="335" y="20655"/>
                    <a:pt x="761" y="20655"/>
                  </a:cubicBezTo>
                  <a:cubicBezTo>
                    <a:pt x="1186" y="20655"/>
                    <a:pt x="1521" y="20320"/>
                    <a:pt x="1521" y="19895"/>
                  </a:cubicBezTo>
                  <a:lnTo>
                    <a:pt x="1521" y="776"/>
                  </a:lnTo>
                  <a:cubicBezTo>
                    <a:pt x="1521" y="259"/>
                    <a:pt x="1141" y="1"/>
                    <a:pt x="761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77" name="Google Shape;4677;p28"/>
            <p:cNvSpPr/>
            <p:nvPr/>
          </p:nvSpPr>
          <p:spPr>
            <a:xfrm>
              <a:off x="817900" y="2095300"/>
              <a:ext cx="528150" cy="38025"/>
            </a:xfrm>
            <a:custGeom>
              <a:avLst/>
              <a:gdLst/>
              <a:ahLst/>
              <a:cxnLst/>
              <a:rect l="l" t="t" r="r" b="b"/>
              <a:pathLst>
                <a:path w="21126" h="1521" extrusionOk="0">
                  <a:moveTo>
                    <a:pt x="1004" y="1"/>
                  </a:moveTo>
                  <a:cubicBezTo>
                    <a:pt x="1" y="1"/>
                    <a:pt x="1" y="1521"/>
                    <a:pt x="1004" y="1521"/>
                  </a:cubicBezTo>
                  <a:lnTo>
                    <a:pt x="20123" y="1521"/>
                  </a:lnTo>
                  <a:cubicBezTo>
                    <a:pt x="21126" y="1521"/>
                    <a:pt x="21126" y="1"/>
                    <a:pt x="2012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78" name="Google Shape;4678;p28"/>
          <p:cNvGrpSpPr/>
          <p:nvPr/>
        </p:nvGrpSpPr>
        <p:grpSpPr>
          <a:xfrm flipH="1">
            <a:off x="-686576" y="1127835"/>
            <a:ext cx="1419523" cy="409623"/>
            <a:chOff x="4541338" y="271625"/>
            <a:chExt cx="1169679" cy="337564"/>
          </a:xfrm>
        </p:grpSpPr>
        <p:sp>
          <p:nvSpPr>
            <p:cNvPr id="4679" name="Google Shape;4679;p28"/>
            <p:cNvSpPr/>
            <p:nvPr/>
          </p:nvSpPr>
          <p:spPr>
            <a:xfrm>
              <a:off x="4541338" y="343428"/>
              <a:ext cx="1140562" cy="265762"/>
            </a:xfrm>
            <a:custGeom>
              <a:avLst/>
              <a:gdLst/>
              <a:ahLst/>
              <a:cxnLst/>
              <a:rect l="l" t="t" r="r" b="b"/>
              <a:pathLst>
                <a:path w="39171" h="9128" extrusionOk="0">
                  <a:moveTo>
                    <a:pt x="37236" y="0"/>
                  </a:moveTo>
                  <a:cubicBezTo>
                    <a:pt x="36943" y="0"/>
                    <a:pt x="36637" y="108"/>
                    <a:pt x="36353" y="366"/>
                  </a:cubicBezTo>
                  <a:lnTo>
                    <a:pt x="30153" y="6019"/>
                  </a:lnTo>
                  <a:lnTo>
                    <a:pt x="23952" y="366"/>
                  </a:lnTo>
                  <a:cubicBezTo>
                    <a:pt x="23694" y="138"/>
                    <a:pt x="23374" y="24"/>
                    <a:pt x="23055" y="24"/>
                  </a:cubicBezTo>
                  <a:cubicBezTo>
                    <a:pt x="22736" y="24"/>
                    <a:pt x="22417" y="138"/>
                    <a:pt x="22159" y="366"/>
                  </a:cubicBezTo>
                  <a:lnTo>
                    <a:pt x="15958" y="6019"/>
                  </a:lnTo>
                  <a:lnTo>
                    <a:pt x="9757" y="366"/>
                  </a:lnTo>
                  <a:cubicBezTo>
                    <a:pt x="9514" y="138"/>
                    <a:pt x="9195" y="24"/>
                    <a:pt x="8872" y="24"/>
                  </a:cubicBezTo>
                  <a:cubicBezTo>
                    <a:pt x="8549" y="24"/>
                    <a:pt x="8222" y="138"/>
                    <a:pt x="7964" y="366"/>
                  </a:cubicBezTo>
                  <a:lnTo>
                    <a:pt x="882" y="6840"/>
                  </a:lnTo>
                  <a:cubicBezTo>
                    <a:pt x="0" y="7630"/>
                    <a:pt x="578" y="9119"/>
                    <a:pt x="1763" y="9119"/>
                  </a:cubicBezTo>
                  <a:cubicBezTo>
                    <a:pt x="2097" y="9119"/>
                    <a:pt x="2401" y="8998"/>
                    <a:pt x="2644" y="8785"/>
                  </a:cubicBezTo>
                  <a:lnTo>
                    <a:pt x="8876" y="3162"/>
                  </a:lnTo>
                  <a:lnTo>
                    <a:pt x="15076" y="8785"/>
                  </a:lnTo>
                  <a:cubicBezTo>
                    <a:pt x="15319" y="9013"/>
                    <a:pt x="15639" y="9127"/>
                    <a:pt x="15962" y="9127"/>
                  </a:cubicBezTo>
                  <a:cubicBezTo>
                    <a:pt x="16285" y="9127"/>
                    <a:pt x="16611" y="9013"/>
                    <a:pt x="16870" y="8785"/>
                  </a:cubicBezTo>
                  <a:lnTo>
                    <a:pt x="23070" y="3162"/>
                  </a:lnTo>
                  <a:lnTo>
                    <a:pt x="29271" y="8785"/>
                  </a:lnTo>
                  <a:cubicBezTo>
                    <a:pt x="29514" y="9013"/>
                    <a:pt x="29833" y="9127"/>
                    <a:pt x="30156" y="9127"/>
                  </a:cubicBezTo>
                  <a:cubicBezTo>
                    <a:pt x="30479" y="9127"/>
                    <a:pt x="30806" y="9013"/>
                    <a:pt x="31064" y="8785"/>
                  </a:cubicBezTo>
                  <a:lnTo>
                    <a:pt x="38147" y="2341"/>
                  </a:lnTo>
                  <a:cubicBezTo>
                    <a:pt x="39170" y="1413"/>
                    <a:pt x="38292" y="0"/>
                    <a:pt x="372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80" name="Google Shape;4680;p28"/>
            <p:cNvSpPr/>
            <p:nvPr/>
          </p:nvSpPr>
          <p:spPr>
            <a:xfrm>
              <a:off x="4569640" y="271625"/>
              <a:ext cx="1141377" cy="265849"/>
            </a:xfrm>
            <a:custGeom>
              <a:avLst/>
              <a:gdLst/>
              <a:ahLst/>
              <a:cxnLst/>
              <a:rect l="l" t="t" r="r" b="b"/>
              <a:pathLst>
                <a:path w="39199" h="9131" extrusionOk="0">
                  <a:moveTo>
                    <a:pt x="37275" y="1"/>
                  </a:moveTo>
                  <a:cubicBezTo>
                    <a:pt x="36980" y="1"/>
                    <a:pt x="36670" y="110"/>
                    <a:pt x="36384" y="369"/>
                  </a:cubicBezTo>
                  <a:lnTo>
                    <a:pt x="30184" y="5993"/>
                  </a:lnTo>
                  <a:lnTo>
                    <a:pt x="23983" y="369"/>
                  </a:lnTo>
                  <a:cubicBezTo>
                    <a:pt x="23725" y="142"/>
                    <a:pt x="23398" y="28"/>
                    <a:pt x="23075" y="28"/>
                  </a:cubicBezTo>
                  <a:cubicBezTo>
                    <a:pt x="22752" y="28"/>
                    <a:pt x="22433" y="142"/>
                    <a:pt x="22190" y="369"/>
                  </a:cubicBezTo>
                  <a:lnTo>
                    <a:pt x="15989" y="5993"/>
                  </a:lnTo>
                  <a:lnTo>
                    <a:pt x="9758" y="369"/>
                  </a:lnTo>
                  <a:cubicBezTo>
                    <a:pt x="9515" y="142"/>
                    <a:pt x="9195" y="28"/>
                    <a:pt x="8876" y="28"/>
                  </a:cubicBezTo>
                  <a:cubicBezTo>
                    <a:pt x="8557" y="28"/>
                    <a:pt x="8238" y="142"/>
                    <a:pt x="7995" y="369"/>
                  </a:cubicBezTo>
                  <a:lnTo>
                    <a:pt x="882" y="6813"/>
                  </a:lnTo>
                  <a:cubicBezTo>
                    <a:pt x="1" y="7634"/>
                    <a:pt x="578" y="9123"/>
                    <a:pt x="1794" y="9123"/>
                  </a:cubicBezTo>
                  <a:cubicBezTo>
                    <a:pt x="2128" y="9123"/>
                    <a:pt x="2432" y="9002"/>
                    <a:pt x="2676" y="8789"/>
                  </a:cubicBezTo>
                  <a:lnTo>
                    <a:pt x="8876" y="3135"/>
                  </a:lnTo>
                  <a:lnTo>
                    <a:pt x="15077" y="8789"/>
                  </a:lnTo>
                  <a:cubicBezTo>
                    <a:pt x="15335" y="9017"/>
                    <a:pt x="15662" y="9131"/>
                    <a:pt x="15985" y="9131"/>
                  </a:cubicBezTo>
                  <a:cubicBezTo>
                    <a:pt x="16308" y="9131"/>
                    <a:pt x="16627" y="9017"/>
                    <a:pt x="16870" y="8789"/>
                  </a:cubicBezTo>
                  <a:lnTo>
                    <a:pt x="23101" y="3135"/>
                  </a:lnTo>
                  <a:lnTo>
                    <a:pt x="29272" y="8789"/>
                  </a:lnTo>
                  <a:cubicBezTo>
                    <a:pt x="29530" y="9017"/>
                    <a:pt x="29857" y="9131"/>
                    <a:pt x="30180" y="9131"/>
                  </a:cubicBezTo>
                  <a:cubicBezTo>
                    <a:pt x="30503" y="9131"/>
                    <a:pt x="30822" y="9017"/>
                    <a:pt x="31065" y="8789"/>
                  </a:cubicBezTo>
                  <a:lnTo>
                    <a:pt x="38178" y="2345"/>
                  </a:lnTo>
                  <a:cubicBezTo>
                    <a:pt x="39199" y="1395"/>
                    <a:pt x="38328" y="1"/>
                    <a:pt x="37275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337562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187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996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795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6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701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984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236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393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FD731-AC85-402C-A1FC-84E7C68E9C76}" type="datetimeFigureOut">
              <a:rPr lang="ru-RU" smtClean="0"/>
              <a:t>07.04.2022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67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4" name="Google Shape;6384;p38"/>
          <p:cNvSpPr/>
          <p:nvPr/>
        </p:nvSpPr>
        <p:spPr>
          <a:xfrm>
            <a:off x="9763368" y="793309"/>
            <a:ext cx="1357200" cy="1357200"/>
          </a:xfrm>
          <a:prstGeom prst="ellipse">
            <a:avLst/>
          </a:prstGeom>
          <a:solidFill>
            <a:srgbClr val="452666"/>
          </a:solidFill>
          <a:ln w="38100" cap="flat" cmpd="sng">
            <a:solidFill>
              <a:srgbClr val="452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385" name="Google Shape;6385;p38"/>
          <p:cNvSpPr/>
          <p:nvPr/>
        </p:nvSpPr>
        <p:spPr>
          <a:xfrm>
            <a:off x="9877536" y="698167"/>
            <a:ext cx="1357200" cy="1357200"/>
          </a:xfrm>
          <a:prstGeom prst="ellipse">
            <a:avLst/>
          </a:prstGeom>
          <a:solidFill>
            <a:schemeClr val="accent1"/>
          </a:solidFill>
          <a:ln w="38100" cap="flat" cmpd="sng">
            <a:solidFill>
              <a:srgbClr val="452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386" name="Google Shape;6386;p38"/>
          <p:cNvSpPr txBox="1">
            <a:spLocks noGrp="1"/>
          </p:cNvSpPr>
          <p:nvPr>
            <p:ph type="ctrTitle"/>
          </p:nvPr>
        </p:nvSpPr>
        <p:spPr>
          <a:xfrm>
            <a:off x="2241176" y="2541340"/>
            <a:ext cx="7678837" cy="1562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ru-RU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ДОБРОЕ УТРО!</a:t>
            </a:r>
            <a:endParaRPr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87" name="Google Shape;6387;p38"/>
          <p:cNvSpPr txBox="1">
            <a:spLocks noGrp="1"/>
          </p:cNvSpPr>
          <p:nvPr>
            <p:ph type="subTitle" idx="1"/>
          </p:nvPr>
        </p:nvSpPr>
        <p:spPr>
          <a:xfrm>
            <a:off x="2767400" y="5508228"/>
            <a:ext cx="6657200" cy="55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marL="0" indent="0"/>
            <a:endParaRPr dirty="0"/>
          </a:p>
        </p:txBody>
      </p:sp>
      <p:sp>
        <p:nvSpPr>
          <p:cNvPr id="6389" name="Google Shape;6389;p38"/>
          <p:cNvSpPr txBox="1">
            <a:spLocks noGrp="1"/>
          </p:cNvSpPr>
          <p:nvPr>
            <p:ph type="subTitle" idx="3"/>
          </p:nvPr>
        </p:nvSpPr>
        <p:spPr>
          <a:xfrm>
            <a:off x="9920013" y="901143"/>
            <a:ext cx="1272000" cy="951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marL="0" indent="0"/>
            <a:endParaRPr dirty="0"/>
          </a:p>
        </p:txBody>
      </p:sp>
      <p:grpSp>
        <p:nvGrpSpPr>
          <p:cNvPr id="6400" name="Google Shape;6400;p38"/>
          <p:cNvGrpSpPr/>
          <p:nvPr/>
        </p:nvGrpSpPr>
        <p:grpSpPr>
          <a:xfrm rot="-1833639">
            <a:off x="450314" y="4970398"/>
            <a:ext cx="1617735" cy="1723524"/>
            <a:chOff x="91572" y="425182"/>
            <a:chExt cx="1225960" cy="1306130"/>
          </a:xfrm>
        </p:grpSpPr>
        <p:grpSp>
          <p:nvGrpSpPr>
            <p:cNvPr id="6401" name="Google Shape;6401;p38"/>
            <p:cNvGrpSpPr/>
            <p:nvPr/>
          </p:nvGrpSpPr>
          <p:grpSpPr>
            <a:xfrm rot="4394298">
              <a:off x="223036" y="632315"/>
              <a:ext cx="963020" cy="990296"/>
              <a:chOff x="7174117" y="2226616"/>
              <a:chExt cx="824116" cy="847458"/>
            </a:xfrm>
          </p:grpSpPr>
          <p:sp>
            <p:nvSpPr>
              <p:cNvPr id="6402" name="Google Shape;6402;p38"/>
              <p:cNvSpPr/>
              <p:nvPr/>
            </p:nvSpPr>
            <p:spPr>
              <a:xfrm rot="-3909266">
                <a:off x="7296670" y="2359459"/>
                <a:ext cx="589737" cy="565035"/>
              </a:xfrm>
              <a:custGeom>
                <a:avLst/>
                <a:gdLst/>
                <a:ahLst/>
                <a:cxnLst/>
                <a:rect l="l" t="t" r="r" b="b"/>
                <a:pathLst>
                  <a:path w="23588" h="22600" extrusionOk="0">
                    <a:moveTo>
                      <a:pt x="3956" y="1"/>
                    </a:moveTo>
                    <a:cubicBezTo>
                      <a:pt x="2490" y="1"/>
                      <a:pt x="1215" y="1033"/>
                      <a:pt x="942" y="2505"/>
                    </a:cubicBezTo>
                    <a:cubicBezTo>
                      <a:pt x="0" y="8006"/>
                      <a:pt x="1794" y="13629"/>
                      <a:pt x="5745" y="17581"/>
                    </a:cubicBezTo>
                    <a:cubicBezTo>
                      <a:pt x="9002" y="20813"/>
                      <a:pt x="13375" y="22600"/>
                      <a:pt x="17893" y="22600"/>
                    </a:cubicBezTo>
                    <a:cubicBezTo>
                      <a:pt x="18855" y="22600"/>
                      <a:pt x="19824" y="22518"/>
                      <a:pt x="20791" y="22353"/>
                    </a:cubicBezTo>
                    <a:cubicBezTo>
                      <a:pt x="22463" y="22079"/>
                      <a:pt x="23587" y="20499"/>
                      <a:pt x="23314" y="18827"/>
                    </a:cubicBezTo>
                    <a:cubicBezTo>
                      <a:pt x="23043" y="17367"/>
                      <a:pt x="21762" y="16315"/>
                      <a:pt x="20327" y="16315"/>
                    </a:cubicBezTo>
                    <a:cubicBezTo>
                      <a:pt x="20149" y="16315"/>
                      <a:pt x="19969" y="16331"/>
                      <a:pt x="19788" y="16365"/>
                    </a:cubicBezTo>
                    <a:cubicBezTo>
                      <a:pt x="19137" y="16477"/>
                      <a:pt x="18494" y="16531"/>
                      <a:pt x="17863" y="16531"/>
                    </a:cubicBezTo>
                    <a:cubicBezTo>
                      <a:pt x="11149" y="16531"/>
                      <a:pt x="5763" y="10428"/>
                      <a:pt x="6930" y="3538"/>
                    </a:cubicBezTo>
                    <a:cubicBezTo>
                      <a:pt x="7204" y="1897"/>
                      <a:pt x="6110" y="316"/>
                      <a:pt x="4468" y="43"/>
                    </a:cubicBezTo>
                    <a:cubicBezTo>
                      <a:pt x="4296" y="14"/>
                      <a:pt x="4125" y="1"/>
                      <a:pt x="3956" y="1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03" name="Google Shape;6403;p38"/>
              <p:cNvSpPr/>
              <p:nvPr/>
            </p:nvSpPr>
            <p:spPr>
              <a:xfrm rot="-3909266">
                <a:off x="7259430" y="2347551"/>
                <a:ext cx="653491" cy="605588"/>
              </a:xfrm>
              <a:custGeom>
                <a:avLst/>
                <a:gdLst/>
                <a:ahLst/>
                <a:cxnLst/>
                <a:rect l="l" t="t" r="r" b="b"/>
                <a:pathLst>
                  <a:path w="26138" h="24222" extrusionOk="0">
                    <a:moveTo>
                      <a:pt x="5621" y="1607"/>
                    </a:moveTo>
                    <a:cubicBezTo>
                      <a:pt x="5742" y="1607"/>
                      <a:pt x="5864" y="1607"/>
                      <a:pt x="5985" y="1637"/>
                    </a:cubicBezTo>
                    <a:cubicBezTo>
                      <a:pt x="7232" y="1850"/>
                      <a:pt x="8052" y="3005"/>
                      <a:pt x="7870" y="4251"/>
                    </a:cubicBezTo>
                    <a:cubicBezTo>
                      <a:pt x="6592" y="11639"/>
                      <a:pt x="12344" y="18138"/>
                      <a:pt x="19514" y="18138"/>
                    </a:cubicBezTo>
                    <a:cubicBezTo>
                      <a:pt x="20191" y="18138"/>
                      <a:pt x="20881" y="18080"/>
                      <a:pt x="21578" y="17959"/>
                    </a:cubicBezTo>
                    <a:cubicBezTo>
                      <a:pt x="21722" y="17931"/>
                      <a:pt x="21865" y="17918"/>
                      <a:pt x="22006" y="17918"/>
                    </a:cubicBezTo>
                    <a:cubicBezTo>
                      <a:pt x="23085" y="17918"/>
                      <a:pt x="24035" y="18711"/>
                      <a:pt x="24223" y="19814"/>
                    </a:cubicBezTo>
                    <a:cubicBezTo>
                      <a:pt x="24436" y="21090"/>
                      <a:pt x="23584" y="22276"/>
                      <a:pt x="22338" y="22458"/>
                    </a:cubicBezTo>
                    <a:cubicBezTo>
                      <a:pt x="21404" y="22620"/>
                      <a:pt x="20465" y="22700"/>
                      <a:pt x="19533" y="22700"/>
                    </a:cubicBezTo>
                    <a:cubicBezTo>
                      <a:pt x="15218" y="22700"/>
                      <a:pt x="11030" y="20998"/>
                      <a:pt x="7931" y="17899"/>
                    </a:cubicBezTo>
                    <a:cubicBezTo>
                      <a:pt x="4162" y="14130"/>
                      <a:pt x="2459" y="8750"/>
                      <a:pt x="3371" y="3491"/>
                    </a:cubicBezTo>
                    <a:cubicBezTo>
                      <a:pt x="3554" y="2397"/>
                      <a:pt x="4496" y="1607"/>
                      <a:pt x="5621" y="1607"/>
                    </a:cubicBezTo>
                    <a:close/>
                    <a:moveTo>
                      <a:pt x="5613" y="1"/>
                    </a:moveTo>
                    <a:cubicBezTo>
                      <a:pt x="3771" y="1"/>
                      <a:pt x="2154" y="1368"/>
                      <a:pt x="1882" y="3248"/>
                    </a:cubicBezTo>
                    <a:cubicBezTo>
                      <a:pt x="0" y="14204"/>
                      <a:pt x="8422" y="24221"/>
                      <a:pt x="19522" y="24221"/>
                    </a:cubicBezTo>
                    <a:cubicBezTo>
                      <a:pt x="19539" y="24221"/>
                      <a:pt x="19555" y="24221"/>
                      <a:pt x="19572" y="24221"/>
                    </a:cubicBezTo>
                    <a:cubicBezTo>
                      <a:pt x="20575" y="24221"/>
                      <a:pt x="21609" y="24130"/>
                      <a:pt x="22581" y="23978"/>
                    </a:cubicBezTo>
                    <a:cubicBezTo>
                      <a:pt x="24709" y="23643"/>
                      <a:pt x="26138" y="21668"/>
                      <a:pt x="25803" y="19570"/>
                    </a:cubicBezTo>
                    <a:cubicBezTo>
                      <a:pt x="25480" y="17713"/>
                      <a:pt x="23845" y="16403"/>
                      <a:pt x="22018" y="16403"/>
                    </a:cubicBezTo>
                    <a:cubicBezTo>
                      <a:pt x="21783" y="16403"/>
                      <a:pt x="21544" y="16425"/>
                      <a:pt x="21305" y="16470"/>
                    </a:cubicBezTo>
                    <a:cubicBezTo>
                      <a:pt x="20699" y="16575"/>
                      <a:pt x="20100" y="16625"/>
                      <a:pt x="19512" y="16625"/>
                    </a:cubicBezTo>
                    <a:cubicBezTo>
                      <a:pt x="13279" y="16625"/>
                      <a:pt x="8248" y="10968"/>
                      <a:pt x="9359" y="4525"/>
                    </a:cubicBezTo>
                    <a:cubicBezTo>
                      <a:pt x="9754" y="2427"/>
                      <a:pt x="8356" y="421"/>
                      <a:pt x="6259" y="56"/>
                    </a:cubicBezTo>
                    <a:cubicBezTo>
                      <a:pt x="6042" y="19"/>
                      <a:pt x="5826" y="1"/>
                      <a:pt x="5613" y="1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04" name="Google Shape;6404;p38"/>
              <p:cNvSpPr/>
              <p:nvPr/>
            </p:nvSpPr>
            <p:spPr>
              <a:xfrm rot="-3909266">
                <a:off x="7792751" y="2459304"/>
                <a:ext cx="144409" cy="137984"/>
              </a:xfrm>
              <a:custGeom>
                <a:avLst/>
                <a:gdLst/>
                <a:ahLst/>
                <a:cxnLst/>
                <a:rect l="l" t="t" r="r" b="b"/>
                <a:pathLst>
                  <a:path w="5776" h="5519" extrusionOk="0">
                    <a:moveTo>
                      <a:pt x="2765" y="1"/>
                    </a:moveTo>
                    <a:cubicBezTo>
                      <a:pt x="1347" y="1"/>
                      <a:pt x="1" y="1095"/>
                      <a:pt x="1" y="2759"/>
                    </a:cubicBezTo>
                    <a:cubicBezTo>
                      <a:pt x="1" y="4423"/>
                      <a:pt x="1347" y="5518"/>
                      <a:pt x="2765" y="5518"/>
                    </a:cubicBezTo>
                    <a:cubicBezTo>
                      <a:pt x="3445" y="5518"/>
                      <a:pt x="4141" y="5266"/>
                      <a:pt x="4712" y="4705"/>
                    </a:cubicBezTo>
                    <a:cubicBezTo>
                      <a:pt x="5776" y="3641"/>
                      <a:pt x="5776" y="1878"/>
                      <a:pt x="4712" y="814"/>
                    </a:cubicBezTo>
                    <a:cubicBezTo>
                      <a:pt x="4141" y="252"/>
                      <a:pt x="3445" y="1"/>
                      <a:pt x="2765" y="1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05" name="Google Shape;6405;p38"/>
              <p:cNvSpPr/>
              <p:nvPr/>
            </p:nvSpPr>
            <p:spPr>
              <a:xfrm rot="-3909266">
                <a:off x="7741112" y="2443745"/>
                <a:ext cx="243865" cy="176636"/>
              </a:xfrm>
              <a:custGeom>
                <a:avLst/>
                <a:gdLst/>
                <a:ahLst/>
                <a:cxnLst/>
                <a:rect l="l" t="t" r="r" b="b"/>
                <a:pathLst>
                  <a:path w="9754" h="7065" extrusionOk="0">
                    <a:moveTo>
                      <a:pt x="4997" y="1560"/>
                    </a:moveTo>
                    <a:cubicBezTo>
                      <a:pt x="5502" y="1560"/>
                      <a:pt x="5953" y="1770"/>
                      <a:pt x="6323" y="2140"/>
                    </a:cubicBezTo>
                    <a:cubicBezTo>
                      <a:pt x="7667" y="3457"/>
                      <a:pt x="6567" y="5551"/>
                      <a:pt x="4924" y="5551"/>
                    </a:cubicBezTo>
                    <a:cubicBezTo>
                      <a:pt x="4671" y="5551"/>
                      <a:pt x="4406" y="5502"/>
                      <a:pt x="4134" y="5392"/>
                    </a:cubicBezTo>
                    <a:cubicBezTo>
                      <a:pt x="2128" y="4541"/>
                      <a:pt x="2736" y="1563"/>
                      <a:pt x="4894" y="1563"/>
                    </a:cubicBezTo>
                    <a:cubicBezTo>
                      <a:pt x="4929" y="1561"/>
                      <a:pt x="4963" y="1560"/>
                      <a:pt x="4997" y="1560"/>
                    </a:cubicBezTo>
                    <a:close/>
                    <a:moveTo>
                      <a:pt x="4953" y="0"/>
                    </a:moveTo>
                    <a:cubicBezTo>
                      <a:pt x="4506" y="0"/>
                      <a:pt x="4036" y="89"/>
                      <a:pt x="3557" y="286"/>
                    </a:cubicBezTo>
                    <a:cubicBezTo>
                      <a:pt x="1" y="1745"/>
                      <a:pt x="1064" y="7064"/>
                      <a:pt x="4894" y="7064"/>
                    </a:cubicBezTo>
                    <a:cubicBezTo>
                      <a:pt x="5837" y="7064"/>
                      <a:pt x="6718" y="6699"/>
                      <a:pt x="7387" y="6031"/>
                    </a:cubicBezTo>
                    <a:cubicBezTo>
                      <a:pt x="9754" y="3664"/>
                      <a:pt x="7820" y="0"/>
                      <a:pt x="4953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06" name="Google Shape;6406;p38"/>
              <p:cNvSpPr/>
              <p:nvPr/>
            </p:nvSpPr>
            <p:spPr>
              <a:xfrm rot="-3909266">
                <a:off x="7248971" y="2658859"/>
                <a:ext cx="144409" cy="137959"/>
              </a:xfrm>
              <a:custGeom>
                <a:avLst/>
                <a:gdLst/>
                <a:ahLst/>
                <a:cxnLst/>
                <a:rect l="l" t="t" r="r" b="b"/>
                <a:pathLst>
                  <a:path w="5776" h="5518" extrusionOk="0">
                    <a:moveTo>
                      <a:pt x="2755" y="0"/>
                    </a:moveTo>
                    <a:cubicBezTo>
                      <a:pt x="1347" y="0"/>
                      <a:pt x="0" y="1095"/>
                      <a:pt x="0" y="2759"/>
                    </a:cubicBezTo>
                    <a:cubicBezTo>
                      <a:pt x="0" y="4423"/>
                      <a:pt x="1347" y="5518"/>
                      <a:pt x="2755" y="5518"/>
                    </a:cubicBezTo>
                    <a:cubicBezTo>
                      <a:pt x="3430" y="5518"/>
                      <a:pt x="4120" y="5266"/>
                      <a:pt x="4681" y="4704"/>
                    </a:cubicBezTo>
                    <a:cubicBezTo>
                      <a:pt x="5776" y="3641"/>
                      <a:pt x="5776" y="1878"/>
                      <a:pt x="4681" y="814"/>
                    </a:cubicBezTo>
                    <a:cubicBezTo>
                      <a:pt x="4120" y="252"/>
                      <a:pt x="3430" y="0"/>
                      <a:pt x="2755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07" name="Google Shape;6407;p38"/>
              <p:cNvSpPr/>
              <p:nvPr/>
            </p:nvSpPr>
            <p:spPr>
              <a:xfrm rot="-3909266">
                <a:off x="7197344" y="2643292"/>
                <a:ext cx="243865" cy="176636"/>
              </a:xfrm>
              <a:custGeom>
                <a:avLst/>
                <a:gdLst/>
                <a:ahLst/>
                <a:cxnLst/>
                <a:rect l="l" t="t" r="r" b="b"/>
                <a:pathLst>
                  <a:path w="9754" h="7065" extrusionOk="0">
                    <a:moveTo>
                      <a:pt x="4894" y="1532"/>
                    </a:moveTo>
                    <a:cubicBezTo>
                      <a:pt x="6687" y="1532"/>
                      <a:pt x="7599" y="3690"/>
                      <a:pt x="6323" y="4967"/>
                    </a:cubicBezTo>
                    <a:cubicBezTo>
                      <a:pt x="5918" y="5348"/>
                      <a:pt x="5415" y="5528"/>
                      <a:pt x="4920" y="5528"/>
                    </a:cubicBezTo>
                    <a:cubicBezTo>
                      <a:pt x="4152" y="5528"/>
                      <a:pt x="3403" y="5093"/>
                      <a:pt x="3070" y="4298"/>
                    </a:cubicBezTo>
                    <a:cubicBezTo>
                      <a:pt x="2523" y="2991"/>
                      <a:pt x="3496" y="1562"/>
                      <a:pt x="4894" y="1532"/>
                    </a:cubicBezTo>
                    <a:close/>
                    <a:moveTo>
                      <a:pt x="4952" y="0"/>
                    </a:moveTo>
                    <a:cubicBezTo>
                      <a:pt x="4506" y="0"/>
                      <a:pt x="4036" y="89"/>
                      <a:pt x="3557" y="286"/>
                    </a:cubicBezTo>
                    <a:cubicBezTo>
                      <a:pt x="0" y="1745"/>
                      <a:pt x="1064" y="7064"/>
                      <a:pt x="4894" y="7064"/>
                    </a:cubicBezTo>
                    <a:cubicBezTo>
                      <a:pt x="5836" y="7064"/>
                      <a:pt x="6718" y="6669"/>
                      <a:pt x="7386" y="6031"/>
                    </a:cubicBezTo>
                    <a:cubicBezTo>
                      <a:pt x="9753" y="3664"/>
                      <a:pt x="7820" y="0"/>
                      <a:pt x="4952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6408" name="Google Shape;6408;p38"/>
            <p:cNvGrpSpPr/>
            <p:nvPr/>
          </p:nvGrpSpPr>
          <p:grpSpPr>
            <a:xfrm rot="4394298">
              <a:off x="223048" y="533883"/>
              <a:ext cx="963020" cy="990296"/>
              <a:chOff x="7174117" y="2226616"/>
              <a:chExt cx="824116" cy="847458"/>
            </a:xfrm>
          </p:grpSpPr>
          <p:sp>
            <p:nvSpPr>
              <p:cNvPr id="6409" name="Google Shape;6409;p38"/>
              <p:cNvSpPr/>
              <p:nvPr/>
            </p:nvSpPr>
            <p:spPr>
              <a:xfrm rot="-3909266">
                <a:off x="7296670" y="2359459"/>
                <a:ext cx="589737" cy="565035"/>
              </a:xfrm>
              <a:custGeom>
                <a:avLst/>
                <a:gdLst/>
                <a:ahLst/>
                <a:cxnLst/>
                <a:rect l="l" t="t" r="r" b="b"/>
                <a:pathLst>
                  <a:path w="23588" h="22600" extrusionOk="0">
                    <a:moveTo>
                      <a:pt x="3956" y="1"/>
                    </a:moveTo>
                    <a:cubicBezTo>
                      <a:pt x="2490" y="1"/>
                      <a:pt x="1215" y="1033"/>
                      <a:pt x="942" y="2505"/>
                    </a:cubicBezTo>
                    <a:cubicBezTo>
                      <a:pt x="0" y="8006"/>
                      <a:pt x="1794" y="13629"/>
                      <a:pt x="5745" y="17581"/>
                    </a:cubicBezTo>
                    <a:cubicBezTo>
                      <a:pt x="9002" y="20813"/>
                      <a:pt x="13375" y="22600"/>
                      <a:pt x="17893" y="22600"/>
                    </a:cubicBezTo>
                    <a:cubicBezTo>
                      <a:pt x="18855" y="22600"/>
                      <a:pt x="19824" y="22518"/>
                      <a:pt x="20791" y="22353"/>
                    </a:cubicBezTo>
                    <a:cubicBezTo>
                      <a:pt x="22463" y="22079"/>
                      <a:pt x="23587" y="20499"/>
                      <a:pt x="23314" y="18827"/>
                    </a:cubicBezTo>
                    <a:cubicBezTo>
                      <a:pt x="23043" y="17367"/>
                      <a:pt x="21762" y="16315"/>
                      <a:pt x="20327" y="16315"/>
                    </a:cubicBezTo>
                    <a:cubicBezTo>
                      <a:pt x="20149" y="16315"/>
                      <a:pt x="19969" y="16331"/>
                      <a:pt x="19788" y="16365"/>
                    </a:cubicBezTo>
                    <a:cubicBezTo>
                      <a:pt x="19137" y="16477"/>
                      <a:pt x="18494" y="16531"/>
                      <a:pt x="17863" y="16531"/>
                    </a:cubicBezTo>
                    <a:cubicBezTo>
                      <a:pt x="11149" y="16531"/>
                      <a:pt x="5763" y="10428"/>
                      <a:pt x="6930" y="3538"/>
                    </a:cubicBezTo>
                    <a:cubicBezTo>
                      <a:pt x="7204" y="1897"/>
                      <a:pt x="6110" y="316"/>
                      <a:pt x="4468" y="43"/>
                    </a:cubicBezTo>
                    <a:cubicBezTo>
                      <a:pt x="4296" y="14"/>
                      <a:pt x="4125" y="1"/>
                      <a:pt x="395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10" name="Google Shape;6410;p38"/>
              <p:cNvSpPr/>
              <p:nvPr/>
            </p:nvSpPr>
            <p:spPr>
              <a:xfrm rot="-3909266">
                <a:off x="7259430" y="2347551"/>
                <a:ext cx="653491" cy="605588"/>
              </a:xfrm>
              <a:custGeom>
                <a:avLst/>
                <a:gdLst/>
                <a:ahLst/>
                <a:cxnLst/>
                <a:rect l="l" t="t" r="r" b="b"/>
                <a:pathLst>
                  <a:path w="26138" h="24222" extrusionOk="0">
                    <a:moveTo>
                      <a:pt x="5621" y="1607"/>
                    </a:moveTo>
                    <a:cubicBezTo>
                      <a:pt x="5742" y="1607"/>
                      <a:pt x="5864" y="1607"/>
                      <a:pt x="5985" y="1637"/>
                    </a:cubicBezTo>
                    <a:cubicBezTo>
                      <a:pt x="7232" y="1850"/>
                      <a:pt x="8052" y="3005"/>
                      <a:pt x="7870" y="4251"/>
                    </a:cubicBezTo>
                    <a:cubicBezTo>
                      <a:pt x="6592" y="11639"/>
                      <a:pt x="12344" y="18138"/>
                      <a:pt x="19514" y="18138"/>
                    </a:cubicBezTo>
                    <a:cubicBezTo>
                      <a:pt x="20191" y="18138"/>
                      <a:pt x="20881" y="18080"/>
                      <a:pt x="21578" y="17959"/>
                    </a:cubicBezTo>
                    <a:cubicBezTo>
                      <a:pt x="21722" y="17931"/>
                      <a:pt x="21865" y="17918"/>
                      <a:pt x="22006" y="17918"/>
                    </a:cubicBezTo>
                    <a:cubicBezTo>
                      <a:pt x="23085" y="17918"/>
                      <a:pt x="24035" y="18711"/>
                      <a:pt x="24223" y="19814"/>
                    </a:cubicBezTo>
                    <a:cubicBezTo>
                      <a:pt x="24436" y="21090"/>
                      <a:pt x="23584" y="22276"/>
                      <a:pt x="22338" y="22458"/>
                    </a:cubicBezTo>
                    <a:cubicBezTo>
                      <a:pt x="21404" y="22620"/>
                      <a:pt x="20465" y="22700"/>
                      <a:pt x="19533" y="22700"/>
                    </a:cubicBezTo>
                    <a:cubicBezTo>
                      <a:pt x="15218" y="22700"/>
                      <a:pt x="11030" y="20998"/>
                      <a:pt x="7931" y="17899"/>
                    </a:cubicBezTo>
                    <a:cubicBezTo>
                      <a:pt x="4162" y="14130"/>
                      <a:pt x="2459" y="8750"/>
                      <a:pt x="3371" y="3491"/>
                    </a:cubicBezTo>
                    <a:cubicBezTo>
                      <a:pt x="3554" y="2397"/>
                      <a:pt x="4496" y="1607"/>
                      <a:pt x="5621" y="1607"/>
                    </a:cubicBezTo>
                    <a:close/>
                    <a:moveTo>
                      <a:pt x="5613" y="1"/>
                    </a:moveTo>
                    <a:cubicBezTo>
                      <a:pt x="3771" y="1"/>
                      <a:pt x="2154" y="1368"/>
                      <a:pt x="1882" y="3248"/>
                    </a:cubicBezTo>
                    <a:cubicBezTo>
                      <a:pt x="0" y="14204"/>
                      <a:pt x="8422" y="24221"/>
                      <a:pt x="19522" y="24221"/>
                    </a:cubicBezTo>
                    <a:cubicBezTo>
                      <a:pt x="19539" y="24221"/>
                      <a:pt x="19555" y="24221"/>
                      <a:pt x="19572" y="24221"/>
                    </a:cubicBezTo>
                    <a:cubicBezTo>
                      <a:pt x="20575" y="24221"/>
                      <a:pt x="21609" y="24130"/>
                      <a:pt x="22581" y="23978"/>
                    </a:cubicBezTo>
                    <a:cubicBezTo>
                      <a:pt x="24709" y="23643"/>
                      <a:pt x="26138" y="21668"/>
                      <a:pt x="25803" y="19570"/>
                    </a:cubicBezTo>
                    <a:cubicBezTo>
                      <a:pt x="25480" y="17713"/>
                      <a:pt x="23845" y="16403"/>
                      <a:pt x="22018" y="16403"/>
                    </a:cubicBezTo>
                    <a:cubicBezTo>
                      <a:pt x="21783" y="16403"/>
                      <a:pt x="21544" y="16425"/>
                      <a:pt x="21305" y="16470"/>
                    </a:cubicBezTo>
                    <a:cubicBezTo>
                      <a:pt x="20699" y="16575"/>
                      <a:pt x="20100" y="16625"/>
                      <a:pt x="19512" y="16625"/>
                    </a:cubicBezTo>
                    <a:cubicBezTo>
                      <a:pt x="13279" y="16625"/>
                      <a:pt x="8248" y="10968"/>
                      <a:pt x="9359" y="4525"/>
                    </a:cubicBezTo>
                    <a:cubicBezTo>
                      <a:pt x="9754" y="2427"/>
                      <a:pt x="8356" y="421"/>
                      <a:pt x="6259" y="56"/>
                    </a:cubicBezTo>
                    <a:cubicBezTo>
                      <a:pt x="6042" y="19"/>
                      <a:pt x="5826" y="1"/>
                      <a:pt x="5613" y="1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11" name="Google Shape;6411;p38"/>
              <p:cNvSpPr/>
              <p:nvPr/>
            </p:nvSpPr>
            <p:spPr>
              <a:xfrm rot="-3909266">
                <a:off x="7792751" y="2459304"/>
                <a:ext cx="144409" cy="137984"/>
              </a:xfrm>
              <a:custGeom>
                <a:avLst/>
                <a:gdLst/>
                <a:ahLst/>
                <a:cxnLst/>
                <a:rect l="l" t="t" r="r" b="b"/>
                <a:pathLst>
                  <a:path w="5776" h="5519" extrusionOk="0">
                    <a:moveTo>
                      <a:pt x="2765" y="1"/>
                    </a:moveTo>
                    <a:cubicBezTo>
                      <a:pt x="1347" y="1"/>
                      <a:pt x="1" y="1095"/>
                      <a:pt x="1" y="2759"/>
                    </a:cubicBezTo>
                    <a:cubicBezTo>
                      <a:pt x="1" y="4423"/>
                      <a:pt x="1347" y="5518"/>
                      <a:pt x="2765" y="5518"/>
                    </a:cubicBezTo>
                    <a:cubicBezTo>
                      <a:pt x="3445" y="5518"/>
                      <a:pt x="4141" y="5266"/>
                      <a:pt x="4712" y="4705"/>
                    </a:cubicBezTo>
                    <a:cubicBezTo>
                      <a:pt x="5776" y="3641"/>
                      <a:pt x="5776" y="1878"/>
                      <a:pt x="4712" y="814"/>
                    </a:cubicBezTo>
                    <a:cubicBezTo>
                      <a:pt x="4141" y="252"/>
                      <a:pt x="3445" y="1"/>
                      <a:pt x="2765" y="1"/>
                    </a:cubicBezTo>
                    <a:close/>
                  </a:path>
                </a:pathLst>
              </a:custGeom>
              <a:solidFill>
                <a:srgbClr val="F6F3D9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12" name="Google Shape;6412;p38"/>
              <p:cNvSpPr/>
              <p:nvPr/>
            </p:nvSpPr>
            <p:spPr>
              <a:xfrm rot="-3909266">
                <a:off x="7741112" y="2443745"/>
                <a:ext cx="243865" cy="176636"/>
              </a:xfrm>
              <a:custGeom>
                <a:avLst/>
                <a:gdLst/>
                <a:ahLst/>
                <a:cxnLst/>
                <a:rect l="l" t="t" r="r" b="b"/>
                <a:pathLst>
                  <a:path w="9754" h="7065" extrusionOk="0">
                    <a:moveTo>
                      <a:pt x="4997" y="1560"/>
                    </a:moveTo>
                    <a:cubicBezTo>
                      <a:pt x="5502" y="1560"/>
                      <a:pt x="5953" y="1770"/>
                      <a:pt x="6323" y="2140"/>
                    </a:cubicBezTo>
                    <a:cubicBezTo>
                      <a:pt x="7667" y="3457"/>
                      <a:pt x="6567" y="5551"/>
                      <a:pt x="4924" y="5551"/>
                    </a:cubicBezTo>
                    <a:cubicBezTo>
                      <a:pt x="4671" y="5551"/>
                      <a:pt x="4406" y="5502"/>
                      <a:pt x="4134" y="5392"/>
                    </a:cubicBezTo>
                    <a:cubicBezTo>
                      <a:pt x="2128" y="4541"/>
                      <a:pt x="2736" y="1563"/>
                      <a:pt x="4894" y="1563"/>
                    </a:cubicBezTo>
                    <a:cubicBezTo>
                      <a:pt x="4929" y="1561"/>
                      <a:pt x="4963" y="1560"/>
                      <a:pt x="4997" y="1560"/>
                    </a:cubicBezTo>
                    <a:close/>
                    <a:moveTo>
                      <a:pt x="4953" y="0"/>
                    </a:moveTo>
                    <a:cubicBezTo>
                      <a:pt x="4506" y="0"/>
                      <a:pt x="4036" y="89"/>
                      <a:pt x="3557" y="286"/>
                    </a:cubicBezTo>
                    <a:cubicBezTo>
                      <a:pt x="1" y="1745"/>
                      <a:pt x="1064" y="7064"/>
                      <a:pt x="4894" y="7064"/>
                    </a:cubicBezTo>
                    <a:cubicBezTo>
                      <a:pt x="5837" y="7064"/>
                      <a:pt x="6718" y="6699"/>
                      <a:pt x="7387" y="6031"/>
                    </a:cubicBezTo>
                    <a:cubicBezTo>
                      <a:pt x="9754" y="3664"/>
                      <a:pt x="7820" y="0"/>
                      <a:pt x="4953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13" name="Google Shape;6413;p38"/>
              <p:cNvSpPr/>
              <p:nvPr/>
            </p:nvSpPr>
            <p:spPr>
              <a:xfrm rot="-3909266">
                <a:off x="7248971" y="2658859"/>
                <a:ext cx="144409" cy="137959"/>
              </a:xfrm>
              <a:custGeom>
                <a:avLst/>
                <a:gdLst/>
                <a:ahLst/>
                <a:cxnLst/>
                <a:rect l="l" t="t" r="r" b="b"/>
                <a:pathLst>
                  <a:path w="5776" h="5518" extrusionOk="0">
                    <a:moveTo>
                      <a:pt x="2755" y="0"/>
                    </a:moveTo>
                    <a:cubicBezTo>
                      <a:pt x="1347" y="0"/>
                      <a:pt x="0" y="1095"/>
                      <a:pt x="0" y="2759"/>
                    </a:cubicBezTo>
                    <a:cubicBezTo>
                      <a:pt x="0" y="4423"/>
                      <a:pt x="1347" y="5518"/>
                      <a:pt x="2755" y="5518"/>
                    </a:cubicBezTo>
                    <a:cubicBezTo>
                      <a:pt x="3430" y="5518"/>
                      <a:pt x="4120" y="5266"/>
                      <a:pt x="4681" y="4704"/>
                    </a:cubicBezTo>
                    <a:cubicBezTo>
                      <a:pt x="5776" y="3641"/>
                      <a:pt x="5776" y="1878"/>
                      <a:pt x="4681" y="814"/>
                    </a:cubicBezTo>
                    <a:cubicBezTo>
                      <a:pt x="4120" y="252"/>
                      <a:pt x="3430" y="0"/>
                      <a:pt x="2755" y="0"/>
                    </a:cubicBezTo>
                    <a:close/>
                  </a:path>
                </a:pathLst>
              </a:custGeom>
              <a:solidFill>
                <a:srgbClr val="F6F3D9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14" name="Google Shape;6414;p38"/>
              <p:cNvSpPr/>
              <p:nvPr/>
            </p:nvSpPr>
            <p:spPr>
              <a:xfrm rot="-3909266">
                <a:off x="7197344" y="2643292"/>
                <a:ext cx="243865" cy="176636"/>
              </a:xfrm>
              <a:custGeom>
                <a:avLst/>
                <a:gdLst/>
                <a:ahLst/>
                <a:cxnLst/>
                <a:rect l="l" t="t" r="r" b="b"/>
                <a:pathLst>
                  <a:path w="9754" h="7065" extrusionOk="0">
                    <a:moveTo>
                      <a:pt x="4894" y="1532"/>
                    </a:moveTo>
                    <a:cubicBezTo>
                      <a:pt x="6687" y="1532"/>
                      <a:pt x="7599" y="3690"/>
                      <a:pt x="6323" y="4967"/>
                    </a:cubicBezTo>
                    <a:cubicBezTo>
                      <a:pt x="5918" y="5348"/>
                      <a:pt x="5415" y="5528"/>
                      <a:pt x="4920" y="5528"/>
                    </a:cubicBezTo>
                    <a:cubicBezTo>
                      <a:pt x="4152" y="5528"/>
                      <a:pt x="3403" y="5093"/>
                      <a:pt x="3070" y="4298"/>
                    </a:cubicBezTo>
                    <a:cubicBezTo>
                      <a:pt x="2523" y="2991"/>
                      <a:pt x="3496" y="1562"/>
                      <a:pt x="4894" y="1532"/>
                    </a:cubicBezTo>
                    <a:close/>
                    <a:moveTo>
                      <a:pt x="4952" y="0"/>
                    </a:moveTo>
                    <a:cubicBezTo>
                      <a:pt x="4506" y="0"/>
                      <a:pt x="4036" y="89"/>
                      <a:pt x="3557" y="286"/>
                    </a:cubicBezTo>
                    <a:cubicBezTo>
                      <a:pt x="0" y="1745"/>
                      <a:pt x="1064" y="7064"/>
                      <a:pt x="4894" y="7064"/>
                    </a:cubicBezTo>
                    <a:cubicBezTo>
                      <a:pt x="5836" y="7064"/>
                      <a:pt x="6718" y="6669"/>
                      <a:pt x="7386" y="6031"/>
                    </a:cubicBezTo>
                    <a:cubicBezTo>
                      <a:pt x="9753" y="3664"/>
                      <a:pt x="7820" y="0"/>
                      <a:pt x="4952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6415" name="Google Shape;6415;p38"/>
          <p:cNvGrpSpPr/>
          <p:nvPr/>
        </p:nvGrpSpPr>
        <p:grpSpPr>
          <a:xfrm>
            <a:off x="1811617" y="4478559"/>
            <a:ext cx="698587" cy="686973"/>
            <a:chOff x="471070" y="534409"/>
            <a:chExt cx="517984" cy="509372"/>
          </a:xfrm>
        </p:grpSpPr>
        <p:sp>
          <p:nvSpPr>
            <p:cNvPr id="6416" name="Google Shape;6416;p38"/>
            <p:cNvSpPr/>
            <p:nvPr/>
          </p:nvSpPr>
          <p:spPr>
            <a:xfrm>
              <a:off x="471070" y="614357"/>
              <a:ext cx="496447" cy="429425"/>
            </a:xfrm>
            <a:custGeom>
              <a:avLst/>
              <a:gdLst/>
              <a:ahLst/>
              <a:cxnLst/>
              <a:rect l="l" t="t" r="r" b="b"/>
              <a:pathLst>
                <a:path w="6976" h="6034" extrusionOk="0">
                  <a:moveTo>
                    <a:pt x="1593" y="1"/>
                  </a:moveTo>
                  <a:cubicBezTo>
                    <a:pt x="742" y="1"/>
                    <a:pt x="0" y="1101"/>
                    <a:pt x="805" y="1906"/>
                  </a:cubicBezTo>
                  <a:lnTo>
                    <a:pt x="1942" y="3043"/>
                  </a:lnTo>
                  <a:lnTo>
                    <a:pt x="805" y="4180"/>
                  </a:lnTo>
                  <a:cubicBezTo>
                    <a:pt x="66" y="4971"/>
                    <a:pt x="782" y="6034"/>
                    <a:pt x="1618" y="6034"/>
                  </a:cubicBezTo>
                  <a:cubicBezTo>
                    <a:pt x="1863" y="6034"/>
                    <a:pt x="2119" y="5943"/>
                    <a:pt x="2351" y="5726"/>
                  </a:cubicBezTo>
                  <a:lnTo>
                    <a:pt x="3488" y="4589"/>
                  </a:lnTo>
                  <a:lnTo>
                    <a:pt x="4625" y="5726"/>
                  </a:lnTo>
                  <a:cubicBezTo>
                    <a:pt x="4857" y="5943"/>
                    <a:pt x="5112" y="6034"/>
                    <a:pt x="5358" y="6034"/>
                  </a:cubicBezTo>
                  <a:cubicBezTo>
                    <a:pt x="6193" y="6034"/>
                    <a:pt x="6910" y="4971"/>
                    <a:pt x="6171" y="4180"/>
                  </a:cubicBezTo>
                  <a:lnTo>
                    <a:pt x="5034" y="3043"/>
                  </a:lnTo>
                  <a:lnTo>
                    <a:pt x="6171" y="1906"/>
                  </a:lnTo>
                  <a:cubicBezTo>
                    <a:pt x="6976" y="1101"/>
                    <a:pt x="6233" y="1"/>
                    <a:pt x="5382" y="1"/>
                  </a:cubicBezTo>
                  <a:cubicBezTo>
                    <a:pt x="5127" y="1"/>
                    <a:pt x="4861" y="100"/>
                    <a:pt x="4625" y="337"/>
                  </a:cubicBezTo>
                  <a:lnTo>
                    <a:pt x="3488" y="1474"/>
                  </a:lnTo>
                  <a:lnTo>
                    <a:pt x="2351" y="337"/>
                  </a:lnTo>
                  <a:cubicBezTo>
                    <a:pt x="2114" y="100"/>
                    <a:pt x="1849" y="1"/>
                    <a:pt x="159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17" name="Google Shape;6417;p38"/>
            <p:cNvSpPr/>
            <p:nvPr/>
          </p:nvSpPr>
          <p:spPr>
            <a:xfrm>
              <a:off x="492607" y="534409"/>
              <a:ext cx="496447" cy="429425"/>
            </a:xfrm>
            <a:custGeom>
              <a:avLst/>
              <a:gdLst/>
              <a:ahLst/>
              <a:cxnLst/>
              <a:rect l="l" t="t" r="r" b="b"/>
              <a:pathLst>
                <a:path w="6976" h="6034" extrusionOk="0">
                  <a:moveTo>
                    <a:pt x="1593" y="1"/>
                  </a:moveTo>
                  <a:cubicBezTo>
                    <a:pt x="742" y="1"/>
                    <a:pt x="0" y="1101"/>
                    <a:pt x="805" y="1906"/>
                  </a:cubicBezTo>
                  <a:lnTo>
                    <a:pt x="1942" y="3043"/>
                  </a:lnTo>
                  <a:lnTo>
                    <a:pt x="805" y="4180"/>
                  </a:lnTo>
                  <a:cubicBezTo>
                    <a:pt x="66" y="4971"/>
                    <a:pt x="782" y="6034"/>
                    <a:pt x="1618" y="6034"/>
                  </a:cubicBezTo>
                  <a:cubicBezTo>
                    <a:pt x="1863" y="6034"/>
                    <a:pt x="2119" y="5943"/>
                    <a:pt x="2351" y="5726"/>
                  </a:cubicBezTo>
                  <a:lnTo>
                    <a:pt x="3488" y="4589"/>
                  </a:lnTo>
                  <a:lnTo>
                    <a:pt x="4625" y="5726"/>
                  </a:lnTo>
                  <a:cubicBezTo>
                    <a:pt x="4857" y="5943"/>
                    <a:pt x="5112" y="6034"/>
                    <a:pt x="5358" y="6034"/>
                  </a:cubicBezTo>
                  <a:cubicBezTo>
                    <a:pt x="6193" y="6034"/>
                    <a:pt x="6910" y="4971"/>
                    <a:pt x="6171" y="4180"/>
                  </a:cubicBezTo>
                  <a:lnTo>
                    <a:pt x="5034" y="3043"/>
                  </a:lnTo>
                  <a:lnTo>
                    <a:pt x="6171" y="1906"/>
                  </a:lnTo>
                  <a:cubicBezTo>
                    <a:pt x="6976" y="1101"/>
                    <a:pt x="6233" y="1"/>
                    <a:pt x="5382" y="1"/>
                  </a:cubicBezTo>
                  <a:cubicBezTo>
                    <a:pt x="5127" y="1"/>
                    <a:pt x="4861" y="100"/>
                    <a:pt x="4625" y="337"/>
                  </a:cubicBezTo>
                  <a:lnTo>
                    <a:pt x="3488" y="1474"/>
                  </a:lnTo>
                  <a:lnTo>
                    <a:pt x="2351" y="337"/>
                  </a:lnTo>
                  <a:cubicBezTo>
                    <a:pt x="2114" y="100"/>
                    <a:pt x="1849" y="1"/>
                    <a:pt x="1593" y="1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418" name="Google Shape;6418;p38"/>
          <p:cNvGrpSpPr/>
          <p:nvPr/>
        </p:nvGrpSpPr>
        <p:grpSpPr>
          <a:xfrm rot="1831166">
            <a:off x="583617" y="2391425"/>
            <a:ext cx="1351137" cy="1474472"/>
            <a:chOff x="7567100" y="2085976"/>
            <a:chExt cx="935147" cy="1020509"/>
          </a:xfrm>
        </p:grpSpPr>
        <p:sp>
          <p:nvSpPr>
            <p:cNvPr id="6419" name="Google Shape;6419;p38"/>
            <p:cNvSpPr/>
            <p:nvPr/>
          </p:nvSpPr>
          <p:spPr>
            <a:xfrm rot="-5811408">
              <a:off x="7636334" y="2248837"/>
              <a:ext cx="881309" cy="750669"/>
            </a:xfrm>
            <a:custGeom>
              <a:avLst/>
              <a:gdLst/>
              <a:ahLst/>
              <a:cxnLst/>
              <a:rect l="l" t="t" r="r" b="b"/>
              <a:pathLst>
                <a:path w="27153" h="23128" extrusionOk="0">
                  <a:moveTo>
                    <a:pt x="5629" y="11023"/>
                  </a:moveTo>
                  <a:cubicBezTo>
                    <a:pt x="5700" y="11023"/>
                    <a:pt x="5769" y="11045"/>
                    <a:pt x="5822" y="11098"/>
                  </a:cubicBezTo>
                  <a:lnTo>
                    <a:pt x="13122" y="17261"/>
                  </a:lnTo>
                  <a:cubicBezTo>
                    <a:pt x="13213" y="17352"/>
                    <a:pt x="13258" y="17511"/>
                    <a:pt x="13213" y="17647"/>
                  </a:cubicBezTo>
                  <a:cubicBezTo>
                    <a:pt x="13167" y="17761"/>
                    <a:pt x="13031" y="17852"/>
                    <a:pt x="12894" y="17852"/>
                  </a:cubicBezTo>
                  <a:lnTo>
                    <a:pt x="5618" y="17852"/>
                  </a:lnTo>
                  <a:cubicBezTo>
                    <a:pt x="5436" y="17852"/>
                    <a:pt x="5276" y="17715"/>
                    <a:pt x="5276" y="17511"/>
                  </a:cubicBezTo>
                  <a:lnTo>
                    <a:pt x="5276" y="11348"/>
                  </a:lnTo>
                  <a:cubicBezTo>
                    <a:pt x="5276" y="11235"/>
                    <a:pt x="5345" y="11098"/>
                    <a:pt x="5481" y="11053"/>
                  </a:cubicBezTo>
                  <a:cubicBezTo>
                    <a:pt x="5528" y="11034"/>
                    <a:pt x="5579" y="11023"/>
                    <a:pt x="5629" y="11023"/>
                  </a:cubicBezTo>
                  <a:close/>
                  <a:moveTo>
                    <a:pt x="662" y="0"/>
                  </a:moveTo>
                  <a:cubicBezTo>
                    <a:pt x="321" y="0"/>
                    <a:pt x="1" y="264"/>
                    <a:pt x="1" y="660"/>
                  </a:cubicBezTo>
                  <a:lnTo>
                    <a:pt x="1" y="2662"/>
                  </a:lnTo>
                  <a:lnTo>
                    <a:pt x="1229" y="2662"/>
                  </a:lnTo>
                  <a:cubicBezTo>
                    <a:pt x="1243" y="2660"/>
                    <a:pt x="1258" y="2660"/>
                    <a:pt x="1272" y="2660"/>
                  </a:cubicBezTo>
                  <a:cubicBezTo>
                    <a:pt x="1715" y="2660"/>
                    <a:pt x="1715" y="3323"/>
                    <a:pt x="1272" y="3323"/>
                  </a:cubicBezTo>
                  <a:cubicBezTo>
                    <a:pt x="1258" y="3323"/>
                    <a:pt x="1243" y="3322"/>
                    <a:pt x="1229" y="3321"/>
                  </a:cubicBezTo>
                  <a:lnTo>
                    <a:pt x="1" y="3321"/>
                  </a:lnTo>
                  <a:lnTo>
                    <a:pt x="1" y="5345"/>
                  </a:lnTo>
                  <a:lnTo>
                    <a:pt x="1229" y="5345"/>
                  </a:lnTo>
                  <a:cubicBezTo>
                    <a:pt x="1243" y="5344"/>
                    <a:pt x="1258" y="5343"/>
                    <a:pt x="1272" y="5343"/>
                  </a:cubicBezTo>
                  <a:cubicBezTo>
                    <a:pt x="1715" y="5343"/>
                    <a:pt x="1715" y="6006"/>
                    <a:pt x="1272" y="6006"/>
                  </a:cubicBezTo>
                  <a:cubicBezTo>
                    <a:pt x="1258" y="6006"/>
                    <a:pt x="1243" y="6006"/>
                    <a:pt x="1229" y="6004"/>
                  </a:cubicBezTo>
                  <a:lnTo>
                    <a:pt x="1" y="6004"/>
                  </a:lnTo>
                  <a:lnTo>
                    <a:pt x="1" y="8028"/>
                  </a:lnTo>
                  <a:lnTo>
                    <a:pt x="1229" y="8028"/>
                  </a:lnTo>
                  <a:cubicBezTo>
                    <a:pt x="1243" y="8027"/>
                    <a:pt x="1257" y="8026"/>
                    <a:pt x="1270" y="8026"/>
                  </a:cubicBezTo>
                  <a:cubicBezTo>
                    <a:pt x="1715" y="8026"/>
                    <a:pt x="1715" y="8712"/>
                    <a:pt x="1270" y="8712"/>
                  </a:cubicBezTo>
                  <a:cubicBezTo>
                    <a:pt x="1257" y="8712"/>
                    <a:pt x="1243" y="8712"/>
                    <a:pt x="1229" y="8710"/>
                  </a:cubicBezTo>
                  <a:lnTo>
                    <a:pt x="1" y="8710"/>
                  </a:lnTo>
                  <a:lnTo>
                    <a:pt x="1" y="10734"/>
                  </a:lnTo>
                  <a:lnTo>
                    <a:pt x="1229" y="10734"/>
                  </a:lnTo>
                  <a:cubicBezTo>
                    <a:pt x="1243" y="10733"/>
                    <a:pt x="1258" y="10732"/>
                    <a:pt x="1272" y="10732"/>
                  </a:cubicBezTo>
                  <a:cubicBezTo>
                    <a:pt x="1715" y="10732"/>
                    <a:pt x="1715" y="11396"/>
                    <a:pt x="1272" y="11396"/>
                  </a:cubicBezTo>
                  <a:cubicBezTo>
                    <a:pt x="1258" y="11396"/>
                    <a:pt x="1243" y="11395"/>
                    <a:pt x="1229" y="11394"/>
                  </a:cubicBezTo>
                  <a:lnTo>
                    <a:pt x="1" y="11394"/>
                  </a:lnTo>
                  <a:lnTo>
                    <a:pt x="1" y="13418"/>
                  </a:lnTo>
                  <a:lnTo>
                    <a:pt x="1229" y="13418"/>
                  </a:lnTo>
                  <a:cubicBezTo>
                    <a:pt x="1243" y="13416"/>
                    <a:pt x="1258" y="13416"/>
                    <a:pt x="1272" y="13416"/>
                  </a:cubicBezTo>
                  <a:cubicBezTo>
                    <a:pt x="1715" y="13416"/>
                    <a:pt x="1715" y="14079"/>
                    <a:pt x="1272" y="14079"/>
                  </a:cubicBezTo>
                  <a:cubicBezTo>
                    <a:pt x="1258" y="14079"/>
                    <a:pt x="1243" y="14078"/>
                    <a:pt x="1229" y="14077"/>
                  </a:cubicBezTo>
                  <a:lnTo>
                    <a:pt x="1" y="14077"/>
                  </a:lnTo>
                  <a:lnTo>
                    <a:pt x="1" y="16101"/>
                  </a:lnTo>
                  <a:lnTo>
                    <a:pt x="1229" y="16101"/>
                  </a:lnTo>
                  <a:cubicBezTo>
                    <a:pt x="1243" y="16100"/>
                    <a:pt x="1258" y="16099"/>
                    <a:pt x="1272" y="16099"/>
                  </a:cubicBezTo>
                  <a:cubicBezTo>
                    <a:pt x="1715" y="16099"/>
                    <a:pt x="1715" y="16762"/>
                    <a:pt x="1272" y="16762"/>
                  </a:cubicBezTo>
                  <a:cubicBezTo>
                    <a:pt x="1258" y="16762"/>
                    <a:pt x="1243" y="16762"/>
                    <a:pt x="1229" y="16760"/>
                  </a:cubicBezTo>
                  <a:lnTo>
                    <a:pt x="1" y="16760"/>
                  </a:lnTo>
                  <a:lnTo>
                    <a:pt x="1" y="18784"/>
                  </a:lnTo>
                  <a:lnTo>
                    <a:pt x="1229" y="18784"/>
                  </a:lnTo>
                  <a:cubicBezTo>
                    <a:pt x="1684" y="18784"/>
                    <a:pt x="1684" y="19444"/>
                    <a:pt x="1229" y="19466"/>
                  </a:cubicBezTo>
                  <a:lnTo>
                    <a:pt x="1" y="19466"/>
                  </a:lnTo>
                  <a:lnTo>
                    <a:pt x="1" y="21490"/>
                  </a:lnTo>
                  <a:lnTo>
                    <a:pt x="1229" y="21490"/>
                  </a:lnTo>
                  <a:cubicBezTo>
                    <a:pt x="1236" y="21490"/>
                    <a:pt x="1244" y="21490"/>
                    <a:pt x="1251" y="21490"/>
                  </a:cubicBezTo>
                  <a:cubicBezTo>
                    <a:pt x="1683" y="21490"/>
                    <a:pt x="1676" y="22150"/>
                    <a:pt x="1229" y="22150"/>
                  </a:cubicBezTo>
                  <a:lnTo>
                    <a:pt x="1" y="22150"/>
                  </a:lnTo>
                  <a:lnTo>
                    <a:pt x="1" y="22491"/>
                  </a:lnTo>
                  <a:cubicBezTo>
                    <a:pt x="1" y="22832"/>
                    <a:pt x="296" y="23127"/>
                    <a:pt x="660" y="23127"/>
                  </a:cubicBezTo>
                  <a:lnTo>
                    <a:pt x="26447" y="23127"/>
                  </a:lnTo>
                  <a:cubicBezTo>
                    <a:pt x="26720" y="23127"/>
                    <a:pt x="26970" y="22968"/>
                    <a:pt x="27061" y="22695"/>
                  </a:cubicBezTo>
                  <a:cubicBezTo>
                    <a:pt x="27152" y="22445"/>
                    <a:pt x="27061" y="22150"/>
                    <a:pt x="26857" y="21990"/>
                  </a:cubicBezTo>
                  <a:lnTo>
                    <a:pt x="17897" y="14395"/>
                  </a:lnTo>
                  <a:lnTo>
                    <a:pt x="11462" y="8938"/>
                  </a:lnTo>
                  <a:lnTo>
                    <a:pt x="1092" y="160"/>
                  </a:lnTo>
                  <a:cubicBezTo>
                    <a:pt x="961" y="50"/>
                    <a:pt x="810" y="0"/>
                    <a:pt x="662" y="0"/>
                  </a:cubicBezTo>
                  <a:close/>
                </a:path>
              </a:pathLst>
            </a:custGeom>
            <a:solidFill>
              <a:srgbClr val="452666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20" name="Google Shape;6420;p38"/>
            <p:cNvSpPr/>
            <p:nvPr/>
          </p:nvSpPr>
          <p:spPr>
            <a:xfrm rot="-5811408">
              <a:off x="7551704" y="2192955"/>
              <a:ext cx="881309" cy="750669"/>
            </a:xfrm>
            <a:custGeom>
              <a:avLst/>
              <a:gdLst/>
              <a:ahLst/>
              <a:cxnLst/>
              <a:rect l="l" t="t" r="r" b="b"/>
              <a:pathLst>
                <a:path w="27153" h="23128" extrusionOk="0">
                  <a:moveTo>
                    <a:pt x="5629" y="11023"/>
                  </a:moveTo>
                  <a:cubicBezTo>
                    <a:pt x="5700" y="11023"/>
                    <a:pt x="5769" y="11045"/>
                    <a:pt x="5822" y="11098"/>
                  </a:cubicBezTo>
                  <a:lnTo>
                    <a:pt x="13122" y="17261"/>
                  </a:lnTo>
                  <a:cubicBezTo>
                    <a:pt x="13213" y="17352"/>
                    <a:pt x="13258" y="17511"/>
                    <a:pt x="13213" y="17647"/>
                  </a:cubicBezTo>
                  <a:cubicBezTo>
                    <a:pt x="13167" y="17761"/>
                    <a:pt x="13031" y="17852"/>
                    <a:pt x="12894" y="17852"/>
                  </a:cubicBezTo>
                  <a:lnTo>
                    <a:pt x="5618" y="17852"/>
                  </a:lnTo>
                  <a:cubicBezTo>
                    <a:pt x="5436" y="17852"/>
                    <a:pt x="5276" y="17715"/>
                    <a:pt x="5276" y="17511"/>
                  </a:cubicBezTo>
                  <a:lnTo>
                    <a:pt x="5276" y="11348"/>
                  </a:lnTo>
                  <a:cubicBezTo>
                    <a:pt x="5276" y="11235"/>
                    <a:pt x="5345" y="11098"/>
                    <a:pt x="5481" y="11053"/>
                  </a:cubicBezTo>
                  <a:cubicBezTo>
                    <a:pt x="5528" y="11034"/>
                    <a:pt x="5579" y="11023"/>
                    <a:pt x="5629" y="11023"/>
                  </a:cubicBezTo>
                  <a:close/>
                  <a:moveTo>
                    <a:pt x="662" y="0"/>
                  </a:moveTo>
                  <a:cubicBezTo>
                    <a:pt x="321" y="0"/>
                    <a:pt x="1" y="264"/>
                    <a:pt x="1" y="660"/>
                  </a:cubicBezTo>
                  <a:lnTo>
                    <a:pt x="1" y="2662"/>
                  </a:lnTo>
                  <a:lnTo>
                    <a:pt x="1229" y="2662"/>
                  </a:lnTo>
                  <a:cubicBezTo>
                    <a:pt x="1243" y="2660"/>
                    <a:pt x="1258" y="2660"/>
                    <a:pt x="1272" y="2660"/>
                  </a:cubicBezTo>
                  <a:cubicBezTo>
                    <a:pt x="1715" y="2660"/>
                    <a:pt x="1715" y="3323"/>
                    <a:pt x="1272" y="3323"/>
                  </a:cubicBezTo>
                  <a:cubicBezTo>
                    <a:pt x="1258" y="3323"/>
                    <a:pt x="1243" y="3322"/>
                    <a:pt x="1229" y="3321"/>
                  </a:cubicBezTo>
                  <a:lnTo>
                    <a:pt x="1" y="3321"/>
                  </a:lnTo>
                  <a:lnTo>
                    <a:pt x="1" y="5345"/>
                  </a:lnTo>
                  <a:lnTo>
                    <a:pt x="1229" y="5345"/>
                  </a:lnTo>
                  <a:cubicBezTo>
                    <a:pt x="1243" y="5344"/>
                    <a:pt x="1258" y="5343"/>
                    <a:pt x="1272" y="5343"/>
                  </a:cubicBezTo>
                  <a:cubicBezTo>
                    <a:pt x="1715" y="5343"/>
                    <a:pt x="1715" y="6006"/>
                    <a:pt x="1272" y="6006"/>
                  </a:cubicBezTo>
                  <a:cubicBezTo>
                    <a:pt x="1258" y="6006"/>
                    <a:pt x="1243" y="6006"/>
                    <a:pt x="1229" y="6004"/>
                  </a:cubicBezTo>
                  <a:lnTo>
                    <a:pt x="1" y="6004"/>
                  </a:lnTo>
                  <a:lnTo>
                    <a:pt x="1" y="8028"/>
                  </a:lnTo>
                  <a:lnTo>
                    <a:pt x="1229" y="8028"/>
                  </a:lnTo>
                  <a:cubicBezTo>
                    <a:pt x="1243" y="8027"/>
                    <a:pt x="1257" y="8026"/>
                    <a:pt x="1270" y="8026"/>
                  </a:cubicBezTo>
                  <a:cubicBezTo>
                    <a:pt x="1715" y="8026"/>
                    <a:pt x="1715" y="8712"/>
                    <a:pt x="1270" y="8712"/>
                  </a:cubicBezTo>
                  <a:cubicBezTo>
                    <a:pt x="1257" y="8712"/>
                    <a:pt x="1243" y="8712"/>
                    <a:pt x="1229" y="8710"/>
                  </a:cubicBezTo>
                  <a:lnTo>
                    <a:pt x="1" y="8710"/>
                  </a:lnTo>
                  <a:lnTo>
                    <a:pt x="1" y="10734"/>
                  </a:lnTo>
                  <a:lnTo>
                    <a:pt x="1229" y="10734"/>
                  </a:lnTo>
                  <a:cubicBezTo>
                    <a:pt x="1243" y="10733"/>
                    <a:pt x="1258" y="10732"/>
                    <a:pt x="1272" y="10732"/>
                  </a:cubicBezTo>
                  <a:cubicBezTo>
                    <a:pt x="1715" y="10732"/>
                    <a:pt x="1715" y="11396"/>
                    <a:pt x="1272" y="11396"/>
                  </a:cubicBezTo>
                  <a:cubicBezTo>
                    <a:pt x="1258" y="11396"/>
                    <a:pt x="1243" y="11395"/>
                    <a:pt x="1229" y="11394"/>
                  </a:cubicBezTo>
                  <a:lnTo>
                    <a:pt x="1" y="11394"/>
                  </a:lnTo>
                  <a:lnTo>
                    <a:pt x="1" y="13418"/>
                  </a:lnTo>
                  <a:lnTo>
                    <a:pt x="1229" y="13418"/>
                  </a:lnTo>
                  <a:cubicBezTo>
                    <a:pt x="1243" y="13416"/>
                    <a:pt x="1258" y="13416"/>
                    <a:pt x="1272" y="13416"/>
                  </a:cubicBezTo>
                  <a:cubicBezTo>
                    <a:pt x="1715" y="13416"/>
                    <a:pt x="1715" y="14079"/>
                    <a:pt x="1272" y="14079"/>
                  </a:cubicBezTo>
                  <a:cubicBezTo>
                    <a:pt x="1258" y="14079"/>
                    <a:pt x="1243" y="14078"/>
                    <a:pt x="1229" y="14077"/>
                  </a:cubicBezTo>
                  <a:lnTo>
                    <a:pt x="1" y="14077"/>
                  </a:lnTo>
                  <a:lnTo>
                    <a:pt x="1" y="16101"/>
                  </a:lnTo>
                  <a:lnTo>
                    <a:pt x="1229" y="16101"/>
                  </a:lnTo>
                  <a:cubicBezTo>
                    <a:pt x="1243" y="16100"/>
                    <a:pt x="1258" y="16099"/>
                    <a:pt x="1272" y="16099"/>
                  </a:cubicBezTo>
                  <a:cubicBezTo>
                    <a:pt x="1715" y="16099"/>
                    <a:pt x="1715" y="16762"/>
                    <a:pt x="1272" y="16762"/>
                  </a:cubicBezTo>
                  <a:cubicBezTo>
                    <a:pt x="1258" y="16762"/>
                    <a:pt x="1243" y="16762"/>
                    <a:pt x="1229" y="16760"/>
                  </a:cubicBezTo>
                  <a:lnTo>
                    <a:pt x="1" y="16760"/>
                  </a:lnTo>
                  <a:lnTo>
                    <a:pt x="1" y="18784"/>
                  </a:lnTo>
                  <a:lnTo>
                    <a:pt x="1229" y="18784"/>
                  </a:lnTo>
                  <a:cubicBezTo>
                    <a:pt x="1684" y="18784"/>
                    <a:pt x="1684" y="19444"/>
                    <a:pt x="1229" y="19466"/>
                  </a:cubicBezTo>
                  <a:lnTo>
                    <a:pt x="1" y="19466"/>
                  </a:lnTo>
                  <a:lnTo>
                    <a:pt x="1" y="21490"/>
                  </a:lnTo>
                  <a:lnTo>
                    <a:pt x="1229" y="21490"/>
                  </a:lnTo>
                  <a:cubicBezTo>
                    <a:pt x="1236" y="21490"/>
                    <a:pt x="1244" y="21490"/>
                    <a:pt x="1251" y="21490"/>
                  </a:cubicBezTo>
                  <a:cubicBezTo>
                    <a:pt x="1683" y="21490"/>
                    <a:pt x="1676" y="22150"/>
                    <a:pt x="1229" y="22150"/>
                  </a:cubicBezTo>
                  <a:lnTo>
                    <a:pt x="1" y="22150"/>
                  </a:lnTo>
                  <a:lnTo>
                    <a:pt x="1" y="22491"/>
                  </a:lnTo>
                  <a:cubicBezTo>
                    <a:pt x="1" y="22832"/>
                    <a:pt x="296" y="23127"/>
                    <a:pt x="660" y="23127"/>
                  </a:cubicBezTo>
                  <a:lnTo>
                    <a:pt x="26447" y="23127"/>
                  </a:lnTo>
                  <a:cubicBezTo>
                    <a:pt x="26720" y="23127"/>
                    <a:pt x="26970" y="22968"/>
                    <a:pt x="27061" y="22695"/>
                  </a:cubicBezTo>
                  <a:cubicBezTo>
                    <a:pt x="27152" y="22445"/>
                    <a:pt x="27061" y="22150"/>
                    <a:pt x="26857" y="21990"/>
                  </a:cubicBezTo>
                  <a:lnTo>
                    <a:pt x="17897" y="14395"/>
                  </a:lnTo>
                  <a:lnTo>
                    <a:pt x="11462" y="8938"/>
                  </a:lnTo>
                  <a:lnTo>
                    <a:pt x="1092" y="160"/>
                  </a:lnTo>
                  <a:cubicBezTo>
                    <a:pt x="961" y="50"/>
                    <a:pt x="810" y="0"/>
                    <a:pt x="662" y="0"/>
                  </a:cubicBezTo>
                  <a:close/>
                </a:path>
              </a:pathLst>
            </a:custGeom>
            <a:solidFill>
              <a:schemeClr val="accent2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421" name="Google Shape;6421;p38"/>
          <p:cNvGrpSpPr/>
          <p:nvPr/>
        </p:nvGrpSpPr>
        <p:grpSpPr>
          <a:xfrm>
            <a:off x="10301917" y="3093988"/>
            <a:ext cx="932819" cy="670024"/>
            <a:chOff x="790675" y="1570875"/>
            <a:chExt cx="502524" cy="360952"/>
          </a:xfrm>
        </p:grpSpPr>
        <p:sp>
          <p:nvSpPr>
            <p:cNvPr id="6422" name="Google Shape;6422;p38"/>
            <p:cNvSpPr/>
            <p:nvPr/>
          </p:nvSpPr>
          <p:spPr>
            <a:xfrm>
              <a:off x="790675" y="1619975"/>
              <a:ext cx="463249" cy="123232"/>
            </a:xfrm>
            <a:custGeom>
              <a:avLst/>
              <a:gdLst/>
              <a:ahLst/>
              <a:cxnLst/>
              <a:rect l="l" t="t" r="r" b="b"/>
              <a:pathLst>
                <a:path w="8210" h="2184" extrusionOk="0">
                  <a:moveTo>
                    <a:pt x="1387" y="0"/>
                  </a:moveTo>
                  <a:cubicBezTo>
                    <a:pt x="0" y="68"/>
                    <a:pt x="0" y="2115"/>
                    <a:pt x="1387" y="2183"/>
                  </a:cubicBezTo>
                  <a:lnTo>
                    <a:pt x="6822" y="2183"/>
                  </a:lnTo>
                  <a:cubicBezTo>
                    <a:pt x="8209" y="2115"/>
                    <a:pt x="8209" y="68"/>
                    <a:pt x="6822" y="0"/>
                  </a:cubicBezTo>
                  <a:close/>
                </a:path>
              </a:pathLst>
            </a:custGeom>
            <a:solidFill>
              <a:schemeClr val="dk2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23" name="Google Shape;6423;p38"/>
            <p:cNvSpPr/>
            <p:nvPr/>
          </p:nvSpPr>
          <p:spPr>
            <a:xfrm>
              <a:off x="790675" y="1807297"/>
              <a:ext cx="463249" cy="124530"/>
            </a:xfrm>
            <a:custGeom>
              <a:avLst/>
              <a:gdLst/>
              <a:ahLst/>
              <a:cxnLst/>
              <a:rect l="l" t="t" r="r" b="b"/>
              <a:pathLst>
                <a:path w="8210" h="2207" extrusionOk="0">
                  <a:moveTo>
                    <a:pt x="1387" y="0"/>
                  </a:moveTo>
                  <a:cubicBezTo>
                    <a:pt x="0" y="68"/>
                    <a:pt x="0" y="2115"/>
                    <a:pt x="1387" y="2206"/>
                  </a:cubicBezTo>
                  <a:lnTo>
                    <a:pt x="6822" y="2206"/>
                  </a:lnTo>
                  <a:cubicBezTo>
                    <a:pt x="8209" y="2115"/>
                    <a:pt x="8209" y="68"/>
                    <a:pt x="6822" y="0"/>
                  </a:cubicBezTo>
                  <a:close/>
                </a:path>
              </a:pathLst>
            </a:custGeom>
            <a:solidFill>
              <a:schemeClr val="dk2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24" name="Google Shape;6424;p38"/>
            <p:cNvSpPr/>
            <p:nvPr/>
          </p:nvSpPr>
          <p:spPr>
            <a:xfrm>
              <a:off x="829950" y="1570875"/>
              <a:ext cx="463249" cy="123232"/>
            </a:xfrm>
            <a:custGeom>
              <a:avLst/>
              <a:gdLst/>
              <a:ahLst/>
              <a:cxnLst/>
              <a:rect l="l" t="t" r="r" b="b"/>
              <a:pathLst>
                <a:path w="8210" h="2184" extrusionOk="0">
                  <a:moveTo>
                    <a:pt x="1387" y="0"/>
                  </a:moveTo>
                  <a:cubicBezTo>
                    <a:pt x="0" y="68"/>
                    <a:pt x="0" y="2115"/>
                    <a:pt x="1387" y="2183"/>
                  </a:cubicBezTo>
                  <a:lnTo>
                    <a:pt x="6822" y="2183"/>
                  </a:lnTo>
                  <a:cubicBezTo>
                    <a:pt x="8209" y="2115"/>
                    <a:pt x="8209" y="68"/>
                    <a:pt x="6822" y="0"/>
                  </a:cubicBezTo>
                  <a:close/>
                </a:path>
              </a:pathLst>
            </a:custGeom>
            <a:solidFill>
              <a:schemeClr val="accent4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25" name="Google Shape;6425;p38"/>
            <p:cNvSpPr/>
            <p:nvPr/>
          </p:nvSpPr>
          <p:spPr>
            <a:xfrm>
              <a:off x="829950" y="1758197"/>
              <a:ext cx="463249" cy="124530"/>
            </a:xfrm>
            <a:custGeom>
              <a:avLst/>
              <a:gdLst/>
              <a:ahLst/>
              <a:cxnLst/>
              <a:rect l="l" t="t" r="r" b="b"/>
              <a:pathLst>
                <a:path w="8210" h="2207" extrusionOk="0">
                  <a:moveTo>
                    <a:pt x="1387" y="0"/>
                  </a:moveTo>
                  <a:cubicBezTo>
                    <a:pt x="0" y="68"/>
                    <a:pt x="0" y="2115"/>
                    <a:pt x="1387" y="2206"/>
                  </a:cubicBezTo>
                  <a:lnTo>
                    <a:pt x="6822" y="2206"/>
                  </a:lnTo>
                  <a:cubicBezTo>
                    <a:pt x="8209" y="2115"/>
                    <a:pt x="8209" y="68"/>
                    <a:pt x="6822" y="0"/>
                  </a:cubicBezTo>
                  <a:close/>
                </a:path>
              </a:pathLst>
            </a:custGeom>
            <a:solidFill>
              <a:schemeClr val="accent4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59032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91474" y="927929"/>
            <a:ext cx="1718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75:5</a:t>
            </a:r>
            <a:r>
              <a:rPr lang="ru-RU" sz="4000" dirty="0" smtClean="0">
                <a:latin typeface="Arial Black" panose="020B0A04020102020204" pitchFamily="34" charset="0"/>
              </a:rPr>
              <a:t>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25014" y="4594702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18</a:t>
            </a:r>
            <a:r>
              <a:rPr lang="ru-RU" sz="4000" dirty="0" smtClean="0">
                <a:latin typeface="Arial Black" panose="020B0A04020102020204" pitchFamily="34" charset="0"/>
              </a:rPr>
              <a:t>•3</a:t>
            </a:r>
            <a:r>
              <a:rPr lang="ru-RU" sz="4000" dirty="0" smtClean="0">
                <a:latin typeface="Arial Black" panose="020B0A04020102020204" pitchFamily="34" charset="0"/>
              </a:rPr>
              <a:t>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18605" y="1841861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16•7=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25013" y="2851742"/>
            <a:ext cx="1718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39:3</a:t>
            </a:r>
            <a:r>
              <a:rPr lang="ru-RU" sz="4000" dirty="0" smtClean="0">
                <a:latin typeface="Arial Black" panose="020B0A04020102020204" pitchFamily="34" charset="0"/>
              </a:rPr>
              <a:t>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8308" y="2184762"/>
            <a:ext cx="1718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84:7</a:t>
            </a:r>
            <a:r>
              <a:rPr lang="ru-RU" sz="4000" dirty="0" smtClean="0">
                <a:latin typeface="Arial Black" panose="020B0A04020102020204" pitchFamily="34" charset="0"/>
              </a:rPr>
              <a:t>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79310" y="3480463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11</a:t>
            </a:r>
            <a:r>
              <a:rPr lang="ru-RU" sz="4000" dirty="0" smtClean="0">
                <a:latin typeface="Arial Black" panose="020B0A04020102020204" pitchFamily="34" charset="0"/>
              </a:rPr>
              <a:t>•5=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795940" y="3858812"/>
            <a:ext cx="1718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45:</a:t>
            </a:r>
            <a:r>
              <a:rPr lang="ru-RU" sz="4000" dirty="0">
                <a:latin typeface="Arial Black" panose="020B0A04020102020204" pitchFamily="34" charset="0"/>
              </a:rPr>
              <a:t>3</a:t>
            </a:r>
            <a:r>
              <a:rPr lang="ru-RU" sz="4000" dirty="0" smtClean="0">
                <a:latin typeface="Arial Black" panose="020B0A04020102020204" pitchFamily="34" charset="0"/>
              </a:rPr>
              <a:t>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9922215" y="2341681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14</a:t>
            </a:r>
            <a:r>
              <a:rPr lang="ru-RU" sz="4000" dirty="0" smtClean="0">
                <a:latin typeface="Arial Black" panose="020B0A04020102020204" pitchFamily="34" charset="0"/>
              </a:rPr>
              <a:t>•4=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20685" y="4934494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13•6=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13862" y="419888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14•5=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795940" y="1987738"/>
            <a:ext cx="1718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36:3</a:t>
            </a:r>
            <a:r>
              <a:rPr lang="ru-RU" sz="4000" dirty="0" smtClean="0">
                <a:latin typeface="Arial Black" panose="020B0A04020102020204" pitchFamily="34" charset="0"/>
              </a:rPr>
              <a:t>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007174" y="3732553"/>
            <a:ext cx="1718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60:</a:t>
            </a:r>
            <a:r>
              <a:rPr lang="ru-RU" sz="4000" dirty="0">
                <a:latin typeface="Arial Black" panose="020B0A04020102020204" pitchFamily="34" charset="0"/>
              </a:rPr>
              <a:t>4</a:t>
            </a:r>
            <a:r>
              <a:rPr lang="ru-RU" sz="4000" dirty="0" smtClean="0">
                <a:latin typeface="Arial Black" panose="020B0A04020102020204" pitchFamily="34" charset="0"/>
              </a:rPr>
              <a:t>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3038" y="3559628"/>
            <a:ext cx="1718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68:4</a:t>
            </a:r>
            <a:r>
              <a:rPr lang="ru-RU" sz="4000" dirty="0" smtClean="0">
                <a:latin typeface="Arial Black" panose="020B0A04020102020204" pitchFamily="34" charset="0"/>
              </a:rPr>
              <a:t>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10162" y="5522461"/>
            <a:ext cx="1718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65:5</a:t>
            </a:r>
            <a:r>
              <a:rPr lang="ru-RU" sz="4000" dirty="0" smtClean="0">
                <a:latin typeface="Arial Black" panose="020B0A04020102020204" pitchFamily="34" charset="0"/>
              </a:rPr>
              <a:t>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61831" y="1635815"/>
            <a:ext cx="17187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56:4=</a:t>
            </a:r>
            <a:endParaRPr lang="ru-RU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933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470158" y="2334607"/>
            <a:ext cx="48925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latin typeface="Arial Black" panose="020B0A04020102020204" pitchFamily="34" charset="0"/>
              </a:rPr>
              <a:t>Закрепление</a:t>
            </a:r>
          </a:p>
          <a:p>
            <a:r>
              <a:rPr lang="ru-RU" sz="4800" dirty="0">
                <a:latin typeface="Arial Black" panose="020B0A04020102020204" pitchFamily="34" charset="0"/>
              </a:rPr>
              <a:t>н</a:t>
            </a:r>
            <a:r>
              <a:rPr lang="ru-RU" sz="4800" dirty="0" smtClean="0">
                <a:latin typeface="Arial Black" panose="020B0A04020102020204" pitchFamily="34" charset="0"/>
              </a:rPr>
              <a:t>авыка… </a:t>
            </a:r>
            <a:endParaRPr lang="ru-RU" sz="48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4798" y="2952954"/>
            <a:ext cx="184731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6500" dirty="0">
              <a:latin typeface="Arial Black" panose="020B0A04020102020204" pitchFamily="34" charset="0"/>
            </a:endParaRPr>
          </a:p>
        </p:txBody>
      </p:sp>
      <p:pic>
        <p:nvPicPr>
          <p:cNvPr id="1028" name="Picture 4" descr="https://ds02.infourok.ru/uploads/ex/06f4/00016683-c3450a84/hello_html_m39155ceb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695"/>
          <a:stretch/>
        </p:blipFill>
        <p:spPr bwMode="auto">
          <a:xfrm>
            <a:off x="6946900" y="1369689"/>
            <a:ext cx="2857669" cy="3762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66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6510" y="3614500"/>
            <a:ext cx="9861176" cy="340200"/>
          </a:xfrm>
        </p:spPr>
        <p:txBody>
          <a:bodyPr/>
          <a:lstStyle/>
          <a:p>
            <a:pPr algn="ctr"/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Закрепление навыка письменного деления на двузначное число</a:t>
            </a:r>
            <a:endParaRPr lang="ru-RU" sz="5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86737" y="1710978"/>
            <a:ext cx="5240721" cy="818400"/>
          </a:xfrm>
        </p:spPr>
        <p:txBody>
          <a:bodyPr/>
          <a:lstStyle/>
          <a:p>
            <a:r>
              <a:rPr lang="ru-RU" sz="5000" b="0" dirty="0" smtClean="0">
                <a:latin typeface="Arial Black" panose="020B0A04020102020204" pitchFamily="34" charset="0"/>
              </a:rPr>
              <a:t>ТЕМА УРОКА:</a:t>
            </a:r>
            <a:endParaRPr lang="ru-RU" sz="5000" b="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09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6510" y="3615952"/>
            <a:ext cx="9861176" cy="340200"/>
          </a:xfrm>
        </p:spPr>
        <p:txBody>
          <a:bodyPr/>
          <a:lstStyle/>
          <a:p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</a:t>
            </a:r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Вспомнить</a:t>
            </a:r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ru-RU" sz="55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Закрепить навык</a:t>
            </a:r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  <a:endParaRPr lang="ru-RU" sz="5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86738" y="1749078"/>
            <a:ext cx="5240721" cy="818400"/>
          </a:xfrm>
        </p:spPr>
        <p:txBody>
          <a:bodyPr/>
          <a:lstStyle/>
          <a:p>
            <a:r>
              <a:rPr lang="ru-RU" sz="5000" b="0" dirty="0" smtClean="0">
                <a:latin typeface="Arial Black" panose="020B0A04020102020204" pitchFamily="34" charset="0"/>
              </a:rPr>
              <a:t>ЦЕЛИ УРОКА:</a:t>
            </a:r>
            <a:endParaRPr lang="ru-RU" sz="5000" b="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04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898" y="2222500"/>
            <a:ext cx="11656102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11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-505097" y="4415246"/>
            <a:ext cx="4110446" cy="26561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06564" y="0"/>
            <a:ext cx="2550099" cy="10885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776756" y="1088571"/>
            <a:ext cx="9443010" cy="818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lvl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ru-RU" b="0" dirty="0" smtClean="0">
                <a:latin typeface="Arial Black" panose="020B0A04020102020204" pitchFamily="34" charset="0"/>
              </a:rPr>
              <a:t>Алгоритм выполнения №229</a:t>
            </a:r>
            <a:endParaRPr lang="ru-RU" b="0" dirty="0"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287" y="1987035"/>
            <a:ext cx="9577479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ru-RU" sz="3700" dirty="0" smtClean="0">
                <a:latin typeface="Arial Black" panose="020B0A04020102020204" pitchFamily="34" charset="0"/>
              </a:rPr>
              <a:t>Запишите равенство в тетрадь;</a:t>
            </a:r>
          </a:p>
          <a:p>
            <a:pPr marL="742950" indent="-742950">
              <a:buAutoNum type="arabicPeriod"/>
            </a:pPr>
            <a:r>
              <a:rPr lang="ru-RU" sz="3700" dirty="0" smtClean="0">
                <a:latin typeface="Arial Black" panose="020B0A04020102020204" pitchFamily="34" charset="0"/>
              </a:rPr>
              <a:t>Решите свое выражение (1 вариант – левое, 2 – правое);</a:t>
            </a:r>
          </a:p>
          <a:p>
            <a:pPr marL="742950" indent="-742950">
              <a:buAutoNum type="arabicPeriod"/>
            </a:pPr>
            <a:r>
              <a:rPr lang="ru-RU" sz="3700" dirty="0" smtClean="0">
                <a:latin typeface="Arial Black" panose="020B0A04020102020204" pitchFamily="34" charset="0"/>
              </a:rPr>
              <a:t>Сверьте ваши ответы;</a:t>
            </a:r>
          </a:p>
          <a:p>
            <a:pPr marL="742950" indent="-742950">
              <a:buAutoNum type="arabicPeriod"/>
            </a:pPr>
            <a:r>
              <a:rPr lang="ru-RU" sz="3700" dirty="0" smtClean="0">
                <a:latin typeface="Arial Black" panose="020B0A04020102020204" pitchFamily="34" charset="0"/>
              </a:rPr>
              <a:t>Если ответы равные – оставьте знак =, если ответы разные – перечеркните знак =.</a:t>
            </a:r>
            <a:endParaRPr lang="ru-RU" sz="3700" dirty="0">
              <a:latin typeface="Arial Black" panose="020B0A04020102020204" pitchFamily="34" charset="0"/>
            </a:endParaRPr>
          </a:p>
        </p:txBody>
      </p:sp>
      <p:cxnSp>
        <p:nvCxnSpPr>
          <p:cNvPr id="3" name="Прямая соединительная линия 2"/>
          <p:cNvCxnSpPr/>
          <p:nvPr/>
        </p:nvCxnSpPr>
        <p:spPr>
          <a:xfrm flipH="1">
            <a:off x="6783977" y="5381897"/>
            <a:ext cx="313509" cy="5834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495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6510" y="3614500"/>
            <a:ext cx="9861176" cy="340200"/>
          </a:xfrm>
        </p:spPr>
        <p:txBody>
          <a:bodyPr/>
          <a:lstStyle/>
          <a:p>
            <a:pPr algn="ctr"/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Закрепление навыка письменного деления на двузначное число</a:t>
            </a:r>
            <a:endParaRPr lang="ru-RU" sz="5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86737" y="1710978"/>
            <a:ext cx="5240721" cy="818400"/>
          </a:xfrm>
        </p:spPr>
        <p:txBody>
          <a:bodyPr/>
          <a:lstStyle/>
          <a:p>
            <a:r>
              <a:rPr lang="ru-RU" sz="5000" b="0" dirty="0" smtClean="0">
                <a:latin typeface="Arial Black" panose="020B0A04020102020204" pitchFamily="34" charset="0"/>
              </a:rPr>
              <a:t>ТЕМА УРОКА:</a:t>
            </a:r>
            <a:endParaRPr lang="ru-RU" sz="5000" b="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288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</TotalTime>
  <Words>108</Words>
  <Application>Microsoft Office PowerPoint</Application>
  <PresentationFormat>Широкоэкранный</PresentationFormat>
  <Paragraphs>30</Paragraphs>
  <Slides>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Calibri</vt:lpstr>
      <vt:lpstr>Calibri Light</vt:lpstr>
      <vt:lpstr>Inter Black</vt:lpstr>
      <vt:lpstr>Inter SemiBold</vt:lpstr>
      <vt:lpstr>Тема Office</vt:lpstr>
      <vt:lpstr>ДОБРОЕ УТРО!</vt:lpstr>
      <vt:lpstr>Презентация PowerPoint</vt:lpstr>
      <vt:lpstr>Презентация PowerPoint</vt:lpstr>
      <vt:lpstr>ТЕМА УРОКА:</vt:lpstr>
      <vt:lpstr>ЦЕЛИ УРОКА:</vt:lpstr>
      <vt:lpstr>Презентация PowerPoint</vt:lpstr>
      <vt:lpstr>Презентация PowerPoint</vt:lpstr>
      <vt:lpstr>ТЕМА УРОКА: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</dc:creator>
  <cp:lastModifiedBy>Диана</cp:lastModifiedBy>
  <cp:revision>11</cp:revision>
  <dcterms:created xsi:type="dcterms:W3CDTF">2022-02-23T13:12:45Z</dcterms:created>
  <dcterms:modified xsi:type="dcterms:W3CDTF">2022-04-07T17:11:38Z</dcterms:modified>
</cp:coreProperties>
</file>