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bstract-images-%E2%80%AB198339223%E2%80%AC-%E2%80%AB%E2%80%A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24384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 гимнастика –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это весело!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33528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Копылова Л.В.</a:t>
            </a:r>
            <a:endParaRPr lang="ru-RU" dirty="0"/>
          </a:p>
        </p:txBody>
      </p:sp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3352800"/>
            <a:ext cx="1876425" cy="204787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82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фитбола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676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219201"/>
            <a:ext cx="838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волшебный швейцарский мяч. Он был создан в 1960 году в Европе. Впервые его начали использовать швейцарские врачи в качестве приспособления для физической реабилитации. </a:t>
            </a:r>
          </a:p>
          <a:p>
            <a:pPr indent="531813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Мячи большого размера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фитболы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появились сравнительно недавно. Хотя с древнейших времен в культуре любого народа мяч использовался в качестве развлечения.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переводе с английского языка означает "мяч для опоры", который используется в оздоровительных целях.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main_mi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4725" y="5257800"/>
            <a:ext cx="1819275" cy="1314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полезен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838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дают уникальную возможность воздействовать на мышцы спины и позвоночника. Но не только. Фитнес еще не знал таких упражнений, которые бы одновременно повышали тонус мышц, улучшали их взаимную координацию, развивали равновесие, улучшая работу вестибулярного аппарата, и в добавок работали на рельеф сразу всего тела. </a:t>
            </a:r>
          </a:p>
          <a:p>
            <a:pPr indent="5318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Движение - это жизнь. Данный «веселый» разноцветный надувной тренажер поможет вернуть утерянную подвижность, которой все мы обладали в детстве, оживит ваши мышцы и подарит им полноценную жизнь. Занятия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снимают дополнительную нагрузку на позвоночник. Все это позволяет заниматься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людям с избыточным весом. Мяч отлично «разгружает» суставы, гимнастика полезна при варикозном расширении вен, остеохондрозе и артритах. Занятия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фитбол-аэробикой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щадящий, но достаточно эффективный способ привести себя в форму. Он уникален тем, что в нём практически отсутствует ударная нагрузка на нижние конечности.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Направленность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гимнастики: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143000"/>
            <a:ext cx="8305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Мяч по своим свойствам многофункционален и поэтому может использоваться в комплексах упражнений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гимнастики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предмет, снаряд или опора. </a:t>
            </a:r>
          </a:p>
          <a:p>
            <a:pPr indent="5318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Комплексы упражнений на мячах в зависимости от поставленных частных задач и подбора средств могут иметь различную направленность: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укрепления мышц рук и плечевого пояса;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укрепления мышц брюшного пресса;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укрепления мышц спины и таза;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укрепления мышц ног и свода стопы;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формирования осанки;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увеличения гибкости и подвижности в суставах;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развития ловкости и координации движений;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развития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танцевальности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музыкальности;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развития функции равновесия и вестибулярного аппарата;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расслабления и релаксации как средств профилактики различных заболеваний  (опорно-двигательного аппарата, внутренних органов).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фитболах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используемые 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занятиях: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371600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Гимнастические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(разновидности ходьбы, бега, прыжков; ОРУ)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Основные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(базовые) шаги аэробики, (соединенные в блоки и комбинации).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Танцевальные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(элементы ритмики, хореографии и современных танцев)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Коррекционно-профилактические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(профилактика  и коррекция различных заболеваний)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Подвижные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музыкальные игры и эстафеты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Упражнения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мячом (броски, перекаты, ведение мяча)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itboll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8260" y="4876800"/>
            <a:ext cx="274574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«Золотые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правила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гимнастики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8382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Подбирать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каждому ребенку по росту и возрасту.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занятием убедиться, что поблизости отсутствуют острые предметы, которые могут повредить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Проследить, чтобы на детях была удобная одежда.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Начинать занятия с простых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и.п.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упражнений, постепенно переходя к более сложным.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Следить за тем, чтобы ни одно упражнение не причиняло детям боли и не вызывало дискомфорта.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Исключить во время занятий быстрые и резкие движения.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упражнений в положении лежа не задерживать дыхание. Не злоупотреблять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статическими упражнениями в и.п. лежа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животе, так как длительное повышение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внутрибрюшного давления ухудшает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кровообращение. </a:t>
            </a:r>
          </a:p>
          <a:p>
            <a:pPr lvl="0"/>
            <a:endParaRPr lang="ru-RU" dirty="0"/>
          </a:p>
        </p:txBody>
      </p:sp>
      <p:pic>
        <p:nvPicPr>
          <p:cNvPr id="6" name="Рисунок 5" descr="b8c895be10254464d95856af93e89b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4495800"/>
            <a:ext cx="2424466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" y="609600"/>
            <a:ext cx="8458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упражнений в положении лежа на животе и лежа на спине голова и позвоночник должны составлять одну прямую линию.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упражнений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должен двигаться, за исключением упражнений, связанных с его прокатыванием и перемещением.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упражнений в положении лежа на животе с упором руками на полу ладони должны быть параллельны и располагаться на уровне плечевых суставов.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Физическая нагрузка по времени должна соответствовать возрасту занимающихся.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Следить за техникой выполнения упражнений, соблюдать приемы страховки и учить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самостраховке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каждом занятии стремиться к созданию положительного эмоционального фона, бодрого, радостного настроения.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80772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упругие свойства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качестве сопротивления для развития силы; масса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фитбола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позволяет применять его для отягощения. Упражнения на силу должны чередоваться с упражнениями на растягивание и на расслабление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целью формирования коммуникативных умений у детей упражнения могут выполняться в парных ОРУ, подвижных играх, командных соревнованиях.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могут выполняться в течение целого занятия, с детьми дошкольного возраста целесообразно использовать упражнения в качестве фрагмента занятия.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Гимнастикой с мячами можно заниматься индивидуально или в подгруппах. Занятия проводятся в чистом, проветренном помещении, дети занимаются на ковриках, одеты по возможности легко, лучше без обуви (в носках). Положительный эмоциональный фон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позитивное отношение к занятиям, улыбка, радость делают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 эффективными.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endParaRPr lang="ru-RU" dirty="0"/>
          </a:p>
        </p:txBody>
      </p:sp>
      <p:pic>
        <p:nvPicPr>
          <p:cNvPr id="8" name="Рисунок 7" descr="sm_fu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648200"/>
            <a:ext cx="2354567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Занимайтесь и будьте здоровы!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45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429000"/>
            <a:ext cx="3121158" cy="2557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758</Words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 Фитбол – гимнастика –  это весело!  </vt:lpstr>
      <vt:lpstr>История фитбола</vt:lpstr>
      <vt:lpstr>Чем полезен фитбол?</vt:lpstr>
      <vt:lpstr>Направленность фитбол – гимнастики:</vt:lpstr>
      <vt:lpstr> Упражнения на фитболах, используемые на занятиях:  </vt:lpstr>
      <vt:lpstr> «Золотые» правила фитбол - гимнастики  </vt:lpstr>
      <vt:lpstr>Слайд 7</vt:lpstr>
      <vt:lpstr>Слайд 8</vt:lpstr>
      <vt:lpstr>    Занимайтесь и 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Фитбол – гимнастика –  это весело!  </dc:title>
  <dc:creator>Людмила</dc:creator>
  <cp:lastModifiedBy>Людмила</cp:lastModifiedBy>
  <cp:revision>8</cp:revision>
  <dcterms:created xsi:type="dcterms:W3CDTF">2017-07-08T09:51:10Z</dcterms:created>
  <dcterms:modified xsi:type="dcterms:W3CDTF">2017-07-08T11:10:56Z</dcterms:modified>
</cp:coreProperties>
</file>