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78" r:id="rId12"/>
    <p:sldId id="269" r:id="rId13"/>
    <p:sldId id="270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836712"/>
            <a:ext cx="7560840" cy="3455640"/>
          </a:xfrm>
        </p:spPr>
        <p:txBody>
          <a:bodyPr>
            <a:noAutofit/>
          </a:bodyPr>
          <a:lstStyle/>
          <a:p>
            <a:r>
              <a:rPr lang="ru-RU" sz="4000" i="1" dirty="0"/>
              <a:t>Н.В. Гоголь. Повесть «Тарас Бульба». Прославление боевого товарищества, осуждение предательства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941168"/>
            <a:ext cx="6400800" cy="76200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Учитель: Алипова И.А.</a:t>
            </a:r>
          </a:p>
        </p:txBody>
      </p:sp>
    </p:spTree>
    <p:extLst>
      <p:ext uri="{BB962C8B-B14F-4D97-AF65-F5344CB8AC3E}">
        <p14:creationId xmlns:p14="http://schemas.microsoft.com/office/powerpoint/2010/main" val="655525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188640"/>
            <a:ext cx="7704856" cy="515374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хоть как-то «перетянуть» на свою сторону украинский народ, польские и украинские помещики под руководством Римско-католической церкви придумали «унию» — «договор» между православными и католиками, по сути новый вариант христианской религии — униатство. Многие церковные обряды в униатстве внешне напоминали обрядовую сторону православия, но на самом деле униатство было и остается ответвлением от Римско-католической церкви с ее догматами и представлениями о том, как должен жить христианин.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посягательства на веру и нравственные устои своего народа и выступали украинцы в XVI—XVII веках, против этого же ведет борьбу с «проклятыми панами», «ляхами» вымышленный герой Тарас Бульба. В повести Н. В. Гоголя описывается Запорожская Сечь — реальный исторический объект, возникший на Украине в Средние века: часто крестьяне западных и срединных областей Украины, спасаясь от польского гнета, уходили на восток, многие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селились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низовьях Днепра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551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Казачество – «вольные люди»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ru-RU" sz="3600" b="1" u="sng" dirty="0" smtClean="0"/>
              <a:t>Черты характера казаков:</a:t>
            </a:r>
          </a:p>
          <a:p>
            <a:pPr>
              <a:buFontTx/>
              <a:buChar char="-"/>
            </a:pPr>
            <a:r>
              <a:rPr lang="ru-RU" dirty="0" smtClean="0"/>
              <a:t>Презрение к богатству.</a:t>
            </a:r>
          </a:p>
          <a:p>
            <a:pPr>
              <a:buFontTx/>
              <a:buChar char="-"/>
            </a:pPr>
            <a:r>
              <a:rPr lang="ru-RU" dirty="0" smtClean="0"/>
              <a:t>Неукротимая энергия.</a:t>
            </a:r>
          </a:p>
          <a:p>
            <a:pPr>
              <a:buFontTx/>
              <a:buChar char="-"/>
            </a:pPr>
            <a:r>
              <a:rPr lang="ru-RU" dirty="0" smtClean="0"/>
              <a:t>Смелость.</a:t>
            </a:r>
          </a:p>
          <a:p>
            <a:pPr>
              <a:buFontTx/>
              <a:buChar char="-"/>
            </a:pPr>
            <a:r>
              <a:rPr lang="ru-RU" dirty="0" smtClean="0"/>
              <a:t>Патриотизм.</a:t>
            </a:r>
          </a:p>
          <a:p>
            <a:pPr>
              <a:buFontTx/>
              <a:buChar char="-"/>
            </a:pPr>
            <a:r>
              <a:rPr lang="ru-RU" dirty="0" smtClean="0"/>
              <a:t>Свободолюбие. 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i="1" u="sng" dirty="0" smtClean="0"/>
              <a:t>Казаки становятся не только хозяевами своей судьбы, но и несут ответственность за судьбу своего народа. </a:t>
            </a:r>
            <a:endParaRPr lang="ru-RU" i="1" u="sng" dirty="0"/>
          </a:p>
        </p:txBody>
      </p:sp>
    </p:spTree>
    <p:extLst>
      <p:ext uri="{BB962C8B-B14F-4D97-AF65-F5344CB8AC3E}">
        <p14:creationId xmlns:p14="http://schemas.microsoft.com/office/powerpoint/2010/main" val="1780309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Главные герои </a:t>
            </a:r>
            <a:r>
              <a:rPr lang="ru-RU" dirty="0" smtClean="0"/>
              <a:t>повести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652" y="1412776"/>
            <a:ext cx="4464496" cy="329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88294" y="2492896"/>
            <a:ext cx="27363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Тарас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Бульба</a:t>
            </a:r>
          </a:p>
          <a:p>
            <a:endParaRPr lang="ru-RU" dirty="0" smtClean="0"/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Тарас Бульба подобен героям. Он силен и хитер, нет для него выше ценности в жизни, чем товарищество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Весь был он создан для бранной тревоги...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8597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325975"/>
            <a:ext cx="4785891" cy="3437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187624" y="1772816"/>
            <a:ext cx="3200400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455987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80727"/>
            <a:ext cx="30972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4730273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Остап и </a:t>
            </a:r>
            <a:r>
              <a:rPr lang="ru-RU" dirty="0" err="1"/>
              <a:t>Андрий</a:t>
            </a:r>
            <a:r>
              <a:rPr lang="ru-RU" dirty="0"/>
              <a:t> — родные братья (сыновья Тараса Бульбы). Они вместе росли, воспитывались, учились в бурсе. Но их характеры раскрываются совершенно по-разному и очень отличаются друг от друга.</a:t>
            </a:r>
          </a:p>
        </p:txBody>
      </p:sp>
    </p:spTree>
    <p:extLst>
      <p:ext uri="{BB962C8B-B14F-4D97-AF65-F5344CB8AC3E}">
        <p14:creationId xmlns:p14="http://schemas.microsoft.com/office/powerpoint/2010/main" val="1358956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2978" y="188640"/>
            <a:ext cx="7075446" cy="3048001"/>
          </a:xfrm>
        </p:spPr>
        <p:txBody>
          <a:bodyPr/>
          <a:lstStyle/>
          <a:p>
            <a:r>
              <a:rPr lang="ru-RU" dirty="0" smtClean="0"/>
              <a:t>А теперь мы с вами приступим к просмотру фрагментов их кинофильма, а позже обсудим их. </a:t>
            </a:r>
            <a:endParaRPr lang="ru-RU" dirty="0"/>
          </a:p>
        </p:txBody>
      </p:sp>
      <p:pic>
        <p:nvPicPr>
          <p:cNvPr id="1027" name="Picture 3" descr="C:\Users\1\Desktop\Screenshot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80928"/>
            <a:ext cx="5897730" cy="3305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87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shot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3528392" cy="415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716463" y="1341438"/>
            <a:ext cx="3240087" cy="421640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марта 1809 г.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марта 1852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прозаик, драматург, критик, публицист, признанный одним из классиков русской литературы. Происходил из старинного малороссийского дворянского рода Гоголей-Яновских</a:t>
            </a:r>
          </a:p>
        </p:txBody>
      </p:sp>
    </p:spTree>
    <p:extLst>
      <p:ext uri="{BB962C8B-B14F-4D97-AF65-F5344CB8AC3E}">
        <p14:creationId xmlns:p14="http://schemas.microsoft.com/office/powerpoint/2010/main" val="87129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112" y="2132856"/>
            <a:ext cx="2192288" cy="335354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Василий Афанасьевич Гоголь-Яновский, отец </a:t>
            </a:r>
            <a:r>
              <a:rPr lang="ru-RU" dirty="0" smtClean="0"/>
              <a:t>писателя</a:t>
            </a:r>
            <a:endParaRPr lang="ru-RU" dirty="0"/>
          </a:p>
        </p:txBody>
      </p:sp>
      <p:pic>
        <p:nvPicPr>
          <p:cNvPr id="2050" name="Picture 2" descr="C:\Users\1\Desktop\Vasilij-Afanasevich-Gogol-YAnovskij-otets-pisately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5186" y="1196752"/>
            <a:ext cx="3912890" cy="463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19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Mariya-Ivanovna-Gogol-YAnovskaya-mat-pisatelya-696x7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188570"/>
            <a:ext cx="3836867" cy="434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476375" y="2204864"/>
            <a:ext cx="2447553" cy="3389486"/>
          </a:xfrm>
        </p:spPr>
        <p:txBody>
          <a:bodyPr/>
          <a:lstStyle/>
          <a:p>
            <a:r>
              <a:rPr lang="ru-RU" dirty="0"/>
              <a:t>Мария Ивановна Гоголь-Яновская, мать </a:t>
            </a:r>
            <a:r>
              <a:rPr lang="ru-RU" dirty="0" smtClean="0"/>
              <a:t>писателя</a:t>
            </a:r>
          </a:p>
        </p:txBody>
      </p:sp>
    </p:spTree>
    <p:extLst>
      <p:ext uri="{BB962C8B-B14F-4D97-AF65-F5344CB8AC3E}">
        <p14:creationId xmlns:p14="http://schemas.microsoft.com/office/powerpoint/2010/main" val="1324321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3356992"/>
            <a:ext cx="6984776" cy="316835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Николае Васильевиче пробуждался талант писателя. Он вспоминал песни, сказки, Предания и картины жизни родной Украины. В письмах к матери просил присылать ему побольше народных преданий из жизни украинского народа. По вечерам и ночам, после службы, Гоголь работал над замечательной книгой. Это были «Вечера на хуторе близ Диканьки»</a:t>
            </a:r>
          </a:p>
        </p:txBody>
      </p:sp>
      <p:pic>
        <p:nvPicPr>
          <p:cNvPr id="4098" name="Picture 2" descr="C:\Users\1\Desktop\Screenshot_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83702"/>
            <a:ext cx="5184576" cy="2963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808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9594" y="4797152"/>
            <a:ext cx="6984776" cy="119330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творческого успеха Гоголя радушно приняли в литературном кругу. Он начал общаться с Пушкиным и Жуковским</a:t>
            </a:r>
          </a:p>
        </p:txBody>
      </p:sp>
      <p:pic>
        <p:nvPicPr>
          <p:cNvPr id="5122" name="Picture 2" descr="C:\Users\1\Desktop\Screenshot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425" y="620688"/>
            <a:ext cx="571658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783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933056"/>
            <a:ext cx="7920880" cy="2664296"/>
          </a:xfrm>
        </p:spPr>
        <p:txBody>
          <a:bodyPr>
            <a:noAutofit/>
          </a:bodyPr>
          <a:lstStyle/>
          <a:p>
            <a:pPr algn="just"/>
            <a:r>
              <a:rPr lang="ru-RU" sz="2000" dirty="0"/>
              <a:t>Повесть Николая Васильевича Гоголя «Тарас Бульба», входящая в цикл повестей «Миргород» (2 части) был написана в 1834 году. Это одно из самых выдающихся русских исторических произведений в художественной литературе того времени, отличающееся большим количеством действующих лиц, многоплановостью и продуманностью композиций, а также глубиной и емкостью характеров персонажей.</a:t>
            </a:r>
          </a:p>
        </p:txBody>
      </p:sp>
      <p:pic>
        <p:nvPicPr>
          <p:cNvPr id="2050" name="Picture 2" descr="C:\Users\1\Desktop\Screenshot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425" y="764704"/>
            <a:ext cx="4086225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76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04664"/>
            <a:ext cx="7128792" cy="2880320"/>
          </a:xfrm>
        </p:spPr>
        <p:txBody>
          <a:bodyPr>
            <a:normAutofit fontScale="92500"/>
          </a:bodyPr>
          <a:lstStyle/>
          <a:p>
            <a:pPr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Бывали и в других землях товарищи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таких, как в Русской земле,</a:t>
            </a:r>
          </a:p>
          <a:p>
            <a:pPr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таких товарищей…</a:t>
            </a:r>
          </a:p>
          <a:p>
            <a:pPr indent="0"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Н.Гоголь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Тарас Бульба»</a:t>
            </a:r>
          </a:p>
        </p:txBody>
      </p:sp>
      <p:pic>
        <p:nvPicPr>
          <p:cNvPr id="7170" name="Picture 2" descr="C:\Users\1\Desktop\Screenshot_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280860"/>
            <a:ext cx="4993457" cy="322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6423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8640"/>
            <a:ext cx="7488832" cy="5297761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повести Н. В. Гоголя «Тарас Бульба» отражены основные события XVI века: на Украине в то время крупными землевладельцами стали 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польские шляхтичи — «паны», которые вводили в своих угодьях польские законы и насаждали «свою веру» — католицизм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Основная масса населения Украины исповедовала православие и не желала переходить в католичество: вероотступничество всегда считалось у русского народа страшным грехом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свободных крестьян вводились большие налоги с целью заставить их продать свою землю крупному землевладельцу. Началась «тихая» экспансия чужой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украинское, все национальное подвергалось преследованию, насаждались язык, быт и нравы польского народа. Некоторые украинские помещики перенимали обычаи и образ жизни поляков, но народ сопротивлялся отчаянно, как мог противостоял полонизации (Польша на латыни звучит как Полония) и, по возможности, вел против новых хозяев и новой веры открытую борьбу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08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127</TotalTime>
  <Words>533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Н.В. Гоголь. Повесть «Тарас Бульба». Прославление боевого товарищества, осуждение предательства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Казачество – «вольные люди»</vt:lpstr>
      <vt:lpstr>Главные герои повести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Н.В. Гоголь. Повесть «Тарас Бульба». Прославление боевого товарищества, осуждение предательства</dc:title>
  <dc:creator>1</dc:creator>
  <cp:lastModifiedBy>1</cp:lastModifiedBy>
  <cp:revision>29</cp:revision>
  <dcterms:created xsi:type="dcterms:W3CDTF">2022-11-21T16:46:27Z</dcterms:created>
  <dcterms:modified xsi:type="dcterms:W3CDTF">2023-01-28T16:09:12Z</dcterms:modified>
</cp:coreProperties>
</file>