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890" y="15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3947" y="578883"/>
            <a:ext cx="6230107" cy="414528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541782" y="2426941"/>
            <a:ext cx="5829300" cy="24384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541782" y="4913376"/>
            <a:ext cx="5829300" cy="12192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77190" y="707136"/>
            <a:ext cx="6137910" cy="5583936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711206"/>
            <a:ext cx="1485900" cy="70103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00050" y="711204"/>
            <a:ext cx="4457700" cy="70104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190" y="707136"/>
            <a:ext cx="6137910" cy="5583936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3947" y="578883"/>
            <a:ext cx="6230107" cy="578843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1258" y="6571488"/>
            <a:ext cx="6137910" cy="902208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1258" y="7499312"/>
            <a:ext cx="6137910" cy="560832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5764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66520" y="707136"/>
            <a:ext cx="2948940" cy="585216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190" y="6644640"/>
            <a:ext cx="6137910" cy="140208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5418" y="772584"/>
            <a:ext cx="2948940" cy="1056216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3489127" y="772584"/>
            <a:ext cx="2948940" cy="1056216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5418" y="1930400"/>
            <a:ext cx="2948940" cy="465328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489127" y="1930400"/>
            <a:ext cx="2948940" cy="465328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4088" y="711200"/>
            <a:ext cx="2228850" cy="12192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154135" y="1930403"/>
            <a:ext cx="2228850" cy="5608149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571030" y="1240192"/>
            <a:ext cx="3469619" cy="6299203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4800600" y="578883"/>
            <a:ext cx="1743454" cy="57912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6682741"/>
            <a:ext cx="6172200" cy="140208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4847034" y="711200"/>
            <a:ext cx="1680210" cy="5615307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16110" y="581024"/>
            <a:ext cx="4443984" cy="57912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28601" y="438913"/>
            <a:ext cx="6399041" cy="826242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13947" y="578883"/>
            <a:ext cx="6230107" cy="73152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377190" y="6647453"/>
            <a:ext cx="6137910" cy="140208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77190" y="707136"/>
            <a:ext cx="6137910" cy="5583936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2832246" y="8149168"/>
            <a:ext cx="171450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D650E69-7209-45D0-B438-04BAE20776A4}" type="datetimeFigureOut">
              <a:rPr lang="ru-RU" smtClean="0"/>
              <a:t>18.01.2023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4546746" y="8149168"/>
            <a:ext cx="1714500" cy="486833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6261246" y="8149168"/>
            <a:ext cx="342900" cy="486833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B02BF8C-55EF-4568-9C35-63305A75D1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767393_30-phonoteka_org-p-fon-dlya-kartoteki-palchikovikh-igr-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7173416" cy="9144000"/>
          </a:xfrm>
          <a:prstGeom prst="rect">
            <a:avLst/>
          </a:prstGeom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146997" y="5004049"/>
            <a:ext cx="4824536" cy="83099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Консультация для родителей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«Я и моя семья»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kartinkin.net/uploads/posts/2022-03/1647018480_63-kartinkin-net-p-semya-multyashnie-kartinki-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705" y="1691680"/>
            <a:ext cx="5589121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767393_30-phonoteka_org-p-fon-dlya-kartoteki-palchikovikh-igr-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08720" y="755577"/>
            <a:ext cx="5256584" cy="78483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Семья - основанная на браке или кровном родстве малая группа, члены которой связаны общностью быта, взаимной помощью, моральной и правовой ответственностью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ребёнка семья - это среда, в которой складываются условия его физического, психического, эмоционального и интеллектуального развития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взрослого человека семья является источником удовлетворения ряда его потребностей и малым коллективом, предъявляющим к нему разнообразные и достаточно сложные требования.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стадиях жизненного цикла человека последовательно меняются его функции и статус в семье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621767393_30-phonoteka_org-p-fon-dlya-kartoteki-palchikovikh-igr-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697" y="611560"/>
            <a:ext cx="5544616" cy="81253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Семья... На чем же должна строиться семья? Может быть, на доверии и любви? А может, на взаимоуважении и взаимопонимании? Конечно же, все это составляющие крепкого фундамента для семьи, словом семейные ценности. То есть семейные ценности - это то, что нельзя купить ни за какие деньги, получить по наследству. Семейные ценности можно обрести и пронести их через всю жизнь всем вместе. Поэтому поговорим о том, каким образом можно привнести семейные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Действительное стремление к семейному счастью и семейному благополучию находит выражение в создании семейных традиций. Когда-то традиции были обязательной особенностью «объединенной» семьи, отражали нравственную позицию 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членов.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767393_30-phonoteka_org-p-fon-dlya-kartoteki-palchikovikh-igr-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20689" y="323529"/>
            <a:ext cx="5688632" cy="923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Раннее приобщение детей к обсуждению всех вопросов семейной жизни - давняя хорошая традиция.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    Семейные традиции - это духовная атмосфера дома, которую составляют распорядок дня, обычаи, уклад жизни и привычки его обитателей. Так, одни семьи предпочитают рано подниматься, завтракать на скорую руку, уходить на работу и встречаться вечером без расспросов и разговоров. В других семьях приняты совместные трапезы, обсуждение планов, появляется повышенное внимание к проблемам друг друга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Крайне сложно формировать семейную традицию, если дети выросли и уже сформировали общее отношение к семье. Другое дело, молодые семьи, где родители вольны показать ребенку всю красоту мира, окутать его любовью и сформировать надежную жизненную позицию на протяжении всей жизни.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21767393_30-phonoteka_org-p-fon-dlya-kartoteki-palchikovikh-igr-34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92696" y="683570"/>
            <a:ext cx="5400600" cy="6647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Маленький ребенок воспринимает мир глазами взрослых – его родителей. Папа и мама формируют детскую картину мира с самой первой встречи со своим малышом. Сначала они выстраивают для него мир прикосновений, звуков и зрительных образов, затем – учат первым словам, затем – передают свое ко всему этому отношение.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Конечно, характер ребенка формируется не в один день, но можно сказать с уверенностью: чем больше детство было похоже на праздник, и чем больше в нем радости, тем счастливее человечек будет в дальнейшем.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78</TotalTime>
  <Words>273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magix</dc:creator>
  <cp:lastModifiedBy>Юля</cp:lastModifiedBy>
  <cp:revision>10</cp:revision>
  <dcterms:created xsi:type="dcterms:W3CDTF">2021-09-25T11:57:07Z</dcterms:created>
  <dcterms:modified xsi:type="dcterms:W3CDTF">2023-01-18T09:59:30Z</dcterms:modified>
</cp:coreProperties>
</file>