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7" r:id="rId2"/>
    <p:sldId id="278" r:id="rId3"/>
    <p:sldId id="281" r:id="rId4"/>
    <p:sldId id="282" r:id="rId5"/>
    <p:sldId id="285" r:id="rId6"/>
    <p:sldId id="258" r:id="rId7"/>
    <p:sldId id="266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F322-8E2F-41EF-8A30-C36EF46A545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E1F1-F233-434D-A62F-B7C30D8E7F2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F322-8E2F-41EF-8A30-C36EF46A545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E1F1-F233-434D-A62F-B7C30D8E7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F322-8E2F-41EF-8A30-C36EF46A545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E1F1-F233-434D-A62F-B7C30D8E7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F322-8E2F-41EF-8A30-C36EF46A545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E1F1-F233-434D-A62F-B7C30D8E7F2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F322-8E2F-41EF-8A30-C36EF46A545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E1F1-F233-434D-A62F-B7C30D8E7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F322-8E2F-41EF-8A30-C36EF46A545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E1F1-F233-434D-A62F-B7C30D8E7F2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F322-8E2F-41EF-8A30-C36EF46A545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E1F1-F233-434D-A62F-B7C30D8E7F2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F322-8E2F-41EF-8A30-C36EF46A545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E1F1-F233-434D-A62F-B7C30D8E7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F322-8E2F-41EF-8A30-C36EF46A545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E1F1-F233-434D-A62F-B7C30D8E7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F322-8E2F-41EF-8A30-C36EF46A545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E1F1-F233-434D-A62F-B7C30D8E7F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F322-8E2F-41EF-8A30-C36EF46A545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7E1F1-F233-434D-A62F-B7C30D8E7F2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547F322-8E2F-41EF-8A30-C36EF46A545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87E1F1-F233-434D-A62F-B7C30D8E7F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Балакирев Костя, 6А класс (Читайте, взрослые!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908720"/>
            <a:ext cx="576064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6591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Конвенция</a:t>
            </a:r>
            <a:r>
              <a:rPr lang="ru-RU" sz="3200" b="1" dirty="0" smtClean="0">
                <a:solidFill>
                  <a:srgbClr val="FF0000"/>
                </a:solidFill>
              </a:rPr>
              <a:t> о правах ребенка 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3656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Бутова Анастасия, 11 лет (Весь мир-детям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242"/>
          <a:stretch/>
        </p:blipFill>
        <p:spPr bwMode="auto">
          <a:xfrm>
            <a:off x="1331640" y="751376"/>
            <a:ext cx="6192688" cy="5559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21210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Деришева Владислава, 11 лет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741"/>
          <a:stretch/>
        </p:blipFill>
        <p:spPr bwMode="auto">
          <a:xfrm>
            <a:off x="539552" y="928982"/>
            <a:ext cx="821852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01254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Геращенко Ярослав, 13 лет (Право на имя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29"/>
          <a:stretch/>
        </p:blipFill>
        <p:spPr bwMode="auto">
          <a:xfrm>
            <a:off x="539552" y="836712"/>
            <a:ext cx="7957459" cy="528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4761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Медведева Татьяна, 13 л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476672"/>
            <a:ext cx="401002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7706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Великасова Анастасия, 16 л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7620000" cy="558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5736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Рябикова Анастасия, 15 лет (Право учиться и посещать школу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7620000" cy="534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6600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Тимошенко Настя, 7б клас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7620000" cy="535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3336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149</TotalTime>
  <Words>4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Конвенция о правах ребенка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Конвенция о правах ребенка</dc:title>
  <dc:creator>мария</dc:creator>
  <cp:lastModifiedBy>мария</cp:lastModifiedBy>
  <cp:revision>15</cp:revision>
  <dcterms:created xsi:type="dcterms:W3CDTF">2013-11-17T07:40:42Z</dcterms:created>
  <dcterms:modified xsi:type="dcterms:W3CDTF">2023-01-28T21:03:42Z</dcterms:modified>
</cp:coreProperties>
</file>