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57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33752-E529-4ABD-89D0-36023E07E361}" type="datetimeFigureOut">
              <a:rPr lang="ru-RU" smtClean="0"/>
              <a:pPr/>
              <a:t>28.01.2023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71F809-9D79-4954-91E8-AB432A148A4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i.pinimg.com/originals/f4/61/bc/f461bc9ca0d60eb1d35a0966f9c6d5de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404664"/>
            <a:ext cx="813690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 дошкольное образовательное учреждение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муниципального образования «город Бугуруслан»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«Детский сад  общеразвивающего  вида № 17»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/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43934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276873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Приглашаем всех подружек отобедать  у кормушек!</a:t>
            </a:r>
            <a:endParaRPr kumimoji="0" lang="ru-RU" sz="4400" b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76056" y="4365104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Разработала: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Иванова С.М., воспитатель высшей 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квалификационной категории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6021288"/>
            <a:ext cx="23762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Бугуруслан -2023г.</a:t>
            </a:r>
            <a:endPara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https://i.pinimg.com/originals/f4/61/bc/f461bc9ca0d60eb1d35a0966f9c6d5de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воспитание заботливого отношения к природе и птицам в частности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39552" y="1339757"/>
            <a:ext cx="806489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закрепить знание детей о зимующих птицах;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дать представление о  жизни птиц зимой;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уточнить знание детей о видах кормушек и о кормах, используемых для подкормки зимующих птиц;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воспитывать чувство сострадания к пернатым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s://all-mongolia.ru/wp-content/uploads/5/f/6/5f630d6a2843d44c9598c2777490bcee.png"/>
          <p:cNvPicPr/>
          <p:nvPr/>
        </p:nvPicPr>
        <p:blipFill>
          <a:blip r:embed="rId3" cstate="screen"/>
          <a:srcRect l="22288" t="12955" r="19829" b="21591"/>
          <a:stretch>
            <a:fillRect/>
          </a:stretch>
        </p:blipFill>
        <p:spPr bwMode="auto">
          <a:xfrm>
            <a:off x="539552" y="4149080"/>
            <a:ext cx="2934469" cy="216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moypitomec.ru/wp-content/uploads/2020/12/4842418_zimuyuschie_ptici_9.png"/>
          <p:cNvPicPr/>
          <p:nvPr/>
        </p:nvPicPr>
        <p:blipFill>
          <a:blip r:embed="rId4" cstate="screen"/>
          <a:srcRect l="17651" t="10934" r="30036" b="29613"/>
          <a:stretch>
            <a:fillRect/>
          </a:stretch>
        </p:blipFill>
        <p:spPr bwMode="auto">
          <a:xfrm>
            <a:off x="4283968" y="4077072"/>
            <a:ext cx="2808312" cy="2222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3" descr="https://i.pinimg.com/originals/f4/61/bc/f461bc9ca0d60eb1d35a0966f9c6d5de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403244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Чем кормить птиц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Нельзя!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ржаной хлеб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соленые семечки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соленая и копченая пища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сырые зерна риса и гречки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сладкое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ProfileWindows7\Desktop\Для конкурса материал\IMG_4344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96136" y="908720"/>
            <a:ext cx="2808312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3" name="Picture 1" descr="D:\ProfileWindows7\Desktop\Для конкурса материал\IMG_4343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1559" y="3789040"/>
            <a:ext cx="3264363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ProfileWindows7\Desktop\Для конкурса материал\IMG_4346.JP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3789040"/>
            <a:ext cx="3240360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3" descr="https://i.pinimg.com/originals/f4/61/bc/f461bc9ca0d60eb1d35a0966f9c6d5de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Виды кормушек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:\ProfileWindows7\Desktop\Для конкурса материал\20230125_181909.jpg"/>
          <p:cNvPicPr/>
          <p:nvPr/>
        </p:nvPicPr>
        <p:blipFill>
          <a:blip r:embed="rId3" cstate="screen"/>
          <a:srcRect l="5933" r="22394"/>
          <a:stretch>
            <a:fillRect/>
          </a:stretch>
        </p:blipFill>
        <p:spPr bwMode="auto">
          <a:xfrm>
            <a:off x="2195736" y="1124744"/>
            <a:ext cx="5049763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292080" y="5157192"/>
            <a:ext cx="34563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кормушку смастерили,</a:t>
            </a:r>
            <a:b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столовую открыли.</a:t>
            </a:r>
            <a:b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Воробей, снегирь-сосед,</a:t>
            </a:r>
            <a:b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Будет вам зимой обед.</a:t>
            </a:r>
            <a:endParaRPr kumimoji="0" lang="ru-RU" sz="3600" b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.pinimg.com/originals/f4/61/bc/f461bc9ca0d60eb1d35a0966f9c6d5de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ProfileWindows7\Desktop\Для конкурса материал\20230126_125750.jpg"/>
          <p:cNvPicPr/>
          <p:nvPr/>
        </p:nvPicPr>
        <p:blipFill>
          <a:blip r:embed="rId3" cstate="screen"/>
          <a:srcRect l="18985" r="29201"/>
          <a:stretch>
            <a:fillRect/>
          </a:stretch>
        </p:blipFill>
        <p:spPr bwMode="auto">
          <a:xfrm rot="5400000">
            <a:off x="359532" y="1304764"/>
            <a:ext cx="4176464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ProfileWindows7\Desktop\Для конкурса материал\20230126_125755.jpg"/>
          <p:cNvPicPr/>
          <p:nvPr/>
        </p:nvPicPr>
        <p:blipFill>
          <a:blip r:embed="rId4" cstate="screen"/>
          <a:srcRect l="7532" r="36733"/>
          <a:stretch>
            <a:fillRect/>
          </a:stretch>
        </p:blipFill>
        <p:spPr bwMode="auto">
          <a:xfrm rot="5400000">
            <a:off x="4468832" y="1299920"/>
            <a:ext cx="4248473" cy="346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https://i.pinimg.com/originals/f4/61/bc/f461bc9ca0d60eb1d35a0966f9c6d5de.jpg"/>
          <p:cNvPicPr>
            <a:picLocks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ProfileWindows7\Desktop\Для конкурса материал\20230125_181957.jpg"/>
          <p:cNvPicPr/>
          <p:nvPr/>
        </p:nvPicPr>
        <p:blipFill>
          <a:blip r:embed="rId3" cstate="screen"/>
          <a:srcRect r="28881"/>
          <a:stretch>
            <a:fillRect/>
          </a:stretch>
        </p:blipFill>
        <p:spPr bwMode="auto">
          <a:xfrm rot="5400000">
            <a:off x="431539" y="1736813"/>
            <a:ext cx="4896545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097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5364088" y="2067163"/>
            <a:ext cx="345638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гости в первый день недели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нам синицы прилетели.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во вторник, посмотри,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Прилетели снегири.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https://i.pinimg.com/originals/f4/61/bc/f461bc9ca0d60eb1d35a0966f9c6d5de.jpg"/>
          <p:cNvPicPr>
            <a:picLocks noGrp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D:\ProfileWindows7\Desktop\Для конкурса материал\20210331_111639.jpg"/>
          <p:cNvPicPr/>
          <p:nvPr/>
        </p:nvPicPr>
        <p:blipFill>
          <a:blip r:embed="rId3" cstate="screen"/>
          <a:srcRect r="20007"/>
          <a:stretch>
            <a:fillRect/>
          </a:stretch>
        </p:blipFill>
        <p:spPr bwMode="auto">
          <a:xfrm rot="5400000">
            <a:off x="2411759" y="548681"/>
            <a:ext cx="4680521" cy="4968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84</Words>
  <Application>Microsoft Office PowerPoint</Application>
  <PresentationFormat>Экран (4:3)</PresentationFormat>
  <Paragraphs>17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Цель:  воспитание заботливого отношения к природе и птицам в частности</vt:lpstr>
      <vt:lpstr>                                 Чем кормить птиц                                               Нельзя! - ржаной хлеб - соленые семечки - соленая и копченая пища - сырые зерна риса и гречки - сладкое</vt:lpstr>
      <vt:lpstr>Виды кормушек</vt:lpstr>
      <vt:lpstr>Слайд 5</vt:lpstr>
      <vt:lpstr>Слайд 6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Иванова С.М.</dc:creator>
  <cp:lastModifiedBy>Иванова С.М.</cp:lastModifiedBy>
  <cp:revision>21</cp:revision>
  <dcterms:created xsi:type="dcterms:W3CDTF">2023-01-26T14:01:16Z</dcterms:created>
  <dcterms:modified xsi:type="dcterms:W3CDTF">2023-01-28T12:17:59Z</dcterms:modified>
</cp:coreProperties>
</file>