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7" r:id="rId2"/>
    <p:sldId id="259" r:id="rId3"/>
    <p:sldId id="279" r:id="rId4"/>
    <p:sldId id="262" r:id="rId5"/>
    <p:sldId id="276" r:id="rId6"/>
    <p:sldId id="280" r:id="rId7"/>
    <p:sldId id="281" r:id="rId8"/>
    <p:sldId id="282" r:id="rId9"/>
    <p:sldId id="283" r:id="rId10"/>
    <p:sldId id="284" r:id="rId11"/>
    <p:sldId id="285" r:id="rId12"/>
    <p:sldId id="286" r:id="rId13"/>
    <p:sldId id="287" r:id="rId14"/>
    <p:sldId id="288" r:id="rId15"/>
    <p:sldId id="289" r:id="rId16"/>
    <p:sldId id="277" r:id="rId17"/>
    <p:sldId id="278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85" d="100"/>
          <a:sy n="85" d="100"/>
        </p:scale>
        <p:origin x="45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980845-54B3-4210-939D-6803248F751F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49CB3F-C614-4435-9FDD-10B8CB1C77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7241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8" name="Google Shape;4118;g10e838acdd9_0_8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19" name="Google Shape;4119;g10e838acdd9_0_8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705446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aticon.com/" TargetMode="External"/><Relationship Id="rId2" Type="http://schemas.openxmlformats.org/officeDocument/2006/relationships/hyperlink" Target="https://slidesgo.com/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s://www.freepik.com/" TargetMode="Externa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bg>
      <p:bgPr>
        <a:solidFill>
          <a:srgbClr val="1F6E80">
            <a:alpha val="18300"/>
          </a:srgbClr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 rot="-1800024">
            <a:off x="-2640119" y="-1537379"/>
            <a:ext cx="8158076" cy="4873369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0" name="Google Shape;10;p2"/>
          <p:cNvSpPr/>
          <p:nvPr/>
        </p:nvSpPr>
        <p:spPr>
          <a:xfrm>
            <a:off x="5288492" y="414687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3544733" y="1906417"/>
            <a:ext cx="6407600" cy="239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9333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4133167" y="4995533"/>
            <a:ext cx="5258000" cy="57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133">
                <a:solidFill>
                  <a:schemeClr val="accent5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9pPr>
          </a:lstStyle>
          <a:p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196442" y="1655811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4" name="Google Shape;14;p2"/>
          <p:cNvSpPr/>
          <p:nvPr/>
        </p:nvSpPr>
        <p:spPr>
          <a:xfrm>
            <a:off x="1635970" y="3519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5" name="Google Shape;15;p2"/>
          <p:cNvSpPr/>
          <p:nvPr/>
        </p:nvSpPr>
        <p:spPr>
          <a:xfrm>
            <a:off x="10584786" y="1707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6" name="Google Shape;16;p2"/>
          <p:cNvSpPr/>
          <p:nvPr/>
        </p:nvSpPr>
        <p:spPr>
          <a:xfrm>
            <a:off x="6050833" y="21896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7" name="Google Shape;17;p2"/>
          <p:cNvSpPr/>
          <p:nvPr/>
        </p:nvSpPr>
        <p:spPr>
          <a:xfrm>
            <a:off x="2489375" y="952394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8" name="Google Shape;18;p2"/>
          <p:cNvSpPr/>
          <p:nvPr/>
        </p:nvSpPr>
        <p:spPr>
          <a:xfrm>
            <a:off x="11543966" y="185921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" name="Google Shape;19;p2"/>
          <p:cNvSpPr/>
          <p:nvPr/>
        </p:nvSpPr>
        <p:spPr>
          <a:xfrm>
            <a:off x="10696503" y="26729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0" name="Google Shape;20;p2"/>
          <p:cNvGrpSpPr/>
          <p:nvPr/>
        </p:nvGrpSpPr>
        <p:grpSpPr>
          <a:xfrm>
            <a:off x="10277891" y="606976"/>
            <a:ext cx="1342292" cy="1682937"/>
            <a:chOff x="7475418" y="335106"/>
            <a:chExt cx="1006719" cy="1262203"/>
          </a:xfrm>
        </p:grpSpPr>
        <p:grpSp>
          <p:nvGrpSpPr>
            <p:cNvPr id="21" name="Google Shape;21;p2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22" name="Google Shape;22;p2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" name="Google Shape;23;p2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" name="Google Shape;24;p2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" name="Google Shape;26;p2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" name="Google Shape;27;p2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" name="Google Shape;28;p2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" name="Google Shape;29;p2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" name="Google Shape;30;p2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" name="Google Shape;31;p2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" name="Google Shape;32;p2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" name="Google Shape;33;p2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" name="Google Shape;34;p2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" name="Google Shape;35;p2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" name="Google Shape;36;p2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" name="Google Shape;37;p2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" name="Google Shape;38;p2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" name="Google Shape;39;p2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" name="Google Shape;40;p2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" name="Google Shape;41;p2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2" name="Google Shape;42;p2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3" name="Google Shape;43;p2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4" name="Google Shape;44;p2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5" name="Google Shape;45;p2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6" name="Google Shape;46;p2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7" name="Google Shape;47;p2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48" name="Google Shape;48;p2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49" name="Google Shape;49;p2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0" name="Google Shape;50;p2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1" name="Google Shape;51;p2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2" name="Google Shape;52;p2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3" name="Google Shape;53;p2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4" name="Google Shape;54;p2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5" name="Google Shape;55;p2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6" name="Google Shape;56;p2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7" name="Google Shape;57;p2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8" name="Google Shape;58;p2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9" name="Google Shape;59;p2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0" name="Google Shape;60;p2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1" name="Google Shape;61;p2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2" name="Google Shape;62;p2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3" name="Google Shape;63;p2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4" name="Google Shape;64;p2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5" name="Google Shape;65;p2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6" name="Google Shape;66;p2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7" name="Google Shape;67;p2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8" name="Google Shape;68;p2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9" name="Google Shape;69;p2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0" name="Google Shape;70;p2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1" name="Google Shape;71;p2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2" name="Google Shape;72;p2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3" name="Google Shape;73;p2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4" name="Google Shape;74;p2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75" name="Google Shape;75;p2"/>
          <p:cNvGrpSpPr/>
          <p:nvPr/>
        </p:nvGrpSpPr>
        <p:grpSpPr>
          <a:xfrm>
            <a:off x="5121575" y="446794"/>
            <a:ext cx="732933" cy="735329"/>
            <a:chOff x="3841181" y="335095"/>
            <a:chExt cx="549700" cy="551497"/>
          </a:xfrm>
        </p:grpSpPr>
        <p:grpSp>
          <p:nvGrpSpPr>
            <p:cNvPr id="76" name="Google Shape;76;p2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77" name="Google Shape;77;p2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8" name="Google Shape;78;p2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9" name="Google Shape;79;p2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0" name="Google Shape;80;p2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1" name="Google Shape;81;p2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2" name="Google Shape;82;p2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3" name="Google Shape;83;p2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4" name="Google Shape;84;p2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5" name="Google Shape;85;p2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6" name="Google Shape;86;p2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7" name="Google Shape;87;p2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8" name="Google Shape;88;p2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9" name="Google Shape;89;p2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90" name="Google Shape;90;p2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91" name="Google Shape;91;p2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" name="Google Shape;92;p2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3" name="Google Shape;93;p2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4" name="Google Shape;94;p2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5" name="Google Shape;95;p2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6" name="Google Shape;96;p2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7" name="Google Shape;97;p2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8" name="Google Shape;98;p2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9" name="Google Shape;99;p2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0" name="Google Shape;100;p2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1" name="Google Shape;101;p2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2" name="Google Shape;102;p2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3" name="Google Shape;103;p2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104" name="Google Shape;104;p2"/>
          <p:cNvGrpSpPr/>
          <p:nvPr/>
        </p:nvGrpSpPr>
        <p:grpSpPr>
          <a:xfrm>
            <a:off x="10518485" y="5099934"/>
            <a:ext cx="1073433" cy="1560633"/>
            <a:chOff x="7193925" y="3631200"/>
            <a:chExt cx="805075" cy="1170475"/>
          </a:xfrm>
        </p:grpSpPr>
        <p:grpSp>
          <p:nvGrpSpPr>
            <p:cNvPr id="105" name="Google Shape;105;p2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106" name="Google Shape;106;p2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7" name="Google Shape;107;p2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8" name="Google Shape;108;p2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9" name="Google Shape;109;p2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0" name="Google Shape;110;p2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1" name="Google Shape;111;p2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2" name="Google Shape;112;p2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3" name="Google Shape;113;p2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4" name="Google Shape;114;p2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5" name="Google Shape;115;p2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6" name="Google Shape;116;p2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7" name="Google Shape;117;p2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8" name="Google Shape;118;p2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9" name="Google Shape;119;p2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0" name="Google Shape;120;p2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1" name="Google Shape;121;p2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2" name="Google Shape;122;p2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3" name="Google Shape;123;p2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4" name="Google Shape;124;p2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5" name="Google Shape;125;p2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6" name="Google Shape;126;p2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7" name="Google Shape;127;p2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8" name="Google Shape;128;p2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9" name="Google Shape;129;p2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0" name="Google Shape;130;p2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1" name="Google Shape;131;p2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32" name="Google Shape;132;p2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133" name="Google Shape;133;p2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4" name="Google Shape;134;p2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5" name="Google Shape;135;p2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6" name="Google Shape;136;p2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7" name="Google Shape;137;p2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8" name="Google Shape;138;p2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9" name="Google Shape;139;p2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0" name="Google Shape;140;p2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1" name="Google Shape;141;p2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2" name="Google Shape;142;p2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3" name="Google Shape;143;p2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4" name="Google Shape;144;p2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5" name="Google Shape;145;p2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6" name="Google Shape;146;p2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7" name="Google Shape;147;p2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8" name="Google Shape;148;p2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9" name="Google Shape;149;p2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0" name="Google Shape;150;p2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1" name="Google Shape;151;p2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2" name="Google Shape;152;p2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3" name="Google Shape;153;p2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4" name="Google Shape;154;p2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5" name="Google Shape;155;p2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6" name="Google Shape;156;p2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7" name="Google Shape;157;p2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8" name="Google Shape;158;p2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159" name="Google Shape;159;p2"/>
          <p:cNvSpPr/>
          <p:nvPr/>
        </p:nvSpPr>
        <p:spPr>
          <a:xfrm>
            <a:off x="11491637" y="513249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60" name="Google Shape;160;p2"/>
          <p:cNvGrpSpPr/>
          <p:nvPr/>
        </p:nvGrpSpPr>
        <p:grpSpPr>
          <a:xfrm rot="-1799830">
            <a:off x="518612" y="458320"/>
            <a:ext cx="1009629" cy="1012931"/>
            <a:chOff x="3841181" y="335095"/>
            <a:chExt cx="549700" cy="551497"/>
          </a:xfrm>
        </p:grpSpPr>
        <p:grpSp>
          <p:nvGrpSpPr>
            <p:cNvPr id="161" name="Google Shape;161;p2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62" name="Google Shape;162;p2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3" name="Google Shape;163;p2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4" name="Google Shape;164;p2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5" name="Google Shape;165;p2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6" name="Google Shape;166;p2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7" name="Google Shape;167;p2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8" name="Google Shape;168;p2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9" name="Google Shape;169;p2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0" name="Google Shape;170;p2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1" name="Google Shape;171;p2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2" name="Google Shape;172;p2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3" name="Google Shape;173;p2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4" name="Google Shape;174;p2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75" name="Google Shape;175;p2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76" name="Google Shape;176;p2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7" name="Google Shape;177;p2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8" name="Google Shape;178;p2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9" name="Google Shape;179;p2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0" name="Google Shape;180;p2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1" name="Google Shape;181;p2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2" name="Google Shape;182;p2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3" name="Google Shape;183;p2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4" name="Google Shape;184;p2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5" name="Google Shape;185;p2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6" name="Google Shape;186;p2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7" name="Google Shape;187;p2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8" name="Google Shape;188;p2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8381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Section header 1">
    <p:spTree>
      <p:nvGrpSpPr>
        <p:cNvPr id="1" name="Shape 10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9" name="Google Shape;1019;p13"/>
          <p:cNvSpPr txBox="1">
            <a:spLocks noGrp="1"/>
          </p:cNvSpPr>
          <p:nvPr>
            <p:ph type="title"/>
          </p:nvPr>
        </p:nvSpPr>
        <p:spPr>
          <a:xfrm>
            <a:off x="2368600" y="3585727"/>
            <a:ext cx="3744000" cy="104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6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endParaRPr/>
          </a:p>
        </p:txBody>
      </p:sp>
      <p:sp>
        <p:nvSpPr>
          <p:cNvPr id="1020" name="Google Shape;1020;p13"/>
          <p:cNvSpPr txBox="1">
            <a:spLocks noGrp="1"/>
          </p:cNvSpPr>
          <p:nvPr>
            <p:ph type="body" idx="1"/>
          </p:nvPr>
        </p:nvSpPr>
        <p:spPr>
          <a:xfrm>
            <a:off x="1334133" y="4706133"/>
            <a:ext cx="5812800" cy="62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2133"/>
            </a:lvl1pPr>
            <a:lvl2pPr marL="1219170" lvl="1" indent="-423323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021" name="Google Shape;1021;p13"/>
          <p:cNvSpPr txBox="1">
            <a:spLocks noGrp="1"/>
          </p:cNvSpPr>
          <p:nvPr>
            <p:ph type="title" idx="2" hasCustomPrompt="1"/>
          </p:nvPr>
        </p:nvSpPr>
        <p:spPr>
          <a:xfrm>
            <a:off x="3432200" y="2100677"/>
            <a:ext cx="1616800" cy="130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8000"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r>
              <a:t>xx%</a:t>
            </a:r>
          </a:p>
        </p:txBody>
      </p:sp>
      <p:sp>
        <p:nvSpPr>
          <p:cNvPr id="1022" name="Google Shape;1022;p13"/>
          <p:cNvSpPr/>
          <p:nvPr/>
        </p:nvSpPr>
        <p:spPr>
          <a:xfrm>
            <a:off x="1816692" y="468848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023" name="Google Shape;1023;p13"/>
          <p:cNvSpPr/>
          <p:nvPr/>
        </p:nvSpPr>
        <p:spPr>
          <a:xfrm>
            <a:off x="4717080" y="-2879897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024" name="Google Shape;1024;p13"/>
          <p:cNvSpPr/>
          <p:nvPr/>
        </p:nvSpPr>
        <p:spPr>
          <a:xfrm>
            <a:off x="-6209141" y="992301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025" name="Google Shape;1025;p13"/>
          <p:cNvSpPr/>
          <p:nvPr/>
        </p:nvSpPr>
        <p:spPr>
          <a:xfrm flipH="1">
            <a:off x="6181942" y="353700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026" name="Google Shape;1026;p13"/>
          <p:cNvSpPr/>
          <p:nvPr/>
        </p:nvSpPr>
        <p:spPr>
          <a:xfrm flipH="1">
            <a:off x="688808" y="1993951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027" name="Google Shape;1027;p13"/>
          <p:cNvSpPr/>
          <p:nvPr/>
        </p:nvSpPr>
        <p:spPr>
          <a:xfrm flipH="1">
            <a:off x="1640695" y="2807708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028" name="Google Shape;1028;p13"/>
          <p:cNvGrpSpPr/>
          <p:nvPr/>
        </p:nvGrpSpPr>
        <p:grpSpPr>
          <a:xfrm flipH="1">
            <a:off x="951701" y="741709"/>
            <a:ext cx="1342292" cy="1682937"/>
            <a:chOff x="7475418" y="335106"/>
            <a:chExt cx="1006719" cy="1262203"/>
          </a:xfrm>
        </p:grpSpPr>
        <p:grpSp>
          <p:nvGrpSpPr>
            <p:cNvPr id="1029" name="Google Shape;1029;p13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1030" name="Google Shape;1030;p13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31" name="Google Shape;1031;p13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32" name="Google Shape;1032;p13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33" name="Google Shape;1033;p13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34" name="Google Shape;1034;p13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35" name="Google Shape;1035;p13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36" name="Google Shape;1036;p13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37" name="Google Shape;1037;p13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38" name="Google Shape;1038;p13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39" name="Google Shape;1039;p13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40" name="Google Shape;1040;p13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41" name="Google Shape;1041;p13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42" name="Google Shape;1042;p13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43" name="Google Shape;1043;p13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44" name="Google Shape;1044;p13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45" name="Google Shape;1045;p13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46" name="Google Shape;1046;p13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47" name="Google Shape;1047;p13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48" name="Google Shape;1048;p13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49" name="Google Shape;1049;p13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50" name="Google Shape;1050;p13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51" name="Google Shape;1051;p13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52" name="Google Shape;1052;p13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53" name="Google Shape;1053;p13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54" name="Google Shape;1054;p13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55" name="Google Shape;1055;p13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056" name="Google Shape;1056;p13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1057" name="Google Shape;1057;p13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58" name="Google Shape;1058;p13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59" name="Google Shape;1059;p13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60" name="Google Shape;1060;p13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61" name="Google Shape;1061;p13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62" name="Google Shape;1062;p13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63" name="Google Shape;1063;p13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64" name="Google Shape;1064;p13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65" name="Google Shape;1065;p13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66" name="Google Shape;1066;p13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67" name="Google Shape;1067;p13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68" name="Google Shape;1068;p13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69" name="Google Shape;1069;p13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70" name="Google Shape;1070;p13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71" name="Google Shape;1071;p13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72" name="Google Shape;1072;p13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73" name="Google Shape;1073;p13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74" name="Google Shape;1074;p13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75" name="Google Shape;1075;p13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76" name="Google Shape;1076;p13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77" name="Google Shape;1077;p13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78" name="Google Shape;1078;p13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79" name="Google Shape;1079;p13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80" name="Google Shape;1080;p13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81" name="Google Shape;1081;p13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82" name="Google Shape;1082;p13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1083" name="Google Shape;1083;p13"/>
          <p:cNvGrpSpPr/>
          <p:nvPr/>
        </p:nvGrpSpPr>
        <p:grpSpPr>
          <a:xfrm flipH="1">
            <a:off x="688808" y="5876594"/>
            <a:ext cx="732933" cy="735329"/>
            <a:chOff x="3841181" y="335095"/>
            <a:chExt cx="549700" cy="551497"/>
          </a:xfrm>
        </p:grpSpPr>
        <p:grpSp>
          <p:nvGrpSpPr>
            <p:cNvPr id="1084" name="Google Shape;1084;p13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085" name="Google Shape;1085;p13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86" name="Google Shape;1086;p13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87" name="Google Shape;1087;p13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88" name="Google Shape;1088;p13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89" name="Google Shape;1089;p13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90" name="Google Shape;1090;p13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91" name="Google Shape;1091;p13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92" name="Google Shape;1092;p13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93" name="Google Shape;1093;p13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94" name="Google Shape;1094;p13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95" name="Google Shape;1095;p13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96" name="Google Shape;1096;p13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97" name="Google Shape;1097;p13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098" name="Google Shape;1098;p13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099" name="Google Shape;1099;p13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00" name="Google Shape;1100;p13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01" name="Google Shape;1101;p13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02" name="Google Shape;1102;p13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03" name="Google Shape;1103;p13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04" name="Google Shape;1104;p13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05" name="Google Shape;1105;p13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06" name="Google Shape;1106;p13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07" name="Google Shape;1107;p13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08" name="Google Shape;1108;p13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09" name="Google Shape;1109;p13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10" name="Google Shape;1110;p13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11" name="Google Shape;1111;p13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1112" name="Google Shape;1112;p13"/>
          <p:cNvGrpSpPr/>
          <p:nvPr/>
        </p:nvGrpSpPr>
        <p:grpSpPr>
          <a:xfrm rot="2700000" flipH="1">
            <a:off x="7075315" y="784355"/>
            <a:ext cx="732927" cy="735323"/>
            <a:chOff x="3841181" y="335095"/>
            <a:chExt cx="549700" cy="551497"/>
          </a:xfrm>
        </p:grpSpPr>
        <p:grpSp>
          <p:nvGrpSpPr>
            <p:cNvPr id="1113" name="Google Shape;1113;p13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114" name="Google Shape;1114;p13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15" name="Google Shape;1115;p13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16" name="Google Shape;1116;p13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17" name="Google Shape;1117;p13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18" name="Google Shape;1118;p13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19" name="Google Shape;1119;p13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20" name="Google Shape;1120;p13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21" name="Google Shape;1121;p13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22" name="Google Shape;1122;p13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23" name="Google Shape;1123;p13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24" name="Google Shape;1124;p13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25" name="Google Shape;1125;p13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26" name="Google Shape;1126;p13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127" name="Google Shape;1127;p13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128" name="Google Shape;1128;p13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29" name="Google Shape;1129;p13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30" name="Google Shape;1130;p13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31" name="Google Shape;1131;p13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32" name="Google Shape;1132;p13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33" name="Google Shape;1133;p13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34" name="Google Shape;1134;p13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35" name="Google Shape;1135;p13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36" name="Google Shape;1136;p13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37" name="Google Shape;1137;p13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38" name="Google Shape;1138;p13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39" name="Google Shape;1139;p13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40" name="Google Shape;1140;p13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1141" name="Google Shape;1141;p13"/>
          <p:cNvSpPr/>
          <p:nvPr/>
        </p:nvSpPr>
        <p:spPr>
          <a:xfrm flipH="1">
            <a:off x="454129" y="533174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42" name="Google Shape;1142;p13"/>
          <p:cNvSpPr/>
          <p:nvPr/>
        </p:nvSpPr>
        <p:spPr>
          <a:xfrm flipH="1">
            <a:off x="7421509" y="5876600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579490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2">
  <p:cSld name="Section header 2">
    <p:spTree>
      <p:nvGrpSpPr>
        <p:cNvPr id="1" name="Shape 1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4" name="Google Shape;1144;p14"/>
          <p:cNvSpPr/>
          <p:nvPr/>
        </p:nvSpPr>
        <p:spPr>
          <a:xfrm flipH="1">
            <a:off x="3882664" y="-2718832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45" name="Google Shape;1145;p14"/>
          <p:cNvSpPr/>
          <p:nvPr/>
        </p:nvSpPr>
        <p:spPr>
          <a:xfrm flipH="1">
            <a:off x="-5360732" y="1277920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46" name="Google Shape;1146;p14"/>
          <p:cNvSpPr/>
          <p:nvPr/>
        </p:nvSpPr>
        <p:spPr>
          <a:xfrm flipH="1">
            <a:off x="6521397" y="476003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47" name="Google Shape;1147;p14"/>
          <p:cNvSpPr txBox="1">
            <a:spLocks noGrp="1"/>
          </p:cNvSpPr>
          <p:nvPr>
            <p:ph type="title"/>
          </p:nvPr>
        </p:nvSpPr>
        <p:spPr>
          <a:xfrm>
            <a:off x="7443100" y="2449135"/>
            <a:ext cx="3744000" cy="104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400"/>
              <a:buNone/>
              <a:defRPr sz="6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endParaRPr/>
          </a:p>
        </p:txBody>
      </p:sp>
      <p:sp>
        <p:nvSpPr>
          <p:cNvPr id="1148" name="Google Shape;1148;p14"/>
          <p:cNvSpPr txBox="1">
            <a:spLocks noGrp="1"/>
          </p:cNvSpPr>
          <p:nvPr>
            <p:ph type="body" idx="1"/>
          </p:nvPr>
        </p:nvSpPr>
        <p:spPr>
          <a:xfrm>
            <a:off x="7443100" y="3569528"/>
            <a:ext cx="3744000" cy="82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2133"/>
            </a:lvl1pPr>
            <a:lvl2pPr marL="1219170" lvl="1" indent="-423323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149" name="Google Shape;1149;p14"/>
          <p:cNvSpPr txBox="1">
            <a:spLocks noGrp="1"/>
          </p:cNvSpPr>
          <p:nvPr>
            <p:ph type="title" idx="2" hasCustomPrompt="1"/>
          </p:nvPr>
        </p:nvSpPr>
        <p:spPr>
          <a:xfrm>
            <a:off x="5495900" y="2818244"/>
            <a:ext cx="1616800" cy="130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8000"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r>
              <a:t>xx%</a:t>
            </a:r>
          </a:p>
        </p:txBody>
      </p:sp>
      <p:sp>
        <p:nvSpPr>
          <p:cNvPr id="1150" name="Google Shape;1150;p14"/>
          <p:cNvSpPr/>
          <p:nvPr/>
        </p:nvSpPr>
        <p:spPr>
          <a:xfrm>
            <a:off x="783842" y="973878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51" name="Google Shape;1151;p14"/>
          <p:cNvSpPr/>
          <p:nvPr/>
        </p:nvSpPr>
        <p:spPr>
          <a:xfrm>
            <a:off x="2214670" y="39064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52" name="Google Shape;1152;p14"/>
          <p:cNvSpPr/>
          <p:nvPr/>
        </p:nvSpPr>
        <p:spPr>
          <a:xfrm>
            <a:off x="9777999" y="28546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53" name="Google Shape;1153;p14"/>
          <p:cNvSpPr/>
          <p:nvPr/>
        </p:nvSpPr>
        <p:spPr>
          <a:xfrm>
            <a:off x="8949808" y="5935078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154" name="Google Shape;1154;p14"/>
          <p:cNvGrpSpPr/>
          <p:nvPr/>
        </p:nvGrpSpPr>
        <p:grpSpPr>
          <a:xfrm rot="3599956">
            <a:off x="9898695" y="4930363"/>
            <a:ext cx="1342263" cy="1682901"/>
            <a:chOff x="7475418" y="335106"/>
            <a:chExt cx="1006719" cy="1262203"/>
          </a:xfrm>
        </p:grpSpPr>
        <p:grpSp>
          <p:nvGrpSpPr>
            <p:cNvPr id="1155" name="Google Shape;1155;p14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1156" name="Google Shape;1156;p14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57" name="Google Shape;1157;p14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58" name="Google Shape;1158;p14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59" name="Google Shape;1159;p14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60" name="Google Shape;1160;p14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61" name="Google Shape;1161;p14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62" name="Google Shape;1162;p14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63" name="Google Shape;1163;p14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64" name="Google Shape;1164;p14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65" name="Google Shape;1165;p14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66" name="Google Shape;1166;p14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67" name="Google Shape;1167;p14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68" name="Google Shape;1168;p14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69" name="Google Shape;1169;p14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70" name="Google Shape;1170;p14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71" name="Google Shape;1171;p14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72" name="Google Shape;1172;p14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73" name="Google Shape;1173;p14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74" name="Google Shape;1174;p14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75" name="Google Shape;1175;p14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76" name="Google Shape;1176;p14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77" name="Google Shape;1177;p14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78" name="Google Shape;1178;p14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79" name="Google Shape;1179;p14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80" name="Google Shape;1180;p14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81" name="Google Shape;1181;p14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182" name="Google Shape;1182;p14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1183" name="Google Shape;1183;p14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84" name="Google Shape;1184;p14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85" name="Google Shape;1185;p14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86" name="Google Shape;1186;p14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87" name="Google Shape;1187;p14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88" name="Google Shape;1188;p14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89" name="Google Shape;1189;p14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90" name="Google Shape;1190;p14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91" name="Google Shape;1191;p14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92" name="Google Shape;1192;p14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93" name="Google Shape;1193;p14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94" name="Google Shape;1194;p14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95" name="Google Shape;1195;p14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96" name="Google Shape;1196;p14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97" name="Google Shape;1197;p14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98" name="Google Shape;1198;p14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99" name="Google Shape;1199;p14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00" name="Google Shape;1200;p14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01" name="Google Shape;1201;p14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02" name="Google Shape;1202;p14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03" name="Google Shape;1203;p14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04" name="Google Shape;1204;p14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05" name="Google Shape;1205;p14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06" name="Google Shape;1206;p14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07" name="Google Shape;1207;p14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08" name="Google Shape;1208;p14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1209" name="Google Shape;1209;p14"/>
          <p:cNvGrpSpPr/>
          <p:nvPr/>
        </p:nvGrpSpPr>
        <p:grpSpPr>
          <a:xfrm rot="-1799830">
            <a:off x="10438879" y="403520"/>
            <a:ext cx="1009629" cy="1012931"/>
            <a:chOff x="3841181" y="335095"/>
            <a:chExt cx="549700" cy="551497"/>
          </a:xfrm>
        </p:grpSpPr>
        <p:grpSp>
          <p:nvGrpSpPr>
            <p:cNvPr id="1210" name="Google Shape;1210;p14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211" name="Google Shape;1211;p14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12" name="Google Shape;1212;p14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13" name="Google Shape;1213;p14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14" name="Google Shape;1214;p14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15" name="Google Shape;1215;p14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16" name="Google Shape;1216;p14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17" name="Google Shape;1217;p14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18" name="Google Shape;1218;p14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19" name="Google Shape;1219;p14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20" name="Google Shape;1220;p14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21" name="Google Shape;1221;p14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22" name="Google Shape;1222;p14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23" name="Google Shape;1223;p14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224" name="Google Shape;1224;p14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225" name="Google Shape;1225;p14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26" name="Google Shape;1226;p14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27" name="Google Shape;1227;p14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28" name="Google Shape;1228;p14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29" name="Google Shape;1229;p14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30" name="Google Shape;1230;p14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31" name="Google Shape;1231;p14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32" name="Google Shape;1232;p14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33" name="Google Shape;1233;p14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34" name="Google Shape;1234;p14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35" name="Google Shape;1235;p14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36" name="Google Shape;1236;p14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37" name="Google Shape;1237;p14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552921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spTree>
      <p:nvGrpSpPr>
        <p:cNvPr id="1" name="Shape 1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" name="Google Shape;1239;p15"/>
          <p:cNvSpPr/>
          <p:nvPr/>
        </p:nvSpPr>
        <p:spPr>
          <a:xfrm rot="900027">
            <a:off x="4031184" y="-1069989"/>
            <a:ext cx="9569897" cy="5716760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240" name="Google Shape;1240;p15"/>
          <p:cNvSpPr/>
          <p:nvPr/>
        </p:nvSpPr>
        <p:spPr>
          <a:xfrm rot="900016">
            <a:off x="-526050" y="4986751"/>
            <a:ext cx="5835139" cy="3485637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241" name="Google Shape;1241;p15"/>
          <p:cNvSpPr txBox="1">
            <a:spLocks noGrp="1"/>
          </p:cNvSpPr>
          <p:nvPr>
            <p:ph type="subTitle" idx="1"/>
          </p:nvPr>
        </p:nvSpPr>
        <p:spPr>
          <a:xfrm>
            <a:off x="1999300" y="2613267"/>
            <a:ext cx="20896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242" name="Google Shape;1242;p15"/>
          <p:cNvSpPr txBox="1">
            <a:spLocks noGrp="1"/>
          </p:cNvSpPr>
          <p:nvPr>
            <p:ph type="title"/>
          </p:nvPr>
        </p:nvSpPr>
        <p:spPr>
          <a:xfrm>
            <a:off x="1999392" y="2107633"/>
            <a:ext cx="2089600" cy="58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 b="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243" name="Google Shape;1243;p15"/>
          <p:cNvSpPr txBox="1">
            <a:spLocks noGrp="1"/>
          </p:cNvSpPr>
          <p:nvPr>
            <p:ph type="title" idx="2" hasCustomPrompt="1"/>
          </p:nvPr>
        </p:nvSpPr>
        <p:spPr>
          <a:xfrm>
            <a:off x="1045561" y="2339200"/>
            <a:ext cx="828800" cy="58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000"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44" name="Google Shape;1244;p15"/>
          <p:cNvSpPr txBox="1">
            <a:spLocks noGrp="1"/>
          </p:cNvSpPr>
          <p:nvPr>
            <p:ph type="subTitle" idx="3"/>
          </p:nvPr>
        </p:nvSpPr>
        <p:spPr>
          <a:xfrm>
            <a:off x="5545020" y="2613267"/>
            <a:ext cx="20896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245" name="Google Shape;1245;p15"/>
          <p:cNvSpPr txBox="1">
            <a:spLocks noGrp="1"/>
          </p:cNvSpPr>
          <p:nvPr>
            <p:ph type="title" idx="4"/>
          </p:nvPr>
        </p:nvSpPr>
        <p:spPr>
          <a:xfrm>
            <a:off x="5545112" y="2107633"/>
            <a:ext cx="2089600" cy="58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 b="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246" name="Google Shape;1246;p15"/>
          <p:cNvSpPr txBox="1">
            <a:spLocks noGrp="1"/>
          </p:cNvSpPr>
          <p:nvPr>
            <p:ph type="title" idx="5" hasCustomPrompt="1"/>
          </p:nvPr>
        </p:nvSpPr>
        <p:spPr>
          <a:xfrm>
            <a:off x="4591339" y="2339100"/>
            <a:ext cx="828800" cy="58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000"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47" name="Google Shape;1247;p15"/>
          <p:cNvSpPr txBox="1">
            <a:spLocks noGrp="1"/>
          </p:cNvSpPr>
          <p:nvPr>
            <p:ph type="subTitle" idx="6"/>
          </p:nvPr>
        </p:nvSpPr>
        <p:spPr>
          <a:xfrm>
            <a:off x="1999300" y="4796633"/>
            <a:ext cx="20896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248" name="Google Shape;1248;p15"/>
          <p:cNvSpPr txBox="1">
            <a:spLocks noGrp="1"/>
          </p:cNvSpPr>
          <p:nvPr>
            <p:ph type="title" idx="7"/>
          </p:nvPr>
        </p:nvSpPr>
        <p:spPr>
          <a:xfrm>
            <a:off x="1999392" y="4291000"/>
            <a:ext cx="2089600" cy="58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 b="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249" name="Google Shape;1249;p15"/>
          <p:cNvSpPr txBox="1">
            <a:spLocks noGrp="1"/>
          </p:cNvSpPr>
          <p:nvPr>
            <p:ph type="title" idx="8" hasCustomPrompt="1"/>
          </p:nvPr>
        </p:nvSpPr>
        <p:spPr>
          <a:xfrm>
            <a:off x="1045491" y="4522500"/>
            <a:ext cx="828800" cy="58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000"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50" name="Google Shape;1250;p15"/>
          <p:cNvSpPr txBox="1">
            <a:spLocks noGrp="1"/>
          </p:cNvSpPr>
          <p:nvPr>
            <p:ph type="subTitle" idx="9"/>
          </p:nvPr>
        </p:nvSpPr>
        <p:spPr>
          <a:xfrm>
            <a:off x="5545000" y="4796633"/>
            <a:ext cx="20896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251" name="Google Shape;1251;p15"/>
          <p:cNvSpPr txBox="1">
            <a:spLocks noGrp="1"/>
          </p:cNvSpPr>
          <p:nvPr>
            <p:ph type="title" idx="13"/>
          </p:nvPr>
        </p:nvSpPr>
        <p:spPr>
          <a:xfrm>
            <a:off x="5545087" y="4291000"/>
            <a:ext cx="2089600" cy="58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 b="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252" name="Google Shape;1252;p15"/>
          <p:cNvSpPr txBox="1">
            <a:spLocks noGrp="1"/>
          </p:cNvSpPr>
          <p:nvPr>
            <p:ph type="title" idx="14" hasCustomPrompt="1"/>
          </p:nvPr>
        </p:nvSpPr>
        <p:spPr>
          <a:xfrm>
            <a:off x="4591339" y="4522500"/>
            <a:ext cx="828800" cy="58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000"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53" name="Google Shape;1253;p15"/>
          <p:cNvSpPr txBox="1">
            <a:spLocks noGrp="1"/>
          </p:cNvSpPr>
          <p:nvPr>
            <p:ph type="title" idx="15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54" name="Google Shape;1254;p15"/>
          <p:cNvSpPr txBox="1">
            <a:spLocks noGrp="1"/>
          </p:cNvSpPr>
          <p:nvPr>
            <p:ph type="subTitle" idx="16"/>
          </p:nvPr>
        </p:nvSpPr>
        <p:spPr>
          <a:xfrm>
            <a:off x="9090753" y="2613267"/>
            <a:ext cx="20896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255" name="Google Shape;1255;p15"/>
          <p:cNvSpPr txBox="1">
            <a:spLocks noGrp="1"/>
          </p:cNvSpPr>
          <p:nvPr>
            <p:ph type="title" idx="17"/>
          </p:nvPr>
        </p:nvSpPr>
        <p:spPr>
          <a:xfrm>
            <a:off x="9090845" y="2107633"/>
            <a:ext cx="2089600" cy="58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 b="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256" name="Google Shape;1256;p15"/>
          <p:cNvSpPr txBox="1">
            <a:spLocks noGrp="1"/>
          </p:cNvSpPr>
          <p:nvPr>
            <p:ph type="title" idx="18" hasCustomPrompt="1"/>
          </p:nvPr>
        </p:nvSpPr>
        <p:spPr>
          <a:xfrm>
            <a:off x="8137088" y="2339100"/>
            <a:ext cx="828800" cy="58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000"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57" name="Google Shape;1257;p15"/>
          <p:cNvSpPr txBox="1">
            <a:spLocks noGrp="1"/>
          </p:cNvSpPr>
          <p:nvPr>
            <p:ph type="subTitle" idx="19"/>
          </p:nvPr>
        </p:nvSpPr>
        <p:spPr>
          <a:xfrm>
            <a:off x="9090733" y="4796633"/>
            <a:ext cx="20896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258" name="Google Shape;1258;p15"/>
          <p:cNvSpPr txBox="1">
            <a:spLocks noGrp="1"/>
          </p:cNvSpPr>
          <p:nvPr>
            <p:ph type="title" idx="20"/>
          </p:nvPr>
        </p:nvSpPr>
        <p:spPr>
          <a:xfrm>
            <a:off x="9090820" y="4291000"/>
            <a:ext cx="2089600" cy="58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 b="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259" name="Google Shape;1259;p15"/>
          <p:cNvSpPr txBox="1">
            <a:spLocks noGrp="1"/>
          </p:cNvSpPr>
          <p:nvPr>
            <p:ph type="title" idx="21" hasCustomPrompt="1"/>
          </p:nvPr>
        </p:nvSpPr>
        <p:spPr>
          <a:xfrm>
            <a:off x="8137088" y="4522500"/>
            <a:ext cx="828800" cy="58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000"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60" name="Google Shape;1260;p15"/>
          <p:cNvSpPr/>
          <p:nvPr/>
        </p:nvSpPr>
        <p:spPr>
          <a:xfrm>
            <a:off x="243786" y="185659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261" name="Google Shape;1261;p15"/>
          <p:cNvSpPr/>
          <p:nvPr/>
        </p:nvSpPr>
        <p:spPr>
          <a:xfrm>
            <a:off x="2930166" y="350100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262" name="Google Shape;1262;p15"/>
          <p:cNvGrpSpPr/>
          <p:nvPr/>
        </p:nvGrpSpPr>
        <p:grpSpPr>
          <a:xfrm rot="-8100282">
            <a:off x="894725" y="192408"/>
            <a:ext cx="1158240" cy="1452177"/>
            <a:chOff x="7475418" y="335106"/>
            <a:chExt cx="1006719" cy="1262203"/>
          </a:xfrm>
        </p:grpSpPr>
        <p:grpSp>
          <p:nvGrpSpPr>
            <p:cNvPr id="1263" name="Google Shape;1263;p15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1264" name="Google Shape;1264;p15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65" name="Google Shape;1265;p15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66" name="Google Shape;1266;p15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67" name="Google Shape;1267;p15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68" name="Google Shape;1268;p15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69" name="Google Shape;1269;p15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70" name="Google Shape;1270;p15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71" name="Google Shape;1271;p15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72" name="Google Shape;1272;p15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73" name="Google Shape;1273;p15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74" name="Google Shape;1274;p15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75" name="Google Shape;1275;p15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76" name="Google Shape;1276;p15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77" name="Google Shape;1277;p15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78" name="Google Shape;1278;p15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79" name="Google Shape;1279;p15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80" name="Google Shape;1280;p15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81" name="Google Shape;1281;p15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82" name="Google Shape;1282;p15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83" name="Google Shape;1283;p15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84" name="Google Shape;1284;p15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85" name="Google Shape;1285;p15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86" name="Google Shape;1286;p15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87" name="Google Shape;1287;p15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88" name="Google Shape;1288;p15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89" name="Google Shape;1289;p15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290" name="Google Shape;1290;p15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1291" name="Google Shape;1291;p15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92" name="Google Shape;1292;p15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93" name="Google Shape;1293;p15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94" name="Google Shape;1294;p15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95" name="Google Shape;1295;p15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96" name="Google Shape;1296;p15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97" name="Google Shape;1297;p15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98" name="Google Shape;1298;p15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99" name="Google Shape;1299;p15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00" name="Google Shape;1300;p15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01" name="Google Shape;1301;p15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02" name="Google Shape;1302;p15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03" name="Google Shape;1303;p15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04" name="Google Shape;1304;p15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05" name="Google Shape;1305;p15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06" name="Google Shape;1306;p15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07" name="Google Shape;1307;p15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08" name="Google Shape;1308;p15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09" name="Google Shape;1309;p15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10" name="Google Shape;1310;p15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11" name="Google Shape;1311;p15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12" name="Google Shape;1312;p15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13" name="Google Shape;1313;p15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14" name="Google Shape;1314;p15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15" name="Google Shape;1315;p15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16" name="Google Shape;1316;p15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1317" name="Google Shape;1317;p15"/>
          <p:cNvSpPr/>
          <p:nvPr/>
        </p:nvSpPr>
        <p:spPr>
          <a:xfrm>
            <a:off x="550919" y="6053359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18" name="Google Shape;1318;p15"/>
          <p:cNvSpPr/>
          <p:nvPr/>
        </p:nvSpPr>
        <p:spPr>
          <a:xfrm>
            <a:off x="11231999" y="613256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319" name="Google Shape;1319;p15"/>
          <p:cNvGrpSpPr/>
          <p:nvPr/>
        </p:nvGrpSpPr>
        <p:grpSpPr>
          <a:xfrm rot="-900248">
            <a:off x="7399931" y="5908905"/>
            <a:ext cx="584051" cy="585960"/>
            <a:chOff x="3841181" y="335095"/>
            <a:chExt cx="549700" cy="551497"/>
          </a:xfrm>
        </p:grpSpPr>
        <p:grpSp>
          <p:nvGrpSpPr>
            <p:cNvPr id="1320" name="Google Shape;1320;p15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321" name="Google Shape;1321;p15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22" name="Google Shape;1322;p15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23" name="Google Shape;1323;p15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24" name="Google Shape;1324;p15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25" name="Google Shape;1325;p15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26" name="Google Shape;1326;p15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27" name="Google Shape;1327;p15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28" name="Google Shape;1328;p15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29" name="Google Shape;1329;p15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30" name="Google Shape;1330;p15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31" name="Google Shape;1331;p15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32" name="Google Shape;1332;p15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33" name="Google Shape;1333;p15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334" name="Google Shape;1334;p15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335" name="Google Shape;1335;p15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36" name="Google Shape;1336;p15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37" name="Google Shape;1337;p15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38" name="Google Shape;1338;p15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39" name="Google Shape;1339;p15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40" name="Google Shape;1340;p15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41" name="Google Shape;1341;p15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42" name="Google Shape;1342;p15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43" name="Google Shape;1343;p15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44" name="Google Shape;1344;p15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45" name="Google Shape;1345;p15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46" name="Google Shape;1346;p15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47" name="Google Shape;1347;p15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1348" name="Google Shape;1348;p15"/>
          <p:cNvSpPr/>
          <p:nvPr/>
        </p:nvSpPr>
        <p:spPr>
          <a:xfrm>
            <a:off x="8193986" y="6351026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49" name="Google Shape;1349;p15"/>
          <p:cNvSpPr/>
          <p:nvPr/>
        </p:nvSpPr>
        <p:spPr>
          <a:xfrm>
            <a:off x="11231999" y="811451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359564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1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" name="Google Shape;1351;p16"/>
          <p:cNvSpPr/>
          <p:nvPr/>
        </p:nvSpPr>
        <p:spPr>
          <a:xfrm>
            <a:off x="6438392" y="4226952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52" name="Google Shape;1352;p16"/>
          <p:cNvSpPr/>
          <p:nvPr/>
        </p:nvSpPr>
        <p:spPr>
          <a:xfrm>
            <a:off x="-1470053" y="-3252597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53" name="Google Shape;1353;p16"/>
          <p:cNvSpPr/>
          <p:nvPr/>
        </p:nvSpPr>
        <p:spPr>
          <a:xfrm>
            <a:off x="-6507341" y="4226952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54" name="Google Shape;1354;p16"/>
          <p:cNvSpPr txBox="1">
            <a:spLocks noGrp="1"/>
          </p:cNvSpPr>
          <p:nvPr>
            <p:ph type="title"/>
          </p:nvPr>
        </p:nvSpPr>
        <p:spPr>
          <a:xfrm>
            <a:off x="2634600" y="4226967"/>
            <a:ext cx="6922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733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355" name="Google Shape;1355;p16"/>
          <p:cNvSpPr txBox="1">
            <a:spLocks noGrp="1"/>
          </p:cNvSpPr>
          <p:nvPr>
            <p:ph type="subTitle" idx="1"/>
          </p:nvPr>
        </p:nvSpPr>
        <p:spPr>
          <a:xfrm>
            <a:off x="2243000" y="1994100"/>
            <a:ext cx="7706000" cy="196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6" name="Google Shape;1356;p16"/>
          <p:cNvSpPr/>
          <p:nvPr/>
        </p:nvSpPr>
        <p:spPr>
          <a:xfrm>
            <a:off x="1903899" y="662366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57" name="Google Shape;1357;p16"/>
          <p:cNvSpPr/>
          <p:nvPr/>
        </p:nvSpPr>
        <p:spPr>
          <a:xfrm>
            <a:off x="11476599" y="1600984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58" name="Google Shape;1358;p16"/>
          <p:cNvSpPr/>
          <p:nvPr/>
        </p:nvSpPr>
        <p:spPr>
          <a:xfrm>
            <a:off x="456637" y="4626608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359" name="Google Shape;1359;p16"/>
          <p:cNvGrpSpPr/>
          <p:nvPr/>
        </p:nvGrpSpPr>
        <p:grpSpPr>
          <a:xfrm>
            <a:off x="823508" y="662361"/>
            <a:ext cx="732933" cy="735329"/>
            <a:chOff x="3841181" y="335095"/>
            <a:chExt cx="549700" cy="551497"/>
          </a:xfrm>
        </p:grpSpPr>
        <p:grpSp>
          <p:nvGrpSpPr>
            <p:cNvPr id="1360" name="Google Shape;1360;p16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361" name="Google Shape;1361;p16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62" name="Google Shape;1362;p16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63" name="Google Shape;1363;p16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64" name="Google Shape;1364;p16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65" name="Google Shape;1365;p16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66" name="Google Shape;1366;p16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67" name="Google Shape;1367;p16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68" name="Google Shape;1368;p16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69" name="Google Shape;1369;p16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70" name="Google Shape;1370;p16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71" name="Google Shape;1371;p16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72" name="Google Shape;1372;p16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73" name="Google Shape;1373;p16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374" name="Google Shape;1374;p16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375" name="Google Shape;1375;p16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76" name="Google Shape;1376;p16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77" name="Google Shape;1377;p16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78" name="Google Shape;1378;p16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79" name="Google Shape;1379;p16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80" name="Google Shape;1380;p16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81" name="Google Shape;1381;p16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82" name="Google Shape;1382;p16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83" name="Google Shape;1383;p16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84" name="Google Shape;1384;p16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85" name="Google Shape;1385;p16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86" name="Google Shape;1386;p16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87" name="Google Shape;1387;p16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1388" name="Google Shape;1388;p16"/>
          <p:cNvGrpSpPr/>
          <p:nvPr/>
        </p:nvGrpSpPr>
        <p:grpSpPr>
          <a:xfrm rot="2700000">
            <a:off x="963421" y="4844257"/>
            <a:ext cx="1073423" cy="1560619"/>
            <a:chOff x="7193925" y="3631200"/>
            <a:chExt cx="805075" cy="1170475"/>
          </a:xfrm>
        </p:grpSpPr>
        <p:grpSp>
          <p:nvGrpSpPr>
            <p:cNvPr id="1389" name="Google Shape;1389;p16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1390" name="Google Shape;1390;p16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91" name="Google Shape;1391;p16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92" name="Google Shape;1392;p16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93" name="Google Shape;1393;p16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94" name="Google Shape;1394;p16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95" name="Google Shape;1395;p16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96" name="Google Shape;1396;p16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97" name="Google Shape;1397;p16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98" name="Google Shape;1398;p16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99" name="Google Shape;1399;p16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00" name="Google Shape;1400;p16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01" name="Google Shape;1401;p16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02" name="Google Shape;1402;p16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03" name="Google Shape;1403;p16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04" name="Google Shape;1404;p16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05" name="Google Shape;1405;p16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06" name="Google Shape;1406;p16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07" name="Google Shape;1407;p16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08" name="Google Shape;1408;p16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09" name="Google Shape;1409;p16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10" name="Google Shape;1410;p16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11" name="Google Shape;1411;p16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12" name="Google Shape;1412;p16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13" name="Google Shape;1413;p16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14" name="Google Shape;1414;p16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15" name="Google Shape;1415;p16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416" name="Google Shape;1416;p16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1417" name="Google Shape;1417;p16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18" name="Google Shape;1418;p16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19" name="Google Shape;1419;p16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20" name="Google Shape;1420;p16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21" name="Google Shape;1421;p16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22" name="Google Shape;1422;p16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23" name="Google Shape;1423;p16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24" name="Google Shape;1424;p16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25" name="Google Shape;1425;p16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26" name="Google Shape;1426;p16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27" name="Google Shape;1427;p16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28" name="Google Shape;1428;p16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29" name="Google Shape;1429;p16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30" name="Google Shape;1430;p16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31" name="Google Shape;1431;p16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32" name="Google Shape;1432;p16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33" name="Google Shape;1433;p16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34" name="Google Shape;1434;p16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35" name="Google Shape;1435;p16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36" name="Google Shape;1436;p16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37" name="Google Shape;1437;p16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38" name="Google Shape;1438;p16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39" name="Google Shape;1439;p16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40" name="Google Shape;1440;p16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41" name="Google Shape;1441;p16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42" name="Google Shape;1442;p16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1443" name="Google Shape;1443;p16"/>
          <p:cNvGrpSpPr/>
          <p:nvPr/>
        </p:nvGrpSpPr>
        <p:grpSpPr>
          <a:xfrm rot="-1799830">
            <a:off x="10550396" y="403520"/>
            <a:ext cx="1009629" cy="1012931"/>
            <a:chOff x="3841181" y="335095"/>
            <a:chExt cx="549700" cy="551497"/>
          </a:xfrm>
        </p:grpSpPr>
        <p:grpSp>
          <p:nvGrpSpPr>
            <p:cNvPr id="1444" name="Google Shape;1444;p16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445" name="Google Shape;1445;p16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46" name="Google Shape;1446;p16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47" name="Google Shape;1447;p16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48" name="Google Shape;1448;p16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49" name="Google Shape;1449;p16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50" name="Google Shape;1450;p16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51" name="Google Shape;1451;p16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52" name="Google Shape;1452;p16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53" name="Google Shape;1453;p16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54" name="Google Shape;1454;p16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55" name="Google Shape;1455;p16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56" name="Google Shape;1456;p16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57" name="Google Shape;1457;p16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458" name="Google Shape;1458;p16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459" name="Google Shape;1459;p16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60" name="Google Shape;1460;p16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61" name="Google Shape;1461;p16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62" name="Google Shape;1462;p16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63" name="Google Shape;1463;p16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64" name="Google Shape;1464;p16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65" name="Google Shape;1465;p16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66" name="Google Shape;1466;p16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67" name="Google Shape;1467;p16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68" name="Google Shape;1468;p16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69" name="Google Shape;1469;p16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70" name="Google Shape;1470;p16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71" name="Google Shape;1471;p16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1472" name="Google Shape;1472;p16"/>
          <p:cNvSpPr/>
          <p:nvPr/>
        </p:nvSpPr>
        <p:spPr>
          <a:xfrm>
            <a:off x="11071482" y="422696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473" name="Google Shape;1473;p16"/>
          <p:cNvSpPr/>
          <p:nvPr/>
        </p:nvSpPr>
        <p:spPr>
          <a:xfrm>
            <a:off x="8944903" y="58348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4071304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Title and two columns 1">
    <p:spTree>
      <p:nvGrpSpPr>
        <p:cNvPr id="1" name="Shape 1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5" name="Google Shape;1475;p17"/>
          <p:cNvSpPr/>
          <p:nvPr/>
        </p:nvSpPr>
        <p:spPr>
          <a:xfrm flipH="1">
            <a:off x="6473547" y="-2495899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476" name="Google Shape;1476;p17"/>
          <p:cNvSpPr/>
          <p:nvPr/>
        </p:nvSpPr>
        <p:spPr>
          <a:xfrm flipH="1">
            <a:off x="1587613" y="4814501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477" name="Google Shape;1477;p17"/>
          <p:cNvSpPr/>
          <p:nvPr/>
        </p:nvSpPr>
        <p:spPr>
          <a:xfrm flipH="1">
            <a:off x="-5668887" y="-2206999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478" name="Google Shape;1478;p17"/>
          <p:cNvSpPr txBox="1">
            <a:spLocks noGrp="1"/>
          </p:cNvSpPr>
          <p:nvPr>
            <p:ph type="subTitle" idx="1"/>
          </p:nvPr>
        </p:nvSpPr>
        <p:spPr>
          <a:xfrm>
            <a:off x="1709268" y="3433128"/>
            <a:ext cx="21876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479" name="Google Shape;1479;p17"/>
          <p:cNvSpPr txBox="1">
            <a:spLocks noGrp="1"/>
          </p:cNvSpPr>
          <p:nvPr>
            <p:ph type="title"/>
          </p:nvPr>
        </p:nvSpPr>
        <p:spPr>
          <a:xfrm>
            <a:off x="1709267" y="3014567"/>
            <a:ext cx="2187600" cy="5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480" name="Google Shape;1480;p17"/>
          <p:cNvSpPr txBox="1">
            <a:spLocks noGrp="1"/>
          </p:cNvSpPr>
          <p:nvPr>
            <p:ph type="subTitle" idx="2"/>
          </p:nvPr>
        </p:nvSpPr>
        <p:spPr>
          <a:xfrm>
            <a:off x="8294704" y="3433123"/>
            <a:ext cx="21876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481" name="Google Shape;1481;p17"/>
          <p:cNvSpPr txBox="1">
            <a:spLocks noGrp="1"/>
          </p:cNvSpPr>
          <p:nvPr>
            <p:ph type="title" idx="3"/>
          </p:nvPr>
        </p:nvSpPr>
        <p:spPr>
          <a:xfrm>
            <a:off x="8294703" y="3014567"/>
            <a:ext cx="2187600" cy="5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482" name="Google Shape;1482;p17"/>
          <p:cNvSpPr txBox="1">
            <a:spLocks noGrp="1"/>
          </p:cNvSpPr>
          <p:nvPr>
            <p:ph type="title" idx="4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83" name="Google Shape;1483;p17"/>
          <p:cNvSpPr/>
          <p:nvPr/>
        </p:nvSpPr>
        <p:spPr>
          <a:xfrm>
            <a:off x="1890842" y="5865744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484" name="Google Shape;1484;p17"/>
          <p:cNvGrpSpPr/>
          <p:nvPr/>
        </p:nvGrpSpPr>
        <p:grpSpPr>
          <a:xfrm rot="-1799663">
            <a:off x="10053037" y="5499802"/>
            <a:ext cx="680571" cy="682796"/>
            <a:chOff x="3841181" y="335095"/>
            <a:chExt cx="549700" cy="551497"/>
          </a:xfrm>
        </p:grpSpPr>
        <p:grpSp>
          <p:nvGrpSpPr>
            <p:cNvPr id="1485" name="Google Shape;1485;p17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486" name="Google Shape;1486;p17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87" name="Google Shape;1487;p17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88" name="Google Shape;1488;p17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89" name="Google Shape;1489;p17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90" name="Google Shape;1490;p17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91" name="Google Shape;1491;p17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92" name="Google Shape;1492;p17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93" name="Google Shape;1493;p17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94" name="Google Shape;1494;p17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95" name="Google Shape;1495;p17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96" name="Google Shape;1496;p17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97" name="Google Shape;1497;p17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98" name="Google Shape;1498;p17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499" name="Google Shape;1499;p17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500" name="Google Shape;1500;p17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01" name="Google Shape;1501;p17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02" name="Google Shape;1502;p17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03" name="Google Shape;1503;p17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04" name="Google Shape;1504;p17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05" name="Google Shape;1505;p17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06" name="Google Shape;1506;p17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07" name="Google Shape;1507;p17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08" name="Google Shape;1508;p17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09" name="Google Shape;1509;p17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10" name="Google Shape;1510;p17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11" name="Google Shape;1511;p17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12" name="Google Shape;1512;p17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1513" name="Google Shape;1513;p17"/>
          <p:cNvGrpSpPr/>
          <p:nvPr/>
        </p:nvGrpSpPr>
        <p:grpSpPr>
          <a:xfrm rot="4500040">
            <a:off x="1202133" y="588451"/>
            <a:ext cx="1073401" cy="1560587"/>
            <a:chOff x="7193925" y="3631200"/>
            <a:chExt cx="805075" cy="1170475"/>
          </a:xfrm>
        </p:grpSpPr>
        <p:grpSp>
          <p:nvGrpSpPr>
            <p:cNvPr id="1514" name="Google Shape;1514;p17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1515" name="Google Shape;1515;p17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16" name="Google Shape;1516;p17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17" name="Google Shape;1517;p17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18" name="Google Shape;1518;p17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19" name="Google Shape;1519;p17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20" name="Google Shape;1520;p17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21" name="Google Shape;1521;p17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22" name="Google Shape;1522;p17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23" name="Google Shape;1523;p17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24" name="Google Shape;1524;p17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25" name="Google Shape;1525;p17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26" name="Google Shape;1526;p17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27" name="Google Shape;1527;p17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28" name="Google Shape;1528;p17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29" name="Google Shape;1529;p17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30" name="Google Shape;1530;p17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31" name="Google Shape;1531;p17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32" name="Google Shape;1532;p17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33" name="Google Shape;1533;p17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34" name="Google Shape;1534;p17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35" name="Google Shape;1535;p17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36" name="Google Shape;1536;p17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37" name="Google Shape;1537;p17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38" name="Google Shape;1538;p17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39" name="Google Shape;1539;p17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40" name="Google Shape;1540;p17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541" name="Google Shape;1541;p17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1542" name="Google Shape;1542;p17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43" name="Google Shape;1543;p17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44" name="Google Shape;1544;p17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45" name="Google Shape;1545;p17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46" name="Google Shape;1546;p17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47" name="Google Shape;1547;p17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48" name="Google Shape;1548;p17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49" name="Google Shape;1549;p17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50" name="Google Shape;1550;p17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51" name="Google Shape;1551;p17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52" name="Google Shape;1552;p17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53" name="Google Shape;1553;p17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54" name="Google Shape;1554;p17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55" name="Google Shape;1555;p17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56" name="Google Shape;1556;p17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57" name="Google Shape;1557;p17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58" name="Google Shape;1558;p17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59" name="Google Shape;1559;p17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60" name="Google Shape;1560;p17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61" name="Google Shape;1561;p17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62" name="Google Shape;1562;p17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63" name="Google Shape;1563;p17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64" name="Google Shape;1564;p17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65" name="Google Shape;1565;p17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66" name="Google Shape;1566;p17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67" name="Google Shape;1567;p17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1568" name="Google Shape;1568;p17"/>
          <p:cNvSpPr/>
          <p:nvPr/>
        </p:nvSpPr>
        <p:spPr>
          <a:xfrm>
            <a:off x="11400305" y="1614696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569" name="Google Shape;1569;p17"/>
          <p:cNvSpPr/>
          <p:nvPr/>
        </p:nvSpPr>
        <p:spPr>
          <a:xfrm>
            <a:off x="3062242" y="648378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570" name="Google Shape;1570;p17"/>
          <p:cNvGrpSpPr/>
          <p:nvPr/>
        </p:nvGrpSpPr>
        <p:grpSpPr>
          <a:xfrm rot="310">
            <a:off x="895164" y="5273065"/>
            <a:ext cx="814069" cy="816731"/>
            <a:chOff x="3841181" y="335095"/>
            <a:chExt cx="549700" cy="551497"/>
          </a:xfrm>
        </p:grpSpPr>
        <p:grpSp>
          <p:nvGrpSpPr>
            <p:cNvPr id="1571" name="Google Shape;1571;p17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572" name="Google Shape;1572;p17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73" name="Google Shape;1573;p17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74" name="Google Shape;1574;p17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75" name="Google Shape;1575;p17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76" name="Google Shape;1576;p17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77" name="Google Shape;1577;p17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78" name="Google Shape;1578;p17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79" name="Google Shape;1579;p17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80" name="Google Shape;1580;p17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81" name="Google Shape;1581;p17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82" name="Google Shape;1582;p17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83" name="Google Shape;1583;p17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84" name="Google Shape;1584;p17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585" name="Google Shape;1585;p17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586" name="Google Shape;1586;p17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87" name="Google Shape;1587;p17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88" name="Google Shape;1588;p17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89" name="Google Shape;1589;p17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90" name="Google Shape;1590;p17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91" name="Google Shape;1591;p17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92" name="Google Shape;1592;p17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93" name="Google Shape;1593;p17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94" name="Google Shape;1594;p17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95" name="Google Shape;1595;p17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96" name="Google Shape;1596;p17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97" name="Google Shape;1597;p17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98" name="Google Shape;1598;p17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1599" name="Google Shape;1599;p17"/>
          <p:cNvSpPr/>
          <p:nvPr/>
        </p:nvSpPr>
        <p:spPr>
          <a:xfrm>
            <a:off x="10997305" y="5033030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600" name="Google Shape;1600;p17"/>
          <p:cNvSpPr/>
          <p:nvPr/>
        </p:nvSpPr>
        <p:spPr>
          <a:xfrm>
            <a:off x="5549271" y="6318330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4225819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">
  <p:cSld name="Title and three columns ">
    <p:spTree>
      <p:nvGrpSpPr>
        <p:cNvPr id="1" name="Shape 1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2" name="Google Shape;1602;p18"/>
          <p:cNvSpPr/>
          <p:nvPr/>
        </p:nvSpPr>
        <p:spPr>
          <a:xfrm flipH="1">
            <a:off x="7900097" y="3695868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603" name="Google Shape;1603;p18"/>
          <p:cNvSpPr/>
          <p:nvPr/>
        </p:nvSpPr>
        <p:spPr>
          <a:xfrm flipH="1">
            <a:off x="-3711499" y="-1089897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604" name="Google Shape;1604;p18"/>
          <p:cNvSpPr txBox="1">
            <a:spLocks noGrp="1"/>
          </p:cNvSpPr>
          <p:nvPr>
            <p:ph type="subTitle" idx="1"/>
          </p:nvPr>
        </p:nvSpPr>
        <p:spPr>
          <a:xfrm>
            <a:off x="4249231" y="5371333"/>
            <a:ext cx="5930400" cy="69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605" name="Google Shape;1605;p18"/>
          <p:cNvSpPr txBox="1">
            <a:spLocks noGrp="1"/>
          </p:cNvSpPr>
          <p:nvPr>
            <p:ph type="title"/>
          </p:nvPr>
        </p:nvSpPr>
        <p:spPr>
          <a:xfrm>
            <a:off x="4249172" y="4865811"/>
            <a:ext cx="2028800" cy="56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606" name="Google Shape;1606;p18"/>
          <p:cNvSpPr txBox="1">
            <a:spLocks noGrp="1"/>
          </p:cNvSpPr>
          <p:nvPr>
            <p:ph type="subTitle" idx="2"/>
          </p:nvPr>
        </p:nvSpPr>
        <p:spPr>
          <a:xfrm>
            <a:off x="2818133" y="3987300"/>
            <a:ext cx="5930400" cy="69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607" name="Google Shape;1607;p18"/>
          <p:cNvSpPr txBox="1">
            <a:spLocks noGrp="1"/>
          </p:cNvSpPr>
          <p:nvPr>
            <p:ph type="title" idx="3"/>
          </p:nvPr>
        </p:nvSpPr>
        <p:spPr>
          <a:xfrm>
            <a:off x="2818133" y="3481777"/>
            <a:ext cx="2028800" cy="56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608" name="Google Shape;1608;p18"/>
          <p:cNvSpPr txBox="1">
            <a:spLocks noGrp="1"/>
          </p:cNvSpPr>
          <p:nvPr>
            <p:ph type="subTitle" idx="4"/>
          </p:nvPr>
        </p:nvSpPr>
        <p:spPr>
          <a:xfrm>
            <a:off x="4249231" y="2603267"/>
            <a:ext cx="5930400" cy="69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609" name="Google Shape;1609;p18"/>
          <p:cNvSpPr txBox="1">
            <a:spLocks noGrp="1"/>
          </p:cNvSpPr>
          <p:nvPr>
            <p:ph type="title" idx="5"/>
          </p:nvPr>
        </p:nvSpPr>
        <p:spPr>
          <a:xfrm>
            <a:off x="4249172" y="2097745"/>
            <a:ext cx="2028800" cy="56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610" name="Google Shape;1610;p18"/>
          <p:cNvSpPr txBox="1">
            <a:spLocks noGrp="1"/>
          </p:cNvSpPr>
          <p:nvPr>
            <p:ph type="title" idx="6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611" name="Google Shape;1611;p18"/>
          <p:cNvSpPr/>
          <p:nvPr/>
        </p:nvSpPr>
        <p:spPr>
          <a:xfrm>
            <a:off x="439733" y="4686100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612" name="Google Shape;1612;p18"/>
          <p:cNvGrpSpPr/>
          <p:nvPr/>
        </p:nvGrpSpPr>
        <p:grpSpPr>
          <a:xfrm>
            <a:off x="584508" y="5412894"/>
            <a:ext cx="732933" cy="735329"/>
            <a:chOff x="3841181" y="335095"/>
            <a:chExt cx="549700" cy="551497"/>
          </a:xfrm>
        </p:grpSpPr>
        <p:grpSp>
          <p:nvGrpSpPr>
            <p:cNvPr id="1613" name="Google Shape;1613;p18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614" name="Google Shape;1614;p18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15" name="Google Shape;1615;p18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16" name="Google Shape;1616;p18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17" name="Google Shape;1617;p18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18" name="Google Shape;1618;p18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19" name="Google Shape;1619;p18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20" name="Google Shape;1620;p18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21" name="Google Shape;1621;p18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22" name="Google Shape;1622;p18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23" name="Google Shape;1623;p18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24" name="Google Shape;1624;p18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25" name="Google Shape;1625;p18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26" name="Google Shape;1626;p18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627" name="Google Shape;1627;p18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628" name="Google Shape;1628;p18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29" name="Google Shape;1629;p18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30" name="Google Shape;1630;p18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31" name="Google Shape;1631;p18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32" name="Google Shape;1632;p18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33" name="Google Shape;1633;p18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34" name="Google Shape;1634;p18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35" name="Google Shape;1635;p18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36" name="Google Shape;1636;p18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37" name="Google Shape;1637;p18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38" name="Google Shape;1638;p18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39" name="Google Shape;1639;p18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40" name="Google Shape;1640;p18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1641" name="Google Shape;1641;p18"/>
          <p:cNvGrpSpPr/>
          <p:nvPr/>
        </p:nvGrpSpPr>
        <p:grpSpPr>
          <a:xfrm rot="-3599956">
            <a:off x="10010812" y="629350"/>
            <a:ext cx="1073409" cy="1560599"/>
            <a:chOff x="7193925" y="3631200"/>
            <a:chExt cx="805075" cy="1170475"/>
          </a:xfrm>
        </p:grpSpPr>
        <p:grpSp>
          <p:nvGrpSpPr>
            <p:cNvPr id="1642" name="Google Shape;1642;p18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1643" name="Google Shape;1643;p18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44" name="Google Shape;1644;p18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45" name="Google Shape;1645;p18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46" name="Google Shape;1646;p18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47" name="Google Shape;1647;p18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48" name="Google Shape;1648;p18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49" name="Google Shape;1649;p18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50" name="Google Shape;1650;p18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51" name="Google Shape;1651;p18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52" name="Google Shape;1652;p18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53" name="Google Shape;1653;p18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54" name="Google Shape;1654;p18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55" name="Google Shape;1655;p18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56" name="Google Shape;1656;p18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57" name="Google Shape;1657;p18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58" name="Google Shape;1658;p18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59" name="Google Shape;1659;p18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60" name="Google Shape;1660;p18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61" name="Google Shape;1661;p18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62" name="Google Shape;1662;p18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63" name="Google Shape;1663;p18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64" name="Google Shape;1664;p18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65" name="Google Shape;1665;p18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66" name="Google Shape;1666;p18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67" name="Google Shape;1667;p18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68" name="Google Shape;1668;p18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669" name="Google Shape;1669;p18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1670" name="Google Shape;1670;p18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71" name="Google Shape;1671;p18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72" name="Google Shape;1672;p18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73" name="Google Shape;1673;p18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74" name="Google Shape;1674;p18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75" name="Google Shape;1675;p18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76" name="Google Shape;1676;p18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77" name="Google Shape;1677;p18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78" name="Google Shape;1678;p18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79" name="Google Shape;1679;p18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80" name="Google Shape;1680;p18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81" name="Google Shape;1681;p18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82" name="Google Shape;1682;p18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83" name="Google Shape;1683;p18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84" name="Google Shape;1684;p18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85" name="Google Shape;1685;p18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86" name="Google Shape;1686;p18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87" name="Google Shape;1687;p18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88" name="Google Shape;1688;p18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89" name="Google Shape;1689;p18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90" name="Google Shape;1690;p18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91" name="Google Shape;1691;p18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92" name="Google Shape;1692;p18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93" name="Google Shape;1693;p18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94" name="Google Shape;1694;p18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95" name="Google Shape;1695;p18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1696" name="Google Shape;1696;p18"/>
          <p:cNvSpPr/>
          <p:nvPr/>
        </p:nvSpPr>
        <p:spPr>
          <a:xfrm>
            <a:off x="11441937" y="221579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697" name="Google Shape;1697;p18"/>
          <p:cNvSpPr/>
          <p:nvPr/>
        </p:nvSpPr>
        <p:spPr>
          <a:xfrm>
            <a:off x="2136437" y="1718826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698" name="Google Shape;1698;p18"/>
          <p:cNvSpPr/>
          <p:nvPr/>
        </p:nvSpPr>
        <p:spPr>
          <a:xfrm>
            <a:off x="11389733" y="536351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699" name="Google Shape;1699;p18"/>
          <p:cNvSpPr/>
          <p:nvPr/>
        </p:nvSpPr>
        <p:spPr>
          <a:xfrm>
            <a:off x="11232003" y="6253559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700" name="Google Shape;1700;p18"/>
          <p:cNvGrpSpPr/>
          <p:nvPr/>
        </p:nvGrpSpPr>
        <p:grpSpPr>
          <a:xfrm rot="1799971">
            <a:off x="910545" y="618325"/>
            <a:ext cx="814155" cy="816816"/>
            <a:chOff x="3841181" y="335095"/>
            <a:chExt cx="549700" cy="551497"/>
          </a:xfrm>
        </p:grpSpPr>
        <p:grpSp>
          <p:nvGrpSpPr>
            <p:cNvPr id="1701" name="Google Shape;1701;p18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702" name="Google Shape;1702;p18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03" name="Google Shape;1703;p18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04" name="Google Shape;1704;p18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05" name="Google Shape;1705;p18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06" name="Google Shape;1706;p18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07" name="Google Shape;1707;p18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08" name="Google Shape;1708;p18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09" name="Google Shape;1709;p18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10" name="Google Shape;1710;p18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11" name="Google Shape;1711;p18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12" name="Google Shape;1712;p18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13" name="Google Shape;1713;p18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14" name="Google Shape;1714;p18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715" name="Google Shape;1715;p18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716" name="Google Shape;1716;p18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17" name="Google Shape;1717;p18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18" name="Google Shape;1718;p18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19" name="Google Shape;1719;p18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20" name="Google Shape;1720;p18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21" name="Google Shape;1721;p18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22" name="Google Shape;1722;p18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23" name="Google Shape;1723;p18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24" name="Google Shape;1724;p18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25" name="Google Shape;1725;p18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26" name="Google Shape;1726;p18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27" name="Google Shape;1727;p18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28" name="Google Shape;1728;p18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52775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1">
  <p:cSld name="Title and three columns 1">
    <p:spTree>
      <p:nvGrpSpPr>
        <p:cNvPr id="1" name="Shape 17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" name="Google Shape;1730;p19"/>
          <p:cNvSpPr txBox="1">
            <a:spLocks noGrp="1"/>
          </p:cNvSpPr>
          <p:nvPr>
            <p:ph type="subTitle" idx="1"/>
          </p:nvPr>
        </p:nvSpPr>
        <p:spPr>
          <a:xfrm>
            <a:off x="1433233" y="4347541"/>
            <a:ext cx="2292800" cy="129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731" name="Google Shape;1731;p19"/>
          <p:cNvSpPr txBox="1">
            <a:spLocks noGrp="1"/>
          </p:cNvSpPr>
          <p:nvPr>
            <p:ph type="title"/>
          </p:nvPr>
        </p:nvSpPr>
        <p:spPr>
          <a:xfrm>
            <a:off x="1433233" y="3930619"/>
            <a:ext cx="2292800" cy="5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732" name="Google Shape;1732;p19"/>
          <p:cNvSpPr txBox="1">
            <a:spLocks noGrp="1"/>
          </p:cNvSpPr>
          <p:nvPr>
            <p:ph type="subTitle" idx="2"/>
          </p:nvPr>
        </p:nvSpPr>
        <p:spPr>
          <a:xfrm>
            <a:off x="8465929" y="4347537"/>
            <a:ext cx="2292800" cy="129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733" name="Google Shape;1733;p19"/>
          <p:cNvSpPr txBox="1">
            <a:spLocks noGrp="1"/>
          </p:cNvSpPr>
          <p:nvPr>
            <p:ph type="title" idx="3"/>
          </p:nvPr>
        </p:nvSpPr>
        <p:spPr>
          <a:xfrm>
            <a:off x="8465916" y="3930619"/>
            <a:ext cx="2292800" cy="5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734" name="Google Shape;1734;p19"/>
          <p:cNvSpPr txBox="1">
            <a:spLocks noGrp="1"/>
          </p:cNvSpPr>
          <p:nvPr>
            <p:ph type="title" idx="4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735" name="Google Shape;1735;p19"/>
          <p:cNvSpPr txBox="1">
            <a:spLocks noGrp="1"/>
          </p:cNvSpPr>
          <p:nvPr>
            <p:ph type="subTitle" idx="5"/>
          </p:nvPr>
        </p:nvSpPr>
        <p:spPr>
          <a:xfrm>
            <a:off x="4949600" y="3737937"/>
            <a:ext cx="2292800" cy="129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736" name="Google Shape;1736;p19"/>
          <p:cNvSpPr txBox="1">
            <a:spLocks noGrp="1"/>
          </p:cNvSpPr>
          <p:nvPr>
            <p:ph type="title" idx="6"/>
          </p:nvPr>
        </p:nvSpPr>
        <p:spPr>
          <a:xfrm>
            <a:off x="4949583" y="3321019"/>
            <a:ext cx="2292800" cy="5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737" name="Google Shape;1737;p19"/>
          <p:cNvSpPr/>
          <p:nvPr/>
        </p:nvSpPr>
        <p:spPr>
          <a:xfrm flipH="1">
            <a:off x="7378264" y="1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738" name="Google Shape;1738;p19"/>
          <p:cNvSpPr/>
          <p:nvPr/>
        </p:nvSpPr>
        <p:spPr>
          <a:xfrm flipH="1">
            <a:off x="-3562399" y="3091336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739" name="Google Shape;1739;p19"/>
          <p:cNvSpPr/>
          <p:nvPr/>
        </p:nvSpPr>
        <p:spPr>
          <a:xfrm>
            <a:off x="509808" y="6043211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740" name="Google Shape;1740;p19"/>
          <p:cNvSpPr/>
          <p:nvPr/>
        </p:nvSpPr>
        <p:spPr>
          <a:xfrm>
            <a:off x="6449370" y="586589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741" name="Google Shape;1741;p19"/>
          <p:cNvSpPr/>
          <p:nvPr/>
        </p:nvSpPr>
        <p:spPr>
          <a:xfrm>
            <a:off x="11543953" y="877959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742" name="Google Shape;1742;p19"/>
          <p:cNvSpPr/>
          <p:nvPr/>
        </p:nvSpPr>
        <p:spPr>
          <a:xfrm>
            <a:off x="417466" y="2481733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743" name="Google Shape;1743;p19"/>
          <p:cNvSpPr/>
          <p:nvPr/>
        </p:nvSpPr>
        <p:spPr>
          <a:xfrm>
            <a:off x="2148608" y="719327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744" name="Google Shape;1744;p19"/>
          <p:cNvSpPr/>
          <p:nvPr/>
        </p:nvSpPr>
        <p:spPr>
          <a:xfrm>
            <a:off x="11491749" y="5799384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745" name="Google Shape;1745;p19"/>
          <p:cNvGrpSpPr/>
          <p:nvPr/>
        </p:nvGrpSpPr>
        <p:grpSpPr>
          <a:xfrm rot="-3599956">
            <a:off x="9670799" y="649802"/>
            <a:ext cx="1342263" cy="1682901"/>
            <a:chOff x="7475418" y="335106"/>
            <a:chExt cx="1006719" cy="1262203"/>
          </a:xfrm>
        </p:grpSpPr>
        <p:grpSp>
          <p:nvGrpSpPr>
            <p:cNvPr id="1746" name="Google Shape;1746;p19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1747" name="Google Shape;1747;p19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48" name="Google Shape;1748;p19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49" name="Google Shape;1749;p19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50" name="Google Shape;1750;p19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51" name="Google Shape;1751;p19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52" name="Google Shape;1752;p19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53" name="Google Shape;1753;p19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54" name="Google Shape;1754;p19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55" name="Google Shape;1755;p19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56" name="Google Shape;1756;p19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57" name="Google Shape;1757;p19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58" name="Google Shape;1758;p19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59" name="Google Shape;1759;p19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60" name="Google Shape;1760;p19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61" name="Google Shape;1761;p19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62" name="Google Shape;1762;p19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63" name="Google Shape;1763;p19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64" name="Google Shape;1764;p19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65" name="Google Shape;1765;p19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66" name="Google Shape;1766;p19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67" name="Google Shape;1767;p19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68" name="Google Shape;1768;p19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69" name="Google Shape;1769;p19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70" name="Google Shape;1770;p19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71" name="Google Shape;1771;p19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72" name="Google Shape;1772;p19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773" name="Google Shape;1773;p19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1774" name="Google Shape;1774;p19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75" name="Google Shape;1775;p19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76" name="Google Shape;1776;p19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77" name="Google Shape;1777;p19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78" name="Google Shape;1778;p19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79" name="Google Shape;1779;p19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80" name="Google Shape;1780;p19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81" name="Google Shape;1781;p19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82" name="Google Shape;1782;p19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83" name="Google Shape;1783;p19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84" name="Google Shape;1784;p19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85" name="Google Shape;1785;p19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86" name="Google Shape;1786;p19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87" name="Google Shape;1787;p19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88" name="Google Shape;1788;p19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89" name="Google Shape;1789;p19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90" name="Google Shape;1790;p19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91" name="Google Shape;1791;p19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92" name="Google Shape;1792;p19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93" name="Google Shape;1793;p19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94" name="Google Shape;1794;p19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95" name="Google Shape;1795;p19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96" name="Google Shape;1796;p19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97" name="Google Shape;1797;p19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98" name="Google Shape;1798;p19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99" name="Google Shape;1799;p19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1800" name="Google Shape;1800;p19"/>
          <p:cNvGrpSpPr/>
          <p:nvPr/>
        </p:nvGrpSpPr>
        <p:grpSpPr>
          <a:xfrm>
            <a:off x="5263542" y="5937728"/>
            <a:ext cx="732933" cy="735329"/>
            <a:chOff x="3841181" y="335095"/>
            <a:chExt cx="549700" cy="551497"/>
          </a:xfrm>
        </p:grpSpPr>
        <p:grpSp>
          <p:nvGrpSpPr>
            <p:cNvPr id="1801" name="Google Shape;1801;p19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802" name="Google Shape;1802;p19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03" name="Google Shape;1803;p19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04" name="Google Shape;1804;p19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05" name="Google Shape;1805;p19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06" name="Google Shape;1806;p19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07" name="Google Shape;1807;p19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08" name="Google Shape;1808;p19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09" name="Google Shape;1809;p19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10" name="Google Shape;1810;p19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11" name="Google Shape;1811;p19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12" name="Google Shape;1812;p19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13" name="Google Shape;1813;p19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14" name="Google Shape;1814;p19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815" name="Google Shape;1815;p19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816" name="Google Shape;1816;p19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17" name="Google Shape;1817;p19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18" name="Google Shape;1818;p19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19" name="Google Shape;1819;p19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20" name="Google Shape;1820;p19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21" name="Google Shape;1821;p19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22" name="Google Shape;1822;p19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23" name="Google Shape;1823;p19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24" name="Google Shape;1824;p19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25" name="Google Shape;1825;p19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26" name="Google Shape;1826;p19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27" name="Google Shape;1827;p19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28" name="Google Shape;1828;p19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1829" name="Google Shape;1829;p19"/>
          <p:cNvGrpSpPr/>
          <p:nvPr/>
        </p:nvGrpSpPr>
        <p:grpSpPr>
          <a:xfrm rot="-1799830">
            <a:off x="695379" y="984787"/>
            <a:ext cx="1009629" cy="1012931"/>
            <a:chOff x="3841181" y="335095"/>
            <a:chExt cx="549700" cy="551497"/>
          </a:xfrm>
        </p:grpSpPr>
        <p:grpSp>
          <p:nvGrpSpPr>
            <p:cNvPr id="1830" name="Google Shape;1830;p19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831" name="Google Shape;1831;p19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32" name="Google Shape;1832;p19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33" name="Google Shape;1833;p19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34" name="Google Shape;1834;p19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35" name="Google Shape;1835;p19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36" name="Google Shape;1836;p19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37" name="Google Shape;1837;p19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38" name="Google Shape;1838;p19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39" name="Google Shape;1839;p19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40" name="Google Shape;1840;p19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41" name="Google Shape;1841;p19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42" name="Google Shape;1842;p19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43" name="Google Shape;1843;p19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844" name="Google Shape;1844;p19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845" name="Google Shape;1845;p19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46" name="Google Shape;1846;p19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47" name="Google Shape;1847;p19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48" name="Google Shape;1848;p19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49" name="Google Shape;1849;p19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50" name="Google Shape;1850;p19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51" name="Google Shape;1851;p19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52" name="Google Shape;1852;p19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53" name="Google Shape;1853;p19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54" name="Google Shape;1854;p19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55" name="Google Shape;1855;p19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56" name="Google Shape;1856;p19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57" name="Google Shape;1857;p19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066523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Title and four columns">
    <p:spTree>
      <p:nvGrpSpPr>
        <p:cNvPr id="1" name="Shape 18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9" name="Google Shape;1859;p20"/>
          <p:cNvSpPr txBox="1">
            <a:spLocks noGrp="1"/>
          </p:cNvSpPr>
          <p:nvPr>
            <p:ph type="subTitle" idx="1"/>
          </p:nvPr>
        </p:nvSpPr>
        <p:spPr>
          <a:xfrm>
            <a:off x="1860667" y="4896167"/>
            <a:ext cx="25308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860" name="Google Shape;1860;p20"/>
          <p:cNvSpPr txBox="1">
            <a:spLocks noGrp="1"/>
          </p:cNvSpPr>
          <p:nvPr>
            <p:ph type="title"/>
          </p:nvPr>
        </p:nvSpPr>
        <p:spPr>
          <a:xfrm>
            <a:off x="1860656" y="4477604"/>
            <a:ext cx="2530800" cy="5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861" name="Google Shape;1861;p20"/>
          <p:cNvSpPr txBox="1">
            <a:spLocks noGrp="1"/>
          </p:cNvSpPr>
          <p:nvPr>
            <p:ph type="subTitle" idx="2"/>
          </p:nvPr>
        </p:nvSpPr>
        <p:spPr>
          <a:xfrm>
            <a:off x="7803804" y="4896168"/>
            <a:ext cx="25308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862" name="Google Shape;1862;p20"/>
          <p:cNvSpPr txBox="1">
            <a:spLocks noGrp="1"/>
          </p:cNvSpPr>
          <p:nvPr>
            <p:ph type="title" idx="3"/>
          </p:nvPr>
        </p:nvSpPr>
        <p:spPr>
          <a:xfrm>
            <a:off x="7803800" y="4477609"/>
            <a:ext cx="2530800" cy="5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863" name="Google Shape;1863;p20"/>
          <p:cNvSpPr txBox="1">
            <a:spLocks noGrp="1"/>
          </p:cNvSpPr>
          <p:nvPr>
            <p:ph type="title" idx="4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864" name="Google Shape;1864;p20"/>
          <p:cNvSpPr txBox="1">
            <a:spLocks noGrp="1"/>
          </p:cNvSpPr>
          <p:nvPr>
            <p:ph type="subTitle" idx="5"/>
          </p:nvPr>
        </p:nvSpPr>
        <p:spPr>
          <a:xfrm>
            <a:off x="7803829" y="3140732"/>
            <a:ext cx="25308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865" name="Google Shape;1865;p20"/>
          <p:cNvSpPr txBox="1">
            <a:spLocks noGrp="1"/>
          </p:cNvSpPr>
          <p:nvPr>
            <p:ph type="title" idx="6"/>
          </p:nvPr>
        </p:nvSpPr>
        <p:spPr>
          <a:xfrm>
            <a:off x="7803821" y="2722167"/>
            <a:ext cx="2530800" cy="5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866" name="Google Shape;1866;p20"/>
          <p:cNvSpPr txBox="1">
            <a:spLocks noGrp="1"/>
          </p:cNvSpPr>
          <p:nvPr>
            <p:ph type="subTitle" idx="7"/>
          </p:nvPr>
        </p:nvSpPr>
        <p:spPr>
          <a:xfrm>
            <a:off x="1860633" y="3140735"/>
            <a:ext cx="25308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867" name="Google Shape;1867;p20"/>
          <p:cNvSpPr txBox="1">
            <a:spLocks noGrp="1"/>
          </p:cNvSpPr>
          <p:nvPr>
            <p:ph type="title" idx="8"/>
          </p:nvPr>
        </p:nvSpPr>
        <p:spPr>
          <a:xfrm>
            <a:off x="1860633" y="2722167"/>
            <a:ext cx="2530800" cy="5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868" name="Google Shape;1868;p20"/>
          <p:cNvSpPr/>
          <p:nvPr/>
        </p:nvSpPr>
        <p:spPr>
          <a:xfrm flipH="1">
            <a:off x="8208897" y="-1554032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869" name="Google Shape;1869;p20"/>
          <p:cNvSpPr/>
          <p:nvPr/>
        </p:nvSpPr>
        <p:spPr>
          <a:xfrm flipH="1">
            <a:off x="-4818965" y="-1299964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870" name="Google Shape;1870;p20"/>
          <p:cNvSpPr/>
          <p:nvPr/>
        </p:nvSpPr>
        <p:spPr>
          <a:xfrm flipH="1">
            <a:off x="3223947" y="5282668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871" name="Google Shape;1871;p20"/>
          <p:cNvSpPr/>
          <p:nvPr/>
        </p:nvSpPr>
        <p:spPr>
          <a:xfrm>
            <a:off x="1070875" y="6132578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872" name="Google Shape;1872;p20"/>
          <p:cNvGrpSpPr/>
          <p:nvPr/>
        </p:nvGrpSpPr>
        <p:grpSpPr>
          <a:xfrm rot="2700000">
            <a:off x="592705" y="893500"/>
            <a:ext cx="1073423" cy="1560619"/>
            <a:chOff x="7193925" y="3631200"/>
            <a:chExt cx="805075" cy="1170475"/>
          </a:xfrm>
        </p:grpSpPr>
        <p:grpSp>
          <p:nvGrpSpPr>
            <p:cNvPr id="1873" name="Google Shape;1873;p20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1874" name="Google Shape;1874;p20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75" name="Google Shape;1875;p20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76" name="Google Shape;1876;p20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77" name="Google Shape;1877;p20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78" name="Google Shape;1878;p20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79" name="Google Shape;1879;p20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80" name="Google Shape;1880;p20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81" name="Google Shape;1881;p20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82" name="Google Shape;1882;p20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83" name="Google Shape;1883;p20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84" name="Google Shape;1884;p20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85" name="Google Shape;1885;p20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86" name="Google Shape;1886;p20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87" name="Google Shape;1887;p20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88" name="Google Shape;1888;p20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89" name="Google Shape;1889;p20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90" name="Google Shape;1890;p20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91" name="Google Shape;1891;p20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92" name="Google Shape;1892;p20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93" name="Google Shape;1893;p20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94" name="Google Shape;1894;p20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95" name="Google Shape;1895;p20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96" name="Google Shape;1896;p20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97" name="Google Shape;1897;p20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98" name="Google Shape;1898;p20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99" name="Google Shape;1899;p20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900" name="Google Shape;1900;p20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1901" name="Google Shape;1901;p20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02" name="Google Shape;1902;p20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03" name="Google Shape;1903;p20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04" name="Google Shape;1904;p20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05" name="Google Shape;1905;p20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06" name="Google Shape;1906;p20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07" name="Google Shape;1907;p20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08" name="Google Shape;1908;p20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09" name="Google Shape;1909;p20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10" name="Google Shape;1910;p20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11" name="Google Shape;1911;p20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12" name="Google Shape;1912;p20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13" name="Google Shape;1913;p20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14" name="Google Shape;1914;p20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15" name="Google Shape;1915;p20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16" name="Google Shape;1916;p20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17" name="Google Shape;1917;p20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18" name="Google Shape;1918;p20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19" name="Google Shape;1919;p20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20" name="Google Shape;1920;p20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21" name="Google Shape;1921;p20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22" name="Google Shape;1922;p20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23" name="Google Shape;1923;p20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24" name="Google Shape;1924;p20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25" name="Google Shape;1925;p20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26" name="Google Shape;1926;p20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1927" name="Google Shape;1927;p20"/>
          <p:cNvSpPr/>
          <p:nvPr/>
        </p:nvSpPr>
        <p:spPr>
          <a:xfrm>
            <a:off x="11388208" y="2075378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928" name="Google Shape;1928;p20"/>
          <p:cNvGrpSpPr/>
          <p:nvPr/>
        </p:nvGrpSpPr>
        <p:grpSpPr>
          <a:xfrm rot="310">
            <a:off x="11075664" y="5654849"/>
            <a:ext cx="814069" cy="816731"/>
            <a:chOff x="3841181" y="335095"/>
            <a:chExt cx="549700" cy="551497"/>
          </a:xfrm>
        </p:grpSpPr>
        <p:grpSp>
          <p:nvGrpSpPr>
            <p:cNvPr id="1929" name="Google Shape;1929;p20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930" name="Google Shape;1930;p20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31" name="Google Shape;1931;p20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32" name="Google Shape;1932;p20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33" name="Google Shape;1933;p20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34" name="Google Shape;1934;p20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35" name="Google Shape;1935;p20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36" name="Google Shape;1936;p20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37" name="Google Shape;1937;p20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38" name="Google Shape;1938;p20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39" name="Google Shape;1939;p20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40" name="Google Shape;1940;p20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41" name="Google Shape;1941;p20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42" name="Google Shape;1942;p20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943" name="Google Shape;1943;p20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944" name="Google Shape;1944;p20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45" name="Google Shape;1945;p20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46" name="Google Shape;1946;p20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47" name="Google Shape;1947;p20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48" name="Google Shape;1948;p20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49" name="Google Shape;1949;p20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50" name="Google Shape;1950;p20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51" name="Google Shape;1951;p20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52" name="Google Shape;1952;p20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53" name="Google Shape;1953;p20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54" name="Google Shape;1954;p20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55" name="Google Shape;1955;p20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56" name="Google Shape;1956;p20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1957" name="Google Shape;1957;p20"/>
          <p:cNvSpPr/>
          <p:nvPr/>
        </p:nvSpPr>
        <p:spPr>
          <a:xfrm>
            <a:off x="11427538" y="4735930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58" name="Google Shape;1958;p20"/>
          <p:cNvSpPr/>
          <p:nvPr/>
        </p:nvSpPr>
        <p:spPr>
          <a:xfrm>
            <a:off x="1890842" y="1680411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59" name="Google Shape;1959;p20"/>
          <p:cNvSpPr/>
          <p:nvPr/>
        </p:nvSpPr>
        <p:spPr>
          <a:xfrm>
            <a:off x="454375" y="4965060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60" name="Google Shape;1960;p20"/>
          <p:cNvSpPr/>
          <p:nvPr/>
        </p:nvSpPr>
        <p:spPr>
          <a:xfrm>
            <a:off x="597438" y="421663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8159753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 1">
  <p:cSld name="Title and four columns 1">
    <p:spTree>
      <p:nvGrpSpPr>
        <p:cNvPr id="1" name="Shape 19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2" name="Google Shape;1962;p21"/>
          <p:cNvSpPr txBox="1">
            <a:spLocks noGrp="1"/>
          </p:cNvSpPr>
          <p:nvPr>
            <p:ph type="subTitle" idx="1"/>
          </p:nvPr>
        </p:nvSpPr>
        <p:spPr>
          <a:xfrm>
            <a:off x="3032067" y="4923223"/>
            <a:ext cx="25308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963" name="Google Shape;1963;p21"/>
          <p:cNvSpPr txBox="1">
            <a:spLocks noGrp="1"/>
          </p:cNvSpPr>
          <p:nvPr>
            <p:ph type="title"/>
          </p:nvPr>
        </p:nvSpPr>
        <p:spPr>
          <a:xfrm>
            <a:off x="3032056" y="4504227"/>
            <a:ext cx="2530800" cy="5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964" name="Google Shape;1964;p21"/>
          <p:cNvSpPr txBox="1">
            <a:spLocks noGrp="1"/>
          </p:cNvSpPr>
          <p:nvPr>
            <p:ph type="subTitle" idx="2"/>
          </p:nvPr>
        </p:nvSpPr>
        <p:spPr>
          <a:xfrm>
            <a:off x="6621737" y="4923224"/>
            <a:ext cx="25308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965" name="Google Shape;1965;p21"/>
          <p:cNvSpPr txBox="1">
            <a:spLocks noGrp="1"/>
          </p:cNvSpPr>
          <p:nvPr>
            <p:ph type="title" idx="3"/>
          </p:nvPr>
        </p:nvSpPr>
        <p:spPr>
          <a:xfrm>
            <a:off x="6621733" y="4504232"/>
            <a:ext cx="2530800" cy="5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966" name="Google Shape;1966;p21"/>
          <p:cNvSpPr txBox="1">
            <a:spLocks noGrp="1"/>
          </p:cNvSpPr>
          <p:nvPr>
            <p:ph type="title" idx="4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967" name="Google Shape;1967;p21"/>
          <p:cNvSpPr txBox="1">
            <a:spLocks noGrp="1"/>
          </p:cNvSpPr>
          <p:nvPr>
            <p:ph type="subTitle" idx="5"/>
          </p:nvPr>
        </p:nvSpPr>
        <p:spPr>
          <a:xfrm>
            <a:off x="6621763" y="3167788"/>
            <a:ext cx="25308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968" name="Google Shape;1968;p21"/>
          <p:cNvSpPr txBox="1">
            <a:spLocks noGrp="1"/>
          </p:cNvSpPr>
          <p:nvPr>
            <p:ph type="title" idx="6"/>
          </p:nvPr>
        </p:nvSpPr>
        <p:spPr>
          <a:xfrm>
            <a:off x="6621755" y="2748789"/>
            <a:ext cx="2530800" cy="5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969" name="Google Shape;1969;p21"/>
          <p:cNvSpPr txBox="1">
            <a:spLocks noGrp="1"/>
          </p:cNvSpPr>
          <p:nvPr>
            <p:ph type="subTitle" idx="7"/>
          </p:nvPr>
        </p:nvSpPr>
        <p:spPr>
          <a:xfrm>
            <a:off x="3032033" y="3167792"/>
            <a:ext cx="25308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970" name="Google Shape;1970;p21"/>
          <p:cNvSpPr txBox="1">
            <a:spLocks noGrp="1"/>
          </p:cNvSpPr>
          <p:nvPr>
            <p:ph type="title" idx="8"/>
          </p:nvPr>
        </p:nvSpPr>
        <p:spPr>
          <a:xfrm>
            <a:off x="3032033" y="2748789"/>
            <a:ext cx="2530800" cy="5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971" name="Google Shape;1971;p21"/>
          <p:cNvSpPr/>
          <p:nvPr/>
        </p:nvSpPr>
        <p:spPr>
          <a:xfrm flipH="1">
            <a:off x="4224297" y="-2831699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72" name="Google Shape;1972;p21"/>
          <p:cNvSpPr/>
          <p:nvPr/>
        </p:nvSpPr>
        <p:spPr>
          <a:xfrm flipH="1">
            <a:off x="-5988365" y="1926669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73" name="Google Shape;1973;p21"/>
          <p:cNvSpPr/>
          <p:nvPr/>
        </p:nvSpPr>
        <p:spPr>
          <a:xfrm flipH="1">
            <a:off x="5757613" y="456513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74" name="Google Shape;1974;p21"/>
          <p:cNvSpPr/>
          <p:nvPr/>
        </p:nvSpPr>
        <p:spPr>
          <a:xfrm>
            <a:off x="1365170" y="636389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75" name="Google Shape;1975;p21"/>
          <p:cNvSpPr/>
          <p:nvPr/>
        </p:nvSpPr>
        <p:spPr>
          <a:xfrm>
            <a:off x="2177749" y="1004500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76" name="Google Shape;1976;p21"/>
          <p:cNvSpPr/>
          <p:nvPr/>
        </p:nvSpPr>
        <p:spPr>
          <a:xfrm>
            <a:off x="10018499" y="67611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77" name="Google Shape;1977;p21"/>
          <p:cNvSpPr/>
          <p:nvPr/>
        </p:nvSpPr>
        <p:spPr>
          <a:xfrm>
            <a:off x="404582" y="5383884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978" name="Google Shape;1978;p21"/>
          <p:cNvGrpSpPr/>
          <p:nvPr/>
        </p:nvGrpSpPr>
        <p:grpSpPr>
          <a:xfrm>
            <a:off x="10569891" y="474509"/>
            <a:ext cx="1342292" cy="1682937"/>
            <a:chOff x="7475418" y="335106"/>
            <a:chExt cx="1006719" cy="1262203"/>
          </a:xfrm>
        </p:grpSpPr>
        <p:grpSp>
          <p:nvGrpSpPr>
            <p:cNvPr id="1979" name="Google Shape;1979;p21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1980" name="Google Shape;1980;p21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81" name="Google Shape;1981;p21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82" name="Google Shape;1982;p21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83" name="Google Shape;1983;p21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84" name="Google Shape;1984;p21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85" name="Google Shape;1985;p21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86" name="Google Shape;1986;p21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87" name="Google Shape;1987;p21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88" name="Google Shape;1988;p21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89" name="Google Shape;1989;p21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90" name="Google Shape;1990;p21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91" name="Google Shape;1991;p21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92" name="Google Shape;1992;p21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93" name="Google Shape;1993;p21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94" name="Google Shape;1994;p21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95" name="Google Shape;1995;p21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96" name="Google Shape;1996;p21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97" name="Google Shape;1997;p21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98" name="Google Shape;1998;p21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99" name="Google Shape;1999;p21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00" name="Google Shape;2000;p21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01" name="Google Shape;2001;p21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02" name="Google Shape;2002;p21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03" name="Google Shape;2003;p21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04" name="Google Shape;2004;p21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05" name="Google Shape;2005;p21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006" name="Google Shape;2006;p21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2007" name="Google Shape;2007;p21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08" name="Google Shape;2008;p21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09" name="Google Shape;2009;p21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10" name="Google Shape;2010;p21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11" name="Google Shape;2011;p21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12" name="Google Shape;2012;p21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13" name="Google Shape;2013;p21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14" name="Google Shape;2014;p21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15" name="Google Shape;2015;p21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16" name="Google Shape;2016;p21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17" name="Google Shape;2017;p21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18" name="Google Shape;2018;p21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19" name="Google Shape;2019;p21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20" name="Google Shape;2020;p21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21" name="Google Shape;2021;p21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22" name="Google Shape;2022;p21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23" name="Google Shape;2023;p21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24" name="Google Shape;2024;p21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25" name="Google Shape;2025;p21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26" name="Google Shape;2026;p21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27" name="Google Shape;2027;p21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28" name="Google Shape;2028;p21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29" name="Google Shape;2029;p21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30" name="Google Shape;2030;p21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31" name="Google Shape;2031;p21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32" name="Google Shape;2032;p21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2033" name="Google Shape;2033;p21"/>
          <p:cNvGrpSpPr/>
          <p:nvPr/>
        </p:nvGrpSpPr>
        <p:grpSpPr>
          <a:xfrm rot="1800044">
            <a:off x="786084" y="527083"/>
            <a:ext cx="1073409" cy="1560599"/>
            <a:chOff x="7193925" y="3631200"/>
            <a:chExt cx="805075" cy="1170475"/>
          </a:xfrm>
        </p:grpSpPr>
        <p:grpSp>
          <p:nvGrpSpPr>
            <p:cNvPr id="2034" name="Google Shape;2034;p21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2035" name="Google Shape;2035;p21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36" name="Google Shape;2036;p21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37" name="Google Shape;2037;p21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38" name="Google Shape;2038;p21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39" name="Google Shape;2039;p21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40" name="Google Shape;2040;p21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41" name="Google Shape;2041;p21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42" name="Google Shape;2042;p21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43" name="Google Shape;2043;p21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44" name="Google Shape;2044;p21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45" name="Google Shape;2045;p21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46" name="Google Shape;2046;p21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47" name="Google Shape;2047;p21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48" name="Google Shape;2048;p21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49" name="Google Shape;2049;p21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50" name="Google Shape;2050;p21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51" name="Google Shape;2051;p21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52" name="Google Shape;2052;p21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53" name="Google Shape;2053;p21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54" name="Google Shape;2054;p21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55" name="Google Shape;2055;p21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56" name="Google Shape;2056;p21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57" name="Google Shape;2057;p21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58" name="Google Shape;2058;p21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59" name="Google Shape;2059;p21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60" name="Google Shape;2060;p21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061" name="Google Shape;2061;p21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2062" name="Google Shape;2062;p21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63" name="Google Shape;2063;p21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64" name="Google Shape;2064;p21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65" name="Google Shape;2065;p21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66" name="Google Shape;2066;p21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67" name="Google Shape;2067;p21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68" name="Google Shape;2068;p21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69" name="Google Shape;2069;p21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70" name="Google Shape;2070;p21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71" name="Google Shape;2071;p21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72" name="Google Shape;2072;p21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73" name="Google Shape;2073;p21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74" name="Google Shape;2074;p21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75" name="Google Shape;2075;p21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76" name="Google Shape;2076;p21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77" name="Google Shape;2077;p21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78" name="Google Shape;2078;p21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79" name="Google Shape;2079;p21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80" name="Google Shape;2080;p21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81" name="Google Shape;2081;p21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82" name="Google Shape;2082;p21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83" name="Google Shape;2083;p21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84" name="Google Shape;2084;p21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85" name="Google Shape;2085;p21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86" name="Google Shape;2086;p21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87" name="Google Shape;2087;p21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2088" name="Google Shape;2088;p21"/>
          <p:cNvSpPr/>
          <p:nvPr/>
        </p:nvSpPr>
        <p:spPr>
          <a:xfrm>
            <a:off x="11241033" y="4744051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089" name="Google Shape;2089;p21"/>
          <p:cNvSpPr/>
          <p:nvPr/>
        </p:nvSpPr>
        <p:spPr>
          <a:xfrm>
            <a:off x="10569899" y="5814551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6012147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ive columns">
  <p:cSld name="Title and five columns">
    <p:spTree>
      <p:nvGrpSpPr>
        <p:cNvPr id="1" name="Shape 20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1" name="Google Shape;2091;p22"/>
          <p:cNvSpPr txBox="1">
            <a:spLocks noGrp="1"/>
          </p:cNvSpPr>
          <p:nvPr>
            <p:ph type="subTitle" idx="1"/>
          </p:nvPr>
        </p:nvSpPr>
        <p:spPr>
          <a:xfrm>
            <a:off x="1978517" y="2846852"/>
            <a:ext cx="23312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2092" name="Google Shape;2092;p22"/>
          <p:cNvSpPr txBox="1">
            <a:spLocks noGrp="1"/>
          </p:cNvSpPr>
          <p:nvPr>
            <p:ph type="title"/>
          </p:nvPr>
        </p:nvSpPr>
        <p:spPr>
          <a:xfrm>
            <a:off x="1978517" y="2350240"/>
            <a:ext cx="2331200" cy="4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2093" name="Google Shape;2093;p22"/>
          <p:cNvSpPr txBox="1">
            <a:spLocks noGrp="1"/>
          </p:cNvSpPr>
          <p:nvPr>
            <p:ph type="subTitle" idx="2"/>
          </p:nvPr>
        </p:nvSpPr>
        <p:spPr>
          <a:xfrm>
            <a:off x="5260051" y="2846852"/>
            <a:ext cx="23312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2094" name="Google Shape;2094;p22"/>
          <p:cNvSpPr txBox="1">
            <a:spLocks noGrp="1"/>
          </p:cNvSpPr>
          <p:nvPr>
            <p:ph type="title" idx="3"/>
          </p:nvPr>
        </p:nvSpPr>
        <p:spPr>
          <a:xfrm>
            <a:off x="5260055" y="2350240"/>
            <a:ext cx="2331200" cy="4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2095" name="Google Shape;2095;p22"/>
          <p:cNvSpPr txBox="1">
            <a:spLocks noGrp="1"/>
          </p:cNvSpPr>
          <p:nvPr>
            <p:ph type="subTitle" idx="4"/>
          </p:nvPr>
        </p:nvSpPr>
        <p:spPr>
          <a:xfrm>
            <a:off x="8660484" y="2846852"/>
            <a:ext cx="23312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2096" name="Google Shape;2096;p22"/>
          <p:cNvSpPr txBox="1">
            <a:spLocks noGrp="1"/>
          </p:cNvSpPr>
          <p:nvPr>
            <p:ph type="title" idx="5"/>
          </p:nvPr>
        </p:nvSpPr>
        <p:spPr>
          <a:xfrm>
            <a:off x="8660492" y="2350240"/>
            <a:ext cx="2331200" cy="4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2097" name="Google Shape;2097;p22"/>
          <p:cNvSpPr txBox="1">
            <a:spLocks noGrp="1"/>
          </p:cNvSpPr>
          <p:nvPr>
            <p:ph type="subTitle" idx="6"/>
          </p:nvPr>
        </p:nvSpPr>
        <p:spPr>
          <a:xfrm>
            <a:off x="3554133" y="5042952"/>
            <a:ext cx="23312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2098" name="Google Shape;2098;p22"/>
          <p:cNvSpPr txBox="1">
            <a:spLocks noGrp="1"/>
          </p:cNvSpPr>
          <p:nvPr>
            <p:ph type="title" idx="7"/>
          </p:nvPr>
        </p:nvSpPr>
        <p:spPr>
          <a:xfrm>
            <a:off x="3554133" y="4546307"/>
            <a:ext cx="2331200" cy="4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2099" name="Google Shape;2099;p22"/>
          <p:cNvSpPr txBox="1">
            <a:spLocks noGrp="1"/>
          </p:cNvSpPr>
          <p:nvPr>
            <p:ph type="subTitle" idx="8"/>
          </p:nvPr>
        </p:nvSpPr>
        <p:spPr>
          <a:xfrm>
            <a:off x="6898216" y="5042952"/>
            <a:ext cx="23312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2100" name="Google Shape;2100;p22"/>
          <p:cNvSpPr txBox="1">
            <a:spLocks noGrp="1"/>
          </p:cNvSpPr>
          <p:nvPr>
            <p:ph type="title" idx="9"/>
          </p:nvPr>
        </p:nvSpPr>
        <p:spPr>
          <a:xfrm>
            <a:off x="6898224" y="4546307"/>
            <a:ext cx="2331200" cy="4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2101" name="Google Shape;2101;p22"/>
          <p:cNvSpPr txBox="1">
            <a:spLocks noGrp="1"/>
          </p:cNvSpPr>
          <p:nvPr>
            <p:ph type="title" idx="13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102" name="Google Shape;2102;p22"/>
          <p:cNvSpPr/>
          <p:nvPr/>
        </p:nvSpPr>
        <p:spPr>
          <a:xfrm flipH="1">
            <a:off x="2713997" y="-266156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103" name="Google Shape;2103;p22"/>
          <p:cNvSpPr/>
          <p:nvPr/>
        </p:nvSpPr>
        <p:spPr>
          <a:xfrm flipH="1">
            <a:off x="-6480232" y="1718503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104" name="Google Shape;2104;p22"/>
          <p:cNvSpPr/>
          <p:nvPr/>
        </p:nvSpPr>
        <p:spPr>
          <a:xfrm flipH="1">
            <a:off x="6312180" y="3962168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105" name="Google Shape;2105;p22"/>
          <p:cNvSpPr/>
          <p:nvPr/>
        </p:nvSpPr>
        <p:spPr>
          <a:xfrm>
            <a:off x="1378503" y="61325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106" name="Google Shape;2106;p22"/>
          <p:cNvSpPr/>
          <p:nvPr/>
        </p:nvSpPr>
        <p:spPr>
          <a:xfrm>
            <a:off x="1817599" y="336133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107" name="Google Shape;2107;p22"/>
          <p:cNvSpPr/>
          <p:nvPr/>
        </p:nvSpPr>
        <p:spPr>
          <a:xfrm>
            <a:off x="667059" y="5190727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108" name="Google Shape;2108;p22"/>
          <p:cNvGrpSpPr/>
          <p:nvPr/>
        </p:nvGrpSpPr>
        <p:grpSpPr>
          <a:xfrm rot="1800044">
            <a:off x="10293982" y="4978318"/>
            <a:ext cx="1342263" cy="1682901"/>
            <a:chOff x="7475418" y="335106"/>
            <a:chExt cx="1006719" cy="1262203"/>
          </a:xfrm>
        </p:grpSpPr>
        <p:grpSp>
          <p:nvGrpSpPr>
            <p:cNvPr id="2109" name="Google Shape;2109;p22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2110" name="Google Shape;2110;p22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11" name="Google Shape;2111;p22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12" name="Google Shape;2112;p22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13" name="Google Shape;2113;p22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14" name="Google Shape;2114;p22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15" name="Google Shape;2115;p22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16" name="Google Shape;2116;p22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17" name="Google Shape;2117;p22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18" name="Google Shape;2118;p22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19" name="Google Shape;2119;p22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20" name="Google Shape;2120;p22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21" name="Google Shape;2121;p22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22" name="Google Shape;2122;p22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23" name="Google Shape;2123;p22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24" name="Google Shape;2124;p22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25" name="Google Shape;2125;p22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26" name="Google Shape;2126;p22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27" name="Google Shape;2127;p22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28" name="Google Shape;2128;p22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29" name="Google Shape;2129;p22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30" name="Google Shape;2130;p22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31" name="Google Shape;2131;p22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32" name="Google Shape;2132;p22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33" name="Google Shape;2133;p22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34" name="Google Shape;2134;p22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35" name="Google Shape;2135;p22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136" name="Google Shape;2136;p22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2137" name="Google Shape;2137;p22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38" name="Google Shape;2138;p22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39" name="Google Shape;2139;p22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40" name="Google Shape;2140;p22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41" name="Google Shape;2141;p22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42" name="Google Shape;2142;p22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43" name="Google Shape;2143;p22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44" name="Google Shape;2144;p22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45" name="Google Shape;2145;p22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46" name="Google Shape;2146;p22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47" name="Google Shape;2147;p22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48" name="Google Shape;2148;p22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49" name="Google Shape;2149;p22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50" name="Google Shape;2150;p22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51" name="Google Shape;2151;p22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52" name="Google Shape;2152;p22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53" name="Google Shape;2153;p22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54" name="Google Shape;2154;p22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55" name="Google Shape;2155;p22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56" name="Google Shape;2156;p22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57" name="Google Shape;2157;p22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58" name="Google Shape;2158;p22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59" name="Google Shape;2159;p22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60" name="Google Shape;2160;p22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61" name="Google Shape;2161;p22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62" name="Google Shape;2162;p22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2163" name="Google Shape;2163;p22"/>
          <p:cNvGrpSpPr/>
          <p:nvPr/>
        </p:nvGrpSpPr>
        <p:grpSpPr>
          <a:xfrm>
            <a:off x="457275" y="531994"/>
            <a:ext cx="732933" cy="735329"/>
            <a:chOff x="3841181" y="335095"/>
            <a:chExt cx="549700" cy="551497"/>
          </a:xfrm>
        </p:grpSpPr>
        <p:grpSp>
          <p:nvGrpSpPr>
            <p:cNvPr id="2164" name="Google Shape;2164;p22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165" name="Google Shape;2165;p22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66" name="Google Shape;2166;p22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67" name="Google Shape;2167;p22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68" name="Google Shape;2168;p22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69" name="Google Shape;2169;p22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70" name="Google Shape;2170;p22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71" name="Google Shape;2171;p22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72" name="Google Shape;2172;p22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73" name="Google Shape;2173;p22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74" name="Google Shape;2174;p22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75" name="Google Shape;2175;p22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76" name="Google Shape;2176;p22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77" name="Google Shape;2177;p22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178" name="Google Shape;2178;p22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179" name="Google Shape;2179;p22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80" name="Google Shape;2180;p22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81" name="Google Shape;2181;p22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82" name="Google Shape;2182;p22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83" name="Google Shape;2183;p22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84" name="Google Shape;2184;p22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85" name="Google Shape;2185;p22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86" name="Google Shape;2186;p22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87" name="Google Shape;2187;p22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88" name="Google Shape;2188;p22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89" name="Google Shape;2189;p22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90" name="Google Shape;2190;p22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91" name="Google Shape;2191;p22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2192" name="Google Shape;2192;p22"/>
          <p:cNvGrpSpPr/>
          <p:nvPr/>
        </p:nvGrpSpPr>
        <p:grpSpPr>
          <a:xfrm rot="-1799830">
            <a:off x="10550012" y="643420"/>
            <a:ext cx="1009629" cy="1012931"/>
            <a:chOff x="3841181" y="335095"/>
            <a:chExt cx="549700" cy="551497"/>
          </a:xfrm>
        </p:grpSpPr>
        <p:grpSp>
          <p:nvGrpSpPr>
            <p:cNvPr id="2193" name="Google Shape;2193;p22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194" name="Google Shape;2194;p22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95" name="Google Shape;2195;p22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96" name="Google Shape;2196;p22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97" name="Google Shape;2197;p22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98" name="Google Shape;2198;p22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99" name="Google Shape;2199;p22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00" name="Google Shape;2200;p22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01" name="Google Shape;2201;p22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02" name="Google Shape;2202;p22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03" name="Google Shape;2203;p22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04" name="Google Shape;2204;p22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05" name="Google Shape;2205;p22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06" name="Google Shape;2206;p22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207" name="Google Shape;2207;p22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208" name="Google Shape;2208;p22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09" name="Google Shape;2209;p22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10" name="Google Shape;2210;p22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11" name="Google Shape;2211;p22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12" name="Google Shape;2212;p22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13" name="Google Shape;2213;p22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14" name="Google Shape;2214;p22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15" name="Google Shape;2215;p22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16" name="Google Shape;2216;p22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17" name="Google Shape;2217;p22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18" name="Google Shape;2218;p22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19" name="Google Shape;2219;p22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20" name="Google Shape;2220;p22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2221" name="Google Shape;2221;p22"/>
          <p:cNvSpPr/>
          <p:nvPr/>
        </p:nvSpPr>
        <p:spPr>
          <a:xfrm>
            <a:off x="10051059" y="270860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222" name="Google Shape;2222;p22"/>
          <p:cNvSpPr/>
          <p:nvPr/>
        </p:nvSpPr>
        <p:spPr>
          <a:xfrm>
            <a:off x="11463170" y="434534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764533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3"/>
          <p:cNvSpPr/>
          <p:nvPr/>
        </p:nvSpPr>
        <p:spPr>
          <a:xfrm rot="1800008">
            <a:off x="4928065" y="2464286"/>
            <a:ext cx="9569912" cy="5716773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1" name="Google Shape;191;p3"/>
          <p:cNvSpPr/>
          <p:nvPr/>
        </p:nvSpPr>
        <p:spPr>
          <a:xfrm rot="900016">
            <a:off x="703684" y="-1718849"/>
            <a:ext cx="5835139" cy="3485637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2" name="Google Shape;192;p3"/>
          <p:cNvSpPr txBox="1">
            <a:spLocks noGrp="1"/>
          </p:cNvSpPr>
          <p:nvPr>
            <p:ph type="title"/>
          </p:nvPr>
        </p:nvSpPr>
        <p:spPr>
          <a:xfrm>
            <a:off x="1216100" y="3639627"/>
            <a:ext cx="3744000" cy="104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400"/>
              <a:buNone/>
              <a:defRPr sz="6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endParaRPr/>
          </a:p>
        </p:txBody>
      </p:sp>
      <p:sp>
        <p:nvSpPr>
          <p:cNvPr id="193" name="Google Shape;193;p3"/>
          <p:cNvSpPr txBox="1">
            <a:spLocks noGrp="1"/>
          </p:cNvSpPr>
          <p:nvPr>
            <p:ph type="body" idx="1"/>
          </p:nvPr>
        </p:nvSpPr>
        <p:spPr>
          <a:xfrm>
            <a:off x="1216100" y="4912471"/>
            <a:ext cx="3744000" cy="82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2133"/>
            </a:lvl1pPr>
            <a:lvl2pPr marL="1219170" lvl="1" indent="-423323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4" name="Google Shape;194;p3"/>
          <p:cNvSpPr txBox="1">
            <a:spLocks noGrp="1"/>
          </p:cNvSpPr>
          <p:nvPr>
            <p:ph type="title" idx="2" hasCustomPrompt="1"/>
          </p:nvPr>
        </p:nvSpPr>
        <p:spPr>
          <a:xfrm>
            <a:off x="1317667" y="2154577"/>
            <a:ext cx="1616800" cy="130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8000"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r>
              <a:t>xx%</a:t>
            </a:r>
          </a:p>
        </p:txBody>
      </p:sp>
      <p:sp>
        <p:nvSpPr>
          <p:cNvPr id="195" name="Google Shape;195;p3"/>
          <p:cNvSpPr/>
          <p:nvPr/>
        </p:nvSpPr>
        <p:spPr>
          <a:xfrm>
            <a:off x="6655803" y="916808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6" name="Google Shape;196;p3"/>
          <p:cNvSpPr/>
          <p:nvPr/>
        </p:nvSpPr>
        <p:spPr>
          <a:xfrm>
            <a:off x="4036642" y="252527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97" name="Google Shape;197;p3"/>
          <p:cNvGrpSpPr/>
          <p:nvPr/>
        </p:nvGrpSpPr>
        <p:grpSpPr>
          <a:xfrm rot="-1799830">
            <a:off x="4714812" y="1051453"/>
            <a:ext cx="1009629" cy="1012931"/>
            <a:chOff x="3841181" y="335095"/>
            <a:chExt cx="549700" cy="551497"/>
          </a:xfrm>
        </p:grpSpPr>
        <p:grpSp>
          <p:nvGrpSpPr>
            <p:cNvPr id="198" name="Google Shape;198;p3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99" name="Google Shape;199;p3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0" name="Google Shape;200;p3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1" name="Google Shape;201;p3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2" name="Google Shape;202;p3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3" name="Google Shape;203;p3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4" name="Google Shape;204;p3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5" name="Google Shape;205;p3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6" name="Google Shape;206;p3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7" name="Google Shape;207;p3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8" name="Google Shape;208;p3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9" name="Google Shape;209;p3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0" name="Google Shape;210;p3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1" name="Google Shape;211;p3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12" name="Google Shape;212;p3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13" name="Google Shape;213;p3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4" name="Google Shape;214;p3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5" name="Google Shape;215;p3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6" name="Google Shape;216;p3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7" name="Google Shape;217;p3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8" name="Google Shape;218;p3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9" name="Google Shape;219;p3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0" name="Google Shape;220;p3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1" name="Google Shape;221;p3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2" name="Google Shape;222;p3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3" name="Google Shape;223;p3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4" name="Google Shape;224;p3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5" name="Google Shape;225;p3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226" name="Google Shape;226;p3"/>
          <p:cNvGrpSpPr/>
          <p:nvPr/>
        </p:nvGrpSpPr>
        <p:grpSpPr>
          <a:xfrm>
            <a:off x="10461052" y="777601"/>
            <a:ext cx="1073433" cy="1560633"/>
            <a:chOff x="7193925" y="3631200"/>
            <a:chExt cx="805075" cy="1170475"/>
          </a:xfrm>
        </p:grpSpPr>
        <p:grpSp>
          <p:nvGrpSpPr>
            <p:cNvPr id="227" name="Google Shape;227;p3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228" name="Google Shape;228;p3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9" name="Google Shape;229;p3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0" name="Google Shape;230;p3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1" name="Google Shape;231;p3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2" name="Google Shape;232;p3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3" name="Google Shape;233;p3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4" name="Google Shape;234;p3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5" name="Google Shape;235;p3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6" name="Google Shape;236;p3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7" name="Google Shape;237;p3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8" name="Google Shape;238;p3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9" name="Google Shape;239;p3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0" name="Google Shape;240;p3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1" name="Google Shape;241;p3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2" name="Google Shape;242;p3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3" name="Google Shape;243;p3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4" name="Google Shape;244;p3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5" name="Google Shape;245;p3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6" name="Google Shape;246;p3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7" name="Google Shape;247;p3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8" name="Google Shape;248;p3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9" name="Google Shape;249;p3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0" name="Google Shape;250;p3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1" name="Google Shape;251;p3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2" name="Google Shape;252;p3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3" name="Google Shape;253;p3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54" name="Google Shape;254;p3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255" name="Google Shape;255;p3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6" name="Google Shape;256;p3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7" name="Google Shape;257;p3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8" name="Google Shape;258;p3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9" name="Google Shape;259;p3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0" name="Google Shape;260;p3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1" name="Google Shape;261;p3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2" name="Google Shape;262;p3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3" name="Google Shape;263;p3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4" name="Google Shape;264;p3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5" name="Google Shape;265;p3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6" name="Google Shape;266;p3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7" name="Google Shape;267;p3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8" name="Google Shape;268;p3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9" name="Google Shape;269;p3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0" name="Google Shape;270;p3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1" name="Google Shape;271;p3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2" name="Google Shape;272;p3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3" name="Google Shape;273;p3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4" name="Google Shape;274;p3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5" name="Google Shape;275;p3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6" name="Google Shape;276;p3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7" name="Google Shape;277;p3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8" name="Google Shape;278;p3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9" name="Google Shape;279;p3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0" name="Google Shape;280;p3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281" name="Google Shape;281;p3"/>
          <p:cNvSpPr/>
          <p:nvPr/>
        </p:nvSpPr>
        <p:spPr>
          <a:xfrm>
            <a:off x="9683342" y="521860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2" name="Google Shape;282;p3"/>
          <p:cNvSpPr/>
          <p:nvPr/>
        </p:nvSpPr>
        <p:spPr>
          <a:xfrm>
            <a:off x="10927675" y="5845178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3" name="Google Shape;283;p3"/>
          <p:cNvSpPr/>
          <p:nvPr/>
        </p:nvSpPr>
        <p:spPr>
          <a:xfrm>
            <a:off x="5586103" y="5893808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4" name="Google Shape;284;p3"/>
          <p:cNvSpPr/>
          <p:nvPr/>
        </p:nvSpPr>
        <p:spPr>
          <a:xfrm>
            <a:off x="442542" y="868160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5" name="Google Shape;285;p3"/>
          <p:cNvSpPr/>
          <p:nvPr/>
        </p:nvSpPr>
        <p:spPr>
          <a:xfrm>
            <a:off x="833619" y="6042908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8238337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 ">
  <p:cSld name="Title and six columns ">
    <p:spTree>
      <p:nvGrpSpPr>
        <p:cNvPr id="1" name="Shape 2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4" name="Google Shape;2224;p23"/>
          <p:cNvSpPr/>
          <p:nvPr/>
        </p:nvSpPr>
        <p:spPr>
          <a:xfrm flipH="1">
            <a:off x="8417997" y="1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225" name="Google Shape;2225;p23"/>
          <p:cNvSpPr/>
          <p:nvPr/>
        </p:nvSpPr>
        <p:spPr>
          <a:xfrm flipH="1">
            <a:off x="-6487699" y="13520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226" name="Google Shape;2226;p23"/>
          <p:cNvSpPr/>
          <p:nvPr/>
        </p:nvSpPr>
        <p:spPr>
          <a:xfrm flipH="1">
            <a:off x="3305431" y="5202468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227" name="Google Shape;2227;p23"/>
          <p:cNvSpPr txBox="1">
            <a:spLocks noGrp="1"/>
          </p:cNvSpPr>
          <p:nvPr>
            <p:ph type="subTitle" idx="1"/>
          </p:nvPr>
        </p:nvSpPr>
        <p:spPr>
          <a:xfrm>
            <a:off x="1442300" y="2853036"/>
            <a:ext cx="27440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2228" name="Google Shape;2228;p23"/>
          <p:cNvSpPr txBox="1">
            <a:spLocks noGrp="1"/>
          </p:cNvSpPr>
          <p:nvPr>
            <p:ph type="title"/>
          </p:nvPr>
        </p:nvSpPr>
        <p:spPr>
          <a:xfrm>
            <a:off x="1442300" y="2347579"/>
            <a:ext cx="2744000" cy="4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2229" name="Google Shape;2229;p23"/>
          <p:cNvSpPr txBox="1">
            <a:spLocks noGrp="1"/>
          </p:cNvSpPr>
          <p:nvPr>
            <p:ph type="subTitle" idx="2"/>
          </p:nvPr>
        </p:nvSpPr>
        <p:spPr>
          <a:xfrm>
            <a:off x="4724000" y="2853036"/>
            <a:ext cx="27440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2230" name="Google Shape;2230;p23"/>
          <p:cNvSpPr txBox="1">
            <a:spLocks noGrp="1"/>
          </p:cNvSpPr>
          <p:nvPr>
            <p:ph type="title" idx="3"/>
          </p:nvPr>
        </p:nvSpPr>
        <p:spPr>
          <a:xfrm>
            <a:off x="4724004" y="2347579"/>
            <a:ext cx="2744000" cy="4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2231" name="Google Shape;2231;p23"/>
          <p:cNvSpPr txBox="1">
            <a:spLocks noGrp="1"/>
          </p:cNvSpPr>
          <p:nvPr>
            <p:ph type="subTitle" idx="4"/>
          </p:nvPr>
        </p:nvSpPr>
        <p:spPr>
          <a:xfrm>
            <a:off x="8005633" y="2853036"/>
            <a:ext cx="27440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2232" name="Google Shape;2232;p23"/>
          <p:cNvSpPr txBox="1">
            <a:spLocks noGrp="1"/>
          </p:cNvSpPr>
          <p:nvPr>
            <p:ph type="title" idx="5"/>
          </p:nvPr>
        </p:nvSpPr>
        <p:spPr>
          <a:xfrm>
            <a:off x="8005643" y="2347579"/>
            <a:ext cx="2744000" cy="4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2233" name="Google Shape;2233;p23"/>
          <p:cNvSpPr txBox="1">
            <a:spLocks noGrp="1"/>
          </p:cNvSpPr>
          <p:nvPr>
            <p:ph type="subTitle" idx="6"/>
          </p:nvPr>
        </p:nvSpPr>
        <p:spPr>
          <a:xfrm>
            <a:off x="1442300" y="5049133"/>
            <a:ext cx="27440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2234" name="Google Shape;2234;p23"/>
          <p:cNvSpPr txBox="1">
            <a:spLocks noGrp="1"/>
          </p:cNvSpPr>
          <p:nvPr>
            <p:ph type="title" idx="7"/>
          </p:nvPr>
        </p:nvSpPr>
        <p:spPr>
          <a:xfrm>
            <a:off x="1442300" y="4543643"/>
            <a:ext cx="2744000" cy="4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2235" name="Google Shape;2235;p23"/>
          <p:cNvSpPr txBox="1">
            <a:spLocks noGrp="1"/>
          </p:cNvSpPr>
          <p:nvPr>
            <p:ph type="subTitle" idx="8"/>
          </p:nvPr>
        </p:nvSpPr>
        <p:spPr>
          <a:xfrm>
            <a:off x="4724000" y="5049133"/>
            <a:ext cx="27440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2236" name="Google Shape;2236;p23"/>
          <p:cNvSpPr txBox="1">
            <a:spLocks noGrp="1"/>
          </p:cNvSpPr>
          <p:nvPr>
            <p:ph type="title" idx="9"/>
          </p:nvPr>
        </p:nvSpPr>
        <p:spPr>
          <a:xfrm>
            <a:off x="4724004" y="4543643"/>
            <a:ext cx="2744000" cy="4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2237" name="Google Shape;2237;p23"/>
          <p:cNvSpPr txBox="1">
            <a:spLocks noGrp="1"/>
          </p:cNvSpPr>
          <p:nvPr>
            <p:ph type="subTitle" idx="13"/>
          </p:nvPr>
        </p:nvSpPr>
        <p:spPr>
          <a:xfrm>
            <a:off x="8005633" y="5049133"/>
            <a:ext cx="27440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2238" name="Google Shape;2238;p23"/>
          <p:cNvSpPr txBox="1">
            <a:spLocks noGrp="1"/>
          </p:cNvSpPr>
          <p:nvPr>
            <p:ph type="title" idx="14"/>
          </p:nvPr>
        </p:nvSpPr>
        <p:spPr>
          <a:xfrm>
            <a:off x="8005643" y="4543643"/>
            <a:ext cx="2744000" cy="4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2239" name="Google Shape;2239;p23"/>
          <p:cNvSpPr txBox="1">
            <a:spLocks noGrp="1"/>
          </p:cNvSpPr>
          <p:nvPr>
            <p:ph type="title" idx="15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grpSp>
        <p:nvGrpSpPr>
          <p:cNvPr id="2240" name="Google Shape;2240;p23"/>
          <p:cNvGrpSpPr/>
          <p:nvPr/>
        </p:nvGrpSpPr>
        <p:grpSpPr>
          <a:xfrm rot="-2700000" flipH="1">
            <a:off x="10305836" y="419900"/>
            <a:ext cx="732921" cy="1065573"/>
            <a:chOff x="7193925" y="3631200"/>
            <a:chExt cx="805075" cy="1170475"/>
          </a:xfrm>
        </p:grpSpPr>
        <p:grpSp>
          <p:nvGrpSpPr>
            <p:cNvPr id="2241" name="Google Shape;2241;p23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2242" name="Google Shape;2242;p23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43" name="Google Shape;2243;p23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44" name="Google Shape;2244;p23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45" name="Google Shape;2245;p23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46" name="Google Shape;2246;p23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47" name="Google Shape;2247;p23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48" name="Google Shape;2248;p23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49" name="Google Shape;2249;p23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50" name="Google Shape;2250;p23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51" name="Google Shape;2251;p23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52" name="Google Shape;2252;p23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53" name="Google Shape;2253;p23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54" name="Google Shape;2254;p23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55" name="Google Shape;2255;p23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56" name="Google Shape;2256;p23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57" name="Google Shape;2257;p23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58" name="Google Shape;2258;p23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59" name="Google Shape;2259;p23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60" name="Google Shape;2260;p23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61" name="Google Shape;2261;p23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62" name="Google Shape;2262;p23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63" name="Google Shape;2263;p23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64" name="Google Shape;2264;p23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65" name="Google Shape;2265;p23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66" name="Google Shape;2266;p23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67" name="Google Shape;2267;p23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268" name="Google Shape;2268;p23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2269" name="Google Shape;2269;p23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70" name="Google Shape;2270;p23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71" name="Google Shape;2271;p23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72" name="Google Shape;2272;p23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73" name="Google Shape;2273;p23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74" name="Google Shape;2274;p23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75" name="Google Shape;2275;p23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76" name="Google Shape;2276;p23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77" name="Google Shape;2277;p23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78" name="Google Shape;2278;p23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79" name="Google Shape;2279;p23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80" name="Google Shape;2280;p23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81" name="Google Shape;2281;p23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82" name="Google Shape;2282;p23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83" name="Google Shape;2283;p23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84" name="Google Shape;2284;p23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85" name="Google Shape;2285;p23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86" name="Google Shape;2286;p23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87" name="Google Shape;2287;p23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88" name="Google Shape;2288;p23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89" name="Google Shape;2289;p23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90" name="Google Shape;2290;p23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91" name="Google Shape;2291;p23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92" name="Google Shape;2292;p23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93" name="Google Shape;2293;p23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94" name="Google Shape;2294;p23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2295" name="Google Shape;2295;p23"/>
          <p:cNvSpPr/>
          <p:nvPr/>
        </p:nvSpPr>
        <p:spPr>
          <a:xfrm flipH="1">
            <a:off x="669906" y="504914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296" name="Google Shape;2296;p23"/>
          <p:cNvSpPr/>
          <p:nvPr/>
        </p:nvSpPr>
        <p:spPr>
          <a:xfrm flipH="1">
            <a:off x="1207606" y="63176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297" name="Google Shape;2297;p23"/>
          <p:cNvSpPr/>
          <p:nvPr/>
        </p:nvSpPr>
        <p:spPr>
          <a:xfrm flipH="1">
            <a:off x="399186" y="1799784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298" name="Google Shape;2298;p23"/>
          <p:cNvSpPr/>
          <p:nvPr/>
        </p:nvSpPr>
        <p:spPr>
          <a:xfrm flipH="1">
            <a:off x="11536073" y="463049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299" name="Google Shape;2299;p23"/>
          <p:cNvSpPr/>
          <p:nvPr/>
        </p:nvSpPr>
        <p:spPr>
          <a:xfrm flipH="1">
            <a:off x="11431653" y="1799784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300" name="Google Shape;2300;p23"/>
          <p:cNvGrpSpPr/>
          <p:nvPr/>
        </p:nvGrpSpPr>
        <p:grpSpPr>
          <a:xfrm flipH="1">
            <a:off x="10698719" y="5774028"/>
            <a:ext cx="732933" cy="735329"/>
            <a:chOff x="3841181" y="335095"/>
            <a:chExt cx="549700" cy="551497"/>
          </a:xfrm>
        </p:grpSpPr>
        <p:grpSp>
          <p:nvGrpSpPr>
            <p:cNvPr id="2301" name="Google Shape;2301;p23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302" name="Google Shape;2302;p23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03" name="Google Shape;2303;p23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04" name="Google Shape;2304;p23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05" name="Google Shape;2305;p23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06" name="Google Shape;2306;p23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07" name="Google Shape;2307;p23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08" name="Google Shape;2308;p23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09" name="Google Shape;2309;p23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10" name="Google Shape;2310;p23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11" name="Google Shape;2311;p23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12" name="Google Shape;2312;p23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13" name="Google Shape;2313;p23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14" name="Google Shape;2314;p23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315" name="Google Shape;2315;p23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316" name="Google Shape;2316;p23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17" name="Google Shape;2317;p23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18" name="Google Shape;2318;p23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19" name="Google Shape;2319;p23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20" name="Google Shape;2320;p23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21" name="Google Shape;2321;p23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22" name="Google Shape;2322;p23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23" name="Google Shape;2323;p23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24" name="Google Shape;2324;p23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25" name="Google Shape;2325;p23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26" name="Google Shape;2326;p23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27" name="Google Shape;2327;p23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28" name="Google Shape;2328;p23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048402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Title only 1">
    <p:spTree>
      <p:nvGrpSpPr>
        <p:cNvPr id="1" name="Shape 2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0" name="Google Shape;2330;p24"/>
          <p:cNvSpPr/>
          <p:nvPr/>
        </p:nvSpPr>
        <p:spPr>
          <a:xfrm flipH="1">
            <a:off x="5978780" y="-3282699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331" name="Google Shape;2331;p24"/>
          <p:cNvSpPr/>
          <p:nvPr/>
        </p:nvSpPr>
        <p:spPr>
          <a:xfrm flipH="1">
            <a:off x="6096013" y="515143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332" name="Google Shape;2332;p24"/>
          <p:cNvSpPr/>
          <p:nvPr/>
        </p:nvSpPr>
        <p:spPr>
          <a:xfrm flipH="1">
            <a:off x="-6053720" y="-1409899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333" name="Google Shape;2333;p24"/>
          <p:cNvSpPr txBox="1">
            <a:spLocks noGrp="1"/>
          </p:cNvSpPr>
          <p:nvPr>
            <p:ph type="title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334" name="Google Shape;2334;p24"/>
          <p:cNvSpPr/>
          <p:nvPr/>
        </p:nvSpPr>
        <p:spPr>
          <a:xfrm>
            <a:off x="2573103" y="266808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335" name="Google Shape;2335;p24"/>
          <p:cNvSpPr/>
          <p:nvPr/>
        </p:nvSpPr>
        <p:spPr>
          <a:xfrm>
            <a:off x="10303366" y="472800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336" name="Google Shape;2336;p24"/>
          <p:cNvSpPr/>
          <p:nvPr/>
        </p:nvSpPr>
        <p:spPr>
          <a:xfrm>
            <a:off x="480242" y="4359627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337" name="Google Shape;2337;p24"/>
          <p:cNvGrpSpPr/>
          <p:nvPr/>
        </p:nvGrpSpPr>
        <p:grpSpPr>
          <a:xfrm>
            <a:off x="10874575" y="903494"/>
            <a:ext cx="732933" cy="735329"/>
            <a:chOff x="3841181" y="335095"/>
            <a:chExt cx="549700" cy="551497"/>
          </a:xfrm>
        </p:grpSpPr>
        <p:grpSp>
          <p:nvGrpSpPr>
            <p:cNvPr id="2338" name="Google Shape;2338;p24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339" name="Google Shape;2339;p24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40" name="Google Shape;2340;p24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41" name="Google Shape;2341;p24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42" name="Google Shape;2342;p24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43" name="Google Shape;2343;p24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44" name="Google Shape;2344;p24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45" name="Google Shape;2345;p24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46" name="Google Shape;2346;p24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47" name="Google Shape;2347;p24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48" name="Google Shape;2348;p24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49" name="Google Shape;2349;p24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50" name="Google Shape;2350;p24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51" name="Google Shape;2351;p24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352" name="Google Shape;2352;p24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353" name="Google Shape;2353;p24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54" name="Google Shape;2354;p24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55" name="Google Shape;2355;p24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56" name="Google Shape;2356;p24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57" name="Google Shape;2357;p24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58" name="Google Shape;2358;p24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59" name="Google Shape;2359;p24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60" name="Google Shape;2360;p24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61" name="Google Shape;2361;p24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62" name="Google Shape;2362;p24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63" name="Google Shape;2363;p24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64" name="Google Shape;2364;p24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65" name="Google Shape;2365;p24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2366" name="Google Shape;2366;p24"/>
          <p:cNvSpPr/>
          <p:nvPr/>
        </p:nvSpPr>
        <p:spPr>
          <a:xfrm>
            <a:off x="11491375" y="5285711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367" name="Google Shape;2367;p24"/>
          <p:cNvSpPr/>
          <p:nvPr/>
        </p:nvSpPr>
        <p:spPr>
          <a:xfrm>
            <a:off x="529970" y="57510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9992189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Title only 2">
    <p:spTree>
      <p:nvGrpSpPr>
        <p:cNvPr id="1" name="Shape 2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9" name="Google Shape;2369;p25"/>
          <p:cNvSpPr/>
          <p:nvPr/>
        </p:nvSpPr>
        <p:spPr>
          <a:xfrm flipH="1">
            <a:off x="10624080" y="-185336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370" name="Google Shape;2370;p25"/>
          <p:cNvSpPr/>
          <p:nvPr/>
        </p:nvSpPr>
        <p:spPr>
          <a:xfrm flipH="1">
            <a:off x="4033980" y="490403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371" name="Google Shape;2371;p25"/>
          <p:cNvSpPr/>
          <p:nvPr/>
        </p:nvSpPr>
        <p:spPr>
          <a:xfrm flipH="1">
            <a:off x="-2755287" y="-942599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372" name="Google Shape;2372;p25"/>
          <p:cNvSpPr txBox="1">
            <a:spLocks noGrp="1"/>
          </p:cNvSpPr>
          <p:nvPr>
            <p:ph type="title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grpSp>
        <p:nvGrpSpPr>
          <p:cNvPr id="2373" name="Google Shape;2373;p25"/>
          <p:cNvGrpSpPr/>
          <p:nvPr/>
        </p:nvGrpSpPr>
        <p:grpSpPr>
          <a:xfrm>
            <a:off x="1213059" y="817663"/>
            <a:ext cx="1103107" cy="1118563"/>
            <a:chOff x="901750" y="604725"/>
            <a:chExt cx="1115000" cy="1130775"/>
          </a:xfrm>
        </p:grpSpPr>
        <p:grpSp>
          <p:nvGrpSpPr>
            <p:cNvPr id="2374" name="Google Shape;2374;p25"/>
            <p:cNvGrpSpPr/>
            <p:nvPr/>
          </p:nvGrpSpPr>
          <p:grpSpPr>
            <a:xfrm>
              <a:off x="901750" y="604725"/>
              <a:ext cx="1115000" cy="1130775"/>
              <a:chOff x="1647175" y="767375"/>
              <a:chExt cx="1115000" cy="1130775"/>
            </a:xfrm>
          </p:grpSpPr>
          <p:sp>
            <p:nvSpPr>
              <p:cNvPr id="2375" name="Google Shape;2375;p25"/>
              <p:cNvSpPr/>
              <p:nvPr/>
            </p:nvSpPr>
            <p:spPr>
              <a:xfrm>
                <a:off x="1647175" y="767375"/>
                <a:ext cx="1115000" cy="1130775"/>
              </a:xfrm>
              <a:custGeom>
                <a:avLst/>
                <a:gdLst/>
                <a:ahLst/>
                <a:cxnLst/>
                <a:rect l="l" t="t" r="r" b="b"/>
                <a:pathLst>
                  <a:path w="44600" h="45231" extrusionOk="0">
                    <a:moveTo>
                      <a:pt x="23069" y="1"/>
                    </a:moveTo>
                    <a:cubicBezTo>
                      <a:pt x="22611" y="1"/>
                      <a:pt x="22146" y="58"/>
                      <a:pt x="21683" y="179"/>
                    </a:cubicBezTo>
                    <a:cubicBezTo>
                      <a:pt x="19648" y="712"/>
                      <a:pt x="18180" y="2280"/>
                      <a:pt x="17680" y="4181"/>
                    </a:cubicBezTo>
                    <a:cubicBezTo>
                      <a:pt x="16655" y="3080"/>
                      <a:pt x="15197" y="2431"/>
                      <a:pt x="13654" y="2431"/>
                    </a:cubicBezTo>
                    <a:cubicBezTo>
                      <a:pt x="13188" y="2431"/>
                      <a:pt x="12715" y="2490"/>
                      <a:pt x="12243" y="2614"/>
                    </a:cubicBezTo>
                    <a:cubicBezTo>
                      <a:pt x="9274" y="3381"/>
                      <a:pt x="7506" y="6416"/>
                      <a:pt x="8273" y="9385"/>
                    </a:cubicBezTo>
                    <a:cubicBezTo>
                      <a:pt x="8373" y="9785"/>
                      <a:pt x="8507" y="10152"/>
                      <a:pt x="8707" y="10519"/>
                    </a:cubicBezTo>
                    <a:cubicBezTo>
                      <a:pt x="8774" y="10786"/>
                      <a:pt x="8874" y="11020"/>
                      <a:pt x="8940" y="11287"/>
                    </a:cubicBezTo>
                    <a:cubicBezTo>
                      <a:pt x="8974" y="11353"/>
                      <a:pt x="9007" y="11453"/>
                      <a:pt x="9041" y="11520"/>
                    </a:cubicBezTo>
                    <a:cubicBezTo>
                      <a:pt x="9107" y="11687"/>
                      <a:pt x="9174" y="11854"/>
                      <a:pt x="9241" y="11987"/>
                    </a:cubicBezTo>
                    <a:cubicBezTo>
                      <a:pt x="9307" y="12087"/>
                      <a:pt x="9341" y="12187"/>
                      <a:pt x="9407" y="12287"/>
                    </a:cubicBezTo>
                    <a:cubicBezTo>
                      <a:pt x="9474" y="12421"/>
                      <a:pt x="9541" y="12554"/>
                      <a:pt x="9608" y="12688"/>
                    </a:cubicBezTo>
                    <a:cubicBezTo>
                      <a:pt x="9674" y="12788"/>
                      <a:pt x="9708" y="12888"/>
                      <a:pt x="9774" y="12988"/>
                    </a:cubicBezTo>
                    <a:cubicBezTo>
                      <a:pt x="9808" y="13055"/>
                      <a:pt x="9841" y="13088"/>
                      <a:pt x="9874" y="13155"/>
                    </a:cubicBezTo>
                    <a:cubicBezTo>
                      <a:pt x="10542" y="14222"/>
                      <a:pt x="11342" y="15156"/>
                      <a:pt x="12209" y="15957"/>
                    </a:cubicBezTo>
                    <a:cubicBezTo>
                      <a:pt x="11009" y="15556"/>
                      <a:pt x="9874" y="15390"/>
                      <a:pt x="8707" y="15356"/>
                    </a:cubicBezTo>
                    <a:cubicBezTo>
                      <a:pt x="7773" y="15356"/>
                      <a:pt x="6872" y="15456"/>
                      <a:pt x="5872" y="15656"/>
                    </a:cubicBezTo>
                    <a:cubicBezTo>
                      <a:pt x="5738" y="15690"/>
                      <a:pt x="5605" y="15690"/>
                      <a:pt x="5471" y="15723"/>
                    </a:cubicBezTo>
                    <a:cubicBezTo>
                      <a:pt x="5371" y="15756"/>
                      <a:pt x="5238" y="15756"/>
                      <a:pt x="5138" y="15790"/>
                    </a:cubicBezTo>
                    <a:cubicBezTo>
                      <a:pt x="4871" y="15823"/>
                      <a:pt x="4737" y="15857"/>
                      <a:pt x="4737" y="15857"/>
                    </a:cubicBezTo>
                    <a:cubicBezTo>
                      <a:pt x="1769" y="16624"/>
                      <a:pt x="1" y="19659"/>
                      <a:pt x="768" y="22628"/>
                    </a:cubicBezTo>
                    <a:cubicBezTo>
                      <a:pt x="1302" y="24663"/>
                      <a:pt x="2869" y="26131"/>
                      <a:pt x="4771" y="26631"/>
                    </a:cubicBezTo>
                    <a:cubicBezTo>
                      <a:pt x="3336" y="27965"/>
                      <a:pt x="2703" y="30033"/>
                      <a:pt x="3203" y="32035"/>
                    </a:cubicBezTo>
                    <a:cubicBezTo>
                      <a:pt x="3837" y="34503"/>
                      <a:pt x="6072" y="36171"/>
                      <a:pt x="8473" y="36204"/>
                    </a:cubicBezTo>
                    <a:lnTo>
                      <a:pt x="8974" y="36204"/>
                    </a:lnTo>
                    <a:cubicBezTo>
                      <a:pt x="9007" y="36204"/>
                      <a:pt x="9074" y="36171"/>
                      <a:pt x="9107" y="36171"/>
                    </a:cubicBezTo>
                    <a:cubicBezTo>
                      <a:pt x="9241" y="36171"/>
                      <a:pt x="9341" y="36171"/>
                      <a:pt x="9474" y="36138"/>
                    </a:cubicBezTo>
                    <a:cubicBezTo>
                      <a:pt x="9641" y="36104"/>
                      <a:pt x="9808" y="36071"/>
                      <a:pt x="9975" y="36038"/>
                    </a:cubicBezTo>
                    <a:cubicBezTo>
                      <a:pt x="10375" y="35938"/>
                      <a:pt x="10742" y="35771"/>
                      <a:pt x="11109" y="35604"/>
                    </a:cubicBezTo>
                    <a:cubicBezTo>
                      <a:pt x="12743" y="35137"/>
                      <a:pt x="14144" y="34270"/>
                      <a:pt x="15345" y="33236"/>
                    </a:cubicBezTo>
                    <a:lnTo>
                      <a:pt x="15345" y="33236"/>
                    </a:lnTo>
                    <a:cubicBezTo>
                      <a:pt x="15212" y="33436"/>
                      <a:pt x="15078" y="33636"/>
                      <a:pt x="14945" y="33836"/>
                    </a:cubicBezTo>
                    <a:lnTo>
                      <a:pt x="14544" y="34470"/>
                    </a:lnTo>
                    <a:lnTo>
                      <a:pt x="14311" y="34770"/>
                    </a:lnTo>
                    <a:lnTo>
                      <a:pt x="14077" y="35070"/>
                    </a:lnTo>
                    <a:lnTo>
                      <a:pt x="13143" y="36271"/>
                    </a:lnTo>
                    <a:cubicBezTo>
                      <a:pt x="13010" y="36438"/>
                      <a:pt x="12877" y="36605"/>
                      <a:pt x="12743" y="36738"/>
                    </a:cubicBezTo>
                    <a:cubicBezTo>
                      <a:pt x="12710" y="36771"/>
                      <a:pt x="12676" y="36805"/>
                      <a:pt x="12643" y="36872"/>
                    </a:cubicBezTo>
                    <a:cubicBezTo>
                      <a:pt x="12610" y="36905"/>
                      <a:pt x="12576" y="36938"/>
                      <a:pt x="12543" y="36972"/>
                    </a:cubicBezTo>
                    <a:cubicBezTo>
                      <a:pt x="12443" y="37072"/>
                      <a:pt x="12376" y="37172"/>
                      <a:pt x="12276" y="37272"/>
                    </a:cubicBezTo>
                    <a:cubicBezTo>
                      <a:pt x="12209" y="37339"/>
                      <a:pt x="12176" y="37372"/>
                      <a:pt x="12109" y="37439"/>
                    </a:cubicBezTo>
                    <a:lnTo>
                      <a:pt x="11075" y="38573"/>
                    </a:lnTo>
                    <a:cubicBezTo>
                      <a:pt x="10341" y="39273"/>
                      <a:pt x="9608" y="39974"/>
                      <a:pt x="8840" y="40674"/>
                    </a:cubicBezTo>
                    <a:lnTo>
                      <a:pt x="6472" y="42676"/>
                    </a:lnTo>
                    <a:lnTo>
                      <a:pt x="6405" y="42709"/>
                    </a:lnTo>
                    <a:cubicBezTo>
                      <a:pt x="5805" y="43209"/>
                      <a:pt x="5738" y="44110"/>
                      <a:pt x="6239" y="44710"/>
                    </a:cubicBezTo>
                    <a:cubicBezTo>
                      <a:pt x="6523" y="45051"/>
                      <a:pt x="6925" y="45231"/>
                      <a:pt x="7330" y="45231"/>
                    </a:cubicBezTo>
                    <a:cubicBezTo>
                      <a:pt x="7638" y="45231"/>
                      <a:pt x="7947" y="45127"/>
                      <a:pt x="8207" y="44911"/>
                    </a:cubicBezTo>
                    <a:cubicBezTo>
                      <a:pt x="8240" y="44877"/>
                      <a:pt x="8240" y="44877"/>
                      <a:pt x="8273" y="44877"/>
                    </a:cubicBezTo>
                    <a:lnTo>
                      <a:pt x="10675" y="42676"/>
                    </a:lnTo>
                    <a:cubicBezTo>
                      <a:pt x="11442" y="41908"/>
                      <a:pt x="12209" y="41108"/>
                      <a:pt x="12943" y="40341"/>
                    </a:cubicBezTo>
                    <a:lnTo>
                      <a:pt x="14011" y="39073"/>
                    </a:lnTo>
                    <a:cubicBezTo>
                      <a:pt x="14144" y="38906"/>
                      <a:pt x="14278" y="38773"/>
                      <a:pt x="14411" y="38606"/>
                    </a:cubicBezTo>
                    <a:cubicBezTo>
                      <a:pt x="14511" y="38506"/>
                      <a:pt x="14578" y="38406"/>
                      <a:pt x="14678" y="38306"/>
                    </a:cubicBezTo>
                    <a:cubicBezTo>
                      <a:pt x="14711" y="38239"/>
                      <a:pt x="14711" y="38206"/>
                      <a:pt x="14745" y="38172"/>
                    </a:cubicBezTo>
                    <a:cubicBezTo>
                      <a:pt x="14845" y="38039"/>
                      <a:pt x="14945" y="37939"/>
                      <a:pt x="15045" y="37806"/>
                    </a:cubicBezTo>
                    <a:lnTo>
                      <a:pt x="16012" y="36471"/>
                    </a:lnTo>
                    <a:lnTo>
                      <a:pt x="16246" y="36138"/>
                    </a:lnTo>
                    <a:lnTo>
                      <a:pt x="16479" y="35771"/>
                    </a:lnTo>
                    <a:lnTo>
                      <a:pt x="16913" y="35070"/>
                    </a:lnTo>
                    <a:cubicBezTo>
                      <a:pt x="17013" y="34870"/>
                      <a:pt x="17146" y="34637"/>
                      <a:pt x="17280" y="34436"/>
                    </a:cubicBezTo>
                    <a:cubicBezTo>
                      <a:pt x="17280" y="35270"/>
                      <a:pt x="17413" y="36038"/>
                      <a:pt x="17580" y="36838"/>
                    </a:cubicBezTo>
                    <a:cubicBezTo>
                      <a:pt x="17613" y="36838"/>
                      <a:pt x="17613" y="36838"/>
                      <a:pt x="17613" y="36872"/>
                    </a:cubicBezTo>
                    <a:cubicBezTo>
                      <a:pt x="17713" y="37305"/>
                      <a:pt x="17847" y="37739"/>
                      <a:pt x="18014" y="38172"/>
                    </a:cubicBezTo>
                    <a:cubicBezTo>
                      <a:pt x="18014" y="38206"/>
                      <a:pt x="18047" y="38239"/>
                      <a:pt x="18047" y="38273"/>
                    </a:cubicBezTo>
                    <a:cubicBezTo>
                      <a:pt x="18247" y="38773"/>
                      <a:pt x="18447" y="39307"/>
                      <a:pt x="18714" y="39807"/>
                    </a:cubicBezTo>
                    <a:cubicBezTo>
                      <a:pt x="18747" y="39907"/>
                      <a:pt x="18814" y="40040"/>
                      <a:pt x="18848" y="40141"/>
                    </a:cubicBezTo>
                    <a:cubicBezTo>
                      <a:pt x="18948" y="40374"/>
                      <a:pt x="19014" y="40507"/>
                      <a:pt x="19014" y="40507"/>
                    </a:cubicBezTo>
                    <a:cubicBezTo>
                      <a:pt x="20022" y="42340"/>
                      <a:pt x="21927" y="43386"/>
                      <a:pt x="23897" y="43386"/>
                    </a:cubicBezTo>
                    <a:cubicBezTo>
                      <a:pt x="24795" y="43386"/>
                      <a:pt x="25707" y="43169"/>
                      <a:pt x="26553" y="42709"/>
                    </a:cubicBezTo>
                    <a:cubicBezTo>
                      <a:pt x="28388" y="41708"/>
                      <a:pt x="29455" y="39807"/>
                      <a:pt x="29455" y="37872"/>
                    </a:cubicBezTo>
                    <a:cubicBezTo>
                      <a:pt x="30346" y="38436"/>
                      <a:pt x="31394" y="38742"/>
                      <a:pt x="32461" y="38742"/>
                    </a:cubicBezTo>
                    <a:cubicBezTo>
                      <a:pt x="33353" y="38742"/>
                      <a:pt x="34257" y="38528"/>
                      <a:pt x="35092" y="38072"/>
                    </a:cubicBezTo>
                    <a:cubicBezTo>
                      <a:pt x="37794" y="36605"/>
                      <a:pt x="38795" y="33202"/>
                      <a:pt x="37327" y="30534"/>
                    </a:cubicBezTo>
                    <a:cubicBezTo>
                      <a:pt x="37127" y="30167"/>
                      <a:pt x="36894" y="29833"/>
                      <a:pt x="36627" y="29533"/>
                    </a:cubicBezTo>
                    <a:cubicBezTo>
                      <a:pt x="36493" y="29333"/>
                      <a:pt x="36360" y="29099"/>
                      <a:pt x="36227" y="28899"/>
                    </a:cubicBezTo>
                    <a:cubicBezTo>
                      <a:pt x="36227" y="28899"/>
                      <a:pt x="36227" y="28899"/>
                      <a:pt x="36193" y="28866"/>
                    </a:cubicBezTo>
                    <a:cubicBezTo>
                      <a:pt x="36060" y="28666"/>
                      <a:pt x="35926" y="28499"/>
                      <a:pt x="35793" y="28299"/>
                    </a:cubicBezTo>
                    <a:cubicBezTo>
                      <a:pt x="35559" y="27999"/>
                      <a:pt x="35326" y="27732"/>
                      <a:pt x="35059" y="27465"/>
                    </a:cubicBezTo>
                    <a:lnTo>
                      <a:pt x="35059" y="27465"/>
                    </a:lnTo>
                    <a:cubicBezTo>
                      <a:pt x="35401" y="27504"/>
                      <a:pt x="35738" y="27523"/>
                      <a:pt x="36076" y="27523"/>
                    </a:cubicBezTo>
                    <a:cubicBezTo>
                      <a:pt x="36595" y="27523"/>
                      <a:pt x="37116" y="27479"/>
                      <a:pt x="37661" y="27398"/>
                    </a:cubicBezTo>
                    <a:cubicBezTo>
                      <a:pt x="37894" y="27398"/>
                      <a:pt x="38128" y="27365"/>
                      <a:pt x="38361" y="27298"/>
                    </a:cubicBezTo>
                    <a:lnTo>
                      <a:pt x="38462" y="27298"/>
                    </a:lnTo>
                    <a:cubicBezTo>
                      <a:pt x="38695" y="27265"/>
                      <a:pt x="38929" y="27198"/>
                      <a:pt x="39162" y="27165"/>
                    </a:cubicBezTo>
                    <a:cubicBezTo>
                      <a:pt x="39295" y="27131"/>
                      <a:pt x="39396" y="27131"/>
                      <a:pt x="39496" y="27098"/>
                    </a:cubicBezTo>
                    <a:cubicBezTo>
                      <a:pt x="39762" y="27065"/>
                      <a:pt x="39896" y="27031"/>
                      <a:pt x="39896" y="27031"/>
                    </a:cubicBezTo>
                    <a:cubicBezTo>
                      <a:pt x="40063" y="26964"/>
                      <a:pt x="40263" y="26931"/>
                      <a:pt x="40430" y="26864"/>
                    </a:cubicBezTo>
                    <a:cubicBezTo>
                      <a:pt x="43065" y="25897"/>
                      <a:pt x="44599" y="23028"/>
                      <a:pt x="43865" y="20260"/>
                    </a:cubicBezTo>
                    <a:cubicBezTo>
                      <a:pt x="43365" y="18225"/>
                      <a:pt x="41764" y="16757"/>
                      <a:pt x="39896" y="16257"/>
                    </a:cubicBezTo>
                    <a:cubicBezTo>
                      <a:pt x="41297" y="14923"/>
                      <a:pt x="41964" y="12854"/>
                      <a:pt x="41430" y="10853"/>
                    </a:cubicBezTo>
                    <a:cubicBezTo>
                      <a:pt x="40784" y="8324"/>
                      <a:pt x="38529" y="6671"/>
                      <a:pt x="36059" y="6671"/>
                    </a:cubicBezTo>
                    <a:cubicBezTo>
                      <a:pt x="35597" y="6671"/>
                      <a:pt x="35127" y="6729"/>
                      <a:pt x="34659" y="6850"/>
                    </a:cubicBezTo>
                    <a:cubicBezTo>
                      <a:pt x="34259" y="6950"/>
                      <a:pt x="33892" y="7117"/>
                      <a:pt x="33558" y="7284"/>
                    </a:cubicBezTo>
                    <a:cubicBezTo>
                      <a:pt x="33358" y="7317"/>
                      <a:pt x="33191" y="7384"/>
                      <a:pt x="32991" y="7450"/>
                    </a:cubicBezTo>
                    <a:cubicBezTo>
                      <a:pt x="31323" y="8018"/>
                      <a:pt x="29922" y="9018"/>
                      <a:pt x="28755" y="10152"/>
                    </a:cubicBezTo>
                    <a:cubicBezTo>
                      <a:pt x="29055" y="8451"/>
                      <a:pt x="28988" y="6783"/>
                      <a:pt x="28588" y="4882"/>
                    </a:cubicBezTo>
                    <a:cubicBezTo>
                      <a:pt x="28554" y="4782"/>
                      <a:pt x="28554" y="4648"/>
                      <a:pt x="28521" y="4548"/>
                    </a:cubicBezTo>
                    <a:cubicBezTo>
                      <a:pt x="28488" y="4415"/>
                      <a:pt x="28488" y="4282"/>
                      <a:pt x="28454" y="4248"/>
                    </a:cubicBezTo>
                    <a:cubicBezTo>
                      <a:pt x="28454" y="4181"/>
                      <a:pt x="28454" y="4148"/>
                      <a:pt x="28454" y="4148"/>
                    </a:cubicBezTo>
                    <a:cubicBezTo>
                      <a:pt x="28388" y="3981"/>
                      <a:pt x="28321" y="3781"/>
                      <a:pt x="28254" y="3614"/>
                    </a:cubicBezTo>
                    <a:cubicBezTo>
                      <a:pt x="28254" y="3581"/>
                      <a:pt x="28254" y="3548"/>
                      <a:pt x="28254" y="3548"/>
                    </a:cubicBezTo>
                    <a:cubicBezTo>
                      <a:pt x="28188" y="3381"/>
                      <a:pt x="28121" y="3214"/>
                      <a:pt x="28021" y="3081"/>
                    </a:cubicBezTo>
                    <a:cubicBezTo>
                      <a:pt x="28021" y="3047"/>
                      <a:pt x="28021" y="3047"/>
                      <a:pt x="28021" y="3047"/>
                    </a:cubicBezTo>
                    <a:cubicBezTo>
                      <a:pt x="27091" y="1188"/>
                      <a:pt x="25153" y="1"/>
                      <a:pt x="2306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76" name="Google Shape;2376;p25"/>
              <p:cNvSpPr/>
              <p:nvPr/>
            </p:nvSpPr>
            <p:spPr>
              <a:xfrm>
                <a:off x="1961575" y="1038375"/>
                <a:ext cx="551250" cy="583250"/>
              </a:xfrm>
              <a:custGeom>
                <a:avLst/>
                <a:gdLst/>
                <a:ahLst/>
                <a:cxnLst/>
                <a:rect l="l" t="t" r="r" b="b"/>
                <a:pathLst>
                  <a:path w="22050" h="23330" extrusionOk="0">
                    <a:moveTo>
                      <a:pt x="15871" y="0"/>
                    </a:moveTo>
                    <a:cubicBezTo>
                      <a:pt x="15799" y="0"/>
                      <a:pt x="15737" y="38"/>
                      <a:pt x="15712" y="113"/>
                    </a:cubicBezTo>
                    <a:lnTo>
                      <a:pt x="10341" y="11388"/>
                    </a:lnTo>
                    <a:lnTo>
                      <a:pt x="301" y="5217"/>
                    </a:lnTo>
                    <a:cubicBezTo>
                      <a:pt x="262" y="5191"/>
                      <a:pt x="224" y="5180"/>
                      <a:pt x="190" y="5180"/>
                    </a:cubicBezTo>
                    <a:cubicBezTo>
                      <a:pt x="134" y="5180"/>
                      <a:pt x="88" y="5209"/>
                      <a:pt x="67" y="5250"/>
                    </a:cubicBezTo>
                    <a:cubicBezTo>
                      <a:pt x="0" y="5350"/>
                      <a:pt x="34" y="5450"/>
                      <a:pt x="100" y="5517"/>
                    </a:cubicBezTo>
                    <a:lnTo>
                      <a:pt x="10141" y="11688"/>
                    </a:lnTo>
                    <a:lnTo>
                      <a:pt x="5004" y="20995"/>
                    </a:lnTo>
                    <a:cubicBezTo>
                      <a:pt x="4370" y="21895"/>
                      <a:pt x="3336" y="22062"/>
                      <a:pt x="3303" y="22062"/>
                    </a:cubicBezTo>
                    <a:cubicBezTo>
                      <a:pt x="3236" y="22095"/>
                      <a:pt x="3169" y="22162"/>
                      <a:pt x="3169" y="22262"/>
                    </a:cubicBezTo>
                    <a:cubicBezTo>
                      <a:pt x="3203" y="22362"/>
                      <a:pt x="3269" y="22429"/>
                      <a:pt x="3336" y="22429"/>
                    </a:cubicBezTo>
                    <a:lnTo>
                      <a:pt x="3369" y="22429"/>
                    </a:lnTo>
                    <a:cubicBezTo>
                      <a:pt x="3403" y="22396"/>
                      <a:pt x="4137" y="22296"/>
                      <a:pt x="4804" y="21728"/>
                    </a:cubicBezTo>
                    <a:lnTo>
                      <a:pt x="4804" y="21728"/>
                    </a:lnTo>
                    <a:cubicBezTo>
                      <a:pt x="4704" y="22129"/>
                      <a:pt x="4570" y="22662"/>
                      <a:pt x="4537" y="23163"/>
                    </a:cubicBezTo>
                    <a:cubicBezTo>
                      <a:pt x="4537" y="23263"/>
                      <a:pt x="4604" y="23330"/>
                      <a:pt x="4704" y="23330"/>
                    </a:cubicBezTo>
                    <a:cubicBezTo>
                      <a:pt x="4804" y="23330"/>
                      <a:pt x="4871" y="23263"/>
                      <a:pt x="4904" y="23163"/>
                    </a:cubicBezTo>
                    <a:cubicBezTo>
                      <a:pt x="4971" y="22262"/>
                      <a:pt x="5304" y="21195"/>
                      <a:pt x="5304" y="21195"/>
                    </a:cubicBezTo>
                    <a:lnTo>
                      <a:pt x="10341" y="12088"/>
                    </a:lnTo>
                    <a:cubicBezTo>
                      <a:pt x="11242" y="12422"/>
                      <a:pt x="16145" y="14390"/>
                      <a:pt x="21783" y="16525"/>
                    </a:cubicBezTo>
                    <a:cubicBezTo>
                      <a:pt x="21808" y="16533"/>
                      <a:pt x="21833" y="16537"/>
                      <a:pt x="21857" y="16537"/>
                    </a:cubicBezTo>
                    <a:cubicBezTo>
                      <a:pt x="21929" y="16537"/>
                      <a:pt x="21991" y="16500"/>
                      <a:pt x="22016" y="16425"/>
                    </a:cubicBezTo>
                    <a:cubicBezTo>
                      <a:pt x="22049" y="16325"/>
                      <a:pt x="22016" y="16225"/>
                      <a:pt x="21916" y="16191"/>
                    </a:cubicBezTo>
                    <a:cubicBezTo>
                      <a:pt x="16412" y="14123"/>
                      <a:pt x="11575" y="12188"/>
                      <a:pt x="10541" y="11788"/>
                    </a:cubicBezTo>
                    <a:lnTo>
                      <a:pt x="16045" y="246"/>
                    </a:lnTo>
                    <a:cubicBezTo>
                      <a:pt x="16079" y="180"/>
                      <a:pt x="16045" y="80"/>
                      <a:pt x="15945" y="13"/>
                    </a:cubicBezTo>
                    <a:cubicBezTo>
                      <a:pt x="15920" y="5"/>
                      <a:pt x="15895" y="0"/>
                      <a:pt x="1587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77" name="Google Shape;2377;p25"/>
              <p:cNvSpPr/>
              <p:nvPr/>
            </p:nvSpPr>
            <p:spPr>
              <a:xfrm>
                <a:off x="2569500" y="1033675"/>
                <a:ext cx="61750" cy="60900"/>
              </a:xfrm>
              <a:custGeom>
                <a:avLst/>
                <a:gdLst/>
                <a:ahLst/>
                <a:cxnLst/>
                <a:rect l="l" t="t" r="r" b="b"/>
                <a:pathLst>
                  <a:path w="2470" h="2436" extrusionOk="0">
                    <a:moveTo>
                      <a:pt x="1235" y="1"/>
                    </a:moveTo>
                    <a:cubicBezTo>
                      <a:pt x="568" y="1"/>
                      <a:pt x="1" y="534"/>
                      <a:pt x="1" y="1235"/>
                    </a:cubicBezTo>
                    <a:cubicBezTo>
                      <a:pt x="1" y="1902"/>
                      <a:pt x="568" y="2436"/>
                      <a:pt x="1235" y="2436"/>
                    </a:cubicBezTo>
                    <a:cubicBezTo>
                      <a:pt x="1902" y="2436"/>
                      <a:pt x="2469" y="1902"/>
                      <a:pt x="2469" y="1235"/>
                    </a:cubicBezTo>
                    <a:cubicBezTo>
                      <a:pt x="2469" y="534"/>
                      <a:pt x="1902" y="1"/>
                      <a:pt x="123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78" name="Google Shape;2378;p25"/>
              <p:cNvSpPr/>
              <p:nvPr/>
            </p:nvSpPr>
            <p:spPr>
              <a:xfrm>
                <a:off x="1793950" y="1255500"/>
                <a:ext cx="60900" cy="60900"/>
              </a:xfrm>
              <a:custGeom>
                <a:avLst/>
                <a:gdLst/>
                <a:ahLst/>
                <a:cxnLst/>
                <a:rect l="l" t="t" r="r" b="b"/>
                <a:pathLst>
                  <a:path w="2436" h="2436" extrusionOk="0">
                    <a:moveTo>
                      <a:pt x="1235" y="1"/>
                    </a:moveTo>
                    <a:cubicBezTo>
                      <a:pt x="534" y="1"/>
                      <a:pt x="1" y="535"/>
                      <a:pt x="1" y="1202"/>
                    </a:cubicBezTo>
                    <a:cubicBezTo>
                      <a:pt x="1" y="1902"/>
                      <a:pt x="534" y="2436"/>
                      <a:pt x="1235" y="2436"/>
                    </a:cubicBezTo>
                    <a:cubicBezTo>
                      <a:pt x="1902" y="2436"/>
                      <a:pt x="2436" y="1902"/>
                      <a:pt x="2436" y="1202"/>
                    </a:cubicBezTo>
                    <a:cubicBezTo>
                      <a:pt x="2436" y="535"/>
                      <a:pt x="1902" y="1"/>
                      <a:pt x="123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79" name="Google Shape;2379;p25"/>
              <p:cNvSpPr/>
              <p:nvPr/>
            </p:nvSpPr>
            <p:spPr>
              <a:xfrm>
                <a:off x="2240100" y="906100"/>
                <a:ext cx="60900" cy="60900"/>
              </a:xfrm>
              <a:custGeom>
                <a:avLst/>
                <a:gdLst/>
                <a:ahLst/>
                <a:cxnLst/>
                <a:rect l="l" t="t" r="r" b="b"/>
                <a:pathLst>
                  <a:path w="2436" h="2436" extrusionOk="0">
                    <a:moveTo>
                      <a:pt x="1235" y="0"/>
                    </a:moveTo>
                    <a:cubicBezTo>
                      <a:pt x="534" y="0"/>
                      <a:pt x="1" y="567"/>
                      <a:pt x="1" y="1234"/>
                    </a:cubicBezTo>
                    <a:cubicBezTo>
                      <a:pt x="1" y="1901"/>
                      <a:pt x="534" y="2435"/>
                      <a:pt x="1235" y="2435"/>
                    </a:cubicBezTo>
                    <a:cubicBezTo>
                      <a:pt x="1902" y="2435"/>
                      <a:pt x="2436" y="1901"/>
                      <a:pt x="2436" y="1234"/>
                    </a:cubicBezTo>
                    <a:cubicBezTo>
                      <a:pt x="2436" y="567"/>
                      <a:pt x="1902" y="0"/>
                      <a:pt x="123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80" name="Google Shape;2380;p25"/>
              <p:cNvSpPr/>
              <p:nvPr/>
            </p:nvSpPr>
            <p:spPr>
              <a:xfrm>
                <a:off x="2464425" y="1576575"/>
                <a:ext cx="60900" cy="60900"/>
              </a:xfrm>
              <a:custGeom>
                <a:avLst/>
                <a:gdLst/>
                <a:ahLst/>
                <a:cxnLst/>
                <a:rect l="l" t="t" r="r" b="b"/>
                <a:pathLst>
                  <a:path w="2436" h="2436" extrusionOk="0">
                    <a:moveTo>
                      <a:pt x="1235" y="0"/>
                    </a:moveTo>
                    <a:cubicBezTo>
                      <a:pt x="568" y="0"/>
                      <a:pt x="1" y="567"/>
                      <a:pt x="1" y="1235"/>
                    </a:cubicBezTo>
                    <a:cubicBezTo>
                      <a:pt x="1" y="1902"/>
                      <a:pt x="568" y="2435"/>
                      <a:pt x="1235" y="2435"/>
                    </a:cubicBezTo>
                    <a:cubicBezTo>
                      <a:pt x="1902" y="2435"/>
                      <a:pt x="2436" y="1902"/>
                      <a:pt x="2436" y="1235"/>
                    </a:cubicBezTo>
                    <a:cubicBezTo>
                      <a:pt x="2436" y="567"/>
                      <a:pt x="1902" y="0"/>
                      <a:pt x="123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81" name="Google Shape;2381;p25"/>
              <p:cNvSpPr/>
              <p:nvPr/>
            </p:nvSpPr>
            <p:spPr>
              <a:xfrm>
                <a:off x="2556175" y="1134600"/>
                <a:ext cx="40875" cy="40050"/>
              </a:xfrm>
              <a:custGeom>
                <a:avLst/>
                <a:gdLst/>
                <a:ahLst/>
                <a:cxnLst/>
                <a:rect l="l" t="t" r="r" b="b"/>
                <a:pathLst>
                  <a:path w="1635" h="1602" extrusionOk="0">
                    <a:moveTo>
                      <a:pt x="801" y="0"/>
                    </a:moveTo>
                    <a:cubicBezTo>
                      <a:pt x="367" y="0"/>
                      <a:pt x="0" y="367"/>
                      <a:pt x="0" y="801"/>
                    </a:cubicBezTo>
                    <a:cubicBezTo>
                      <a:pt x="0" y="1268"/>
                      <a:pt x="367" y="1601"/>
                      <a:pt x="801" y="1601"/>
                    </a:cubicBezTo>
                    <a:cubicBezTo>
                      <a:pt x="1268" y="1601"/>
                      <a:pt x="1635" y="1268"/>
                      <a:pt x="1635" y="801"/>
                    </a:cubicBezTo>
                    <a:cubicBezTo>
                      <a:pt x="1635" y="367"/>
                      <a:pt x="1268" y="0"/>
                      <a:pt x="80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82" name="Google Shape;2382;p25"/>
              <p:cNvSpPr/>
              <p:nvPr/>
            </p:nvSpPr>
            <p:spPr>
              <a:xfrm>
                <a:off x="2062475" y="1098725"/>
                <a:ext cx="35050" cy="35050"/>
              </a:xfrm>
              <a:custGeom>
                <a:avLst/>
                <a:gdLst/>
                <a:ahLst/>
                <a:cxnLst/>
                <a:rect l="l" t="t" r="r" b="b"/>
                <a:pathLst>
                  <a:path w="1402" h="1402" extrusionOk="0">
                    <a:moveTo>
                      <a:pt x="701" y="1"/>
                    </a:moveTo>
                    <a:cubicBezTo>
                      <a:pt x="334" y="1"/>
                      <a:pt x="1" y="334"/>
                      <a:pt x="1" y="701"/>
                    </a:cubicBezTo>
                    <a:cubicBezTo>
                      <a:pt x="1" y="1068"/>
                      <a:pt x="334" y="1402"/>
                      <a:pt x="701" y="1402"/>
                    </a:cubicBezTo>
                    <a:cubicBezTo>
                      <a:pt x="1068" y="1402"/>
                      <a:pt x="1402" y="1068"/>
                      <a:pt x="1402" y="701"/>
                    </a:cubicBezTo>
                    <a:cubicBezTo>
                      <a:pt x="1402" y="334"/>
                      <a:pt x="1068" y="1"/>
                      <a:pt x="70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83" name="Google Shape;2383;p25"/>
              <p:cNvSpPr/>
              <p:nvPr/>
            </p:nvSpPr>
            <p:spPr>
              <a:xfrm>
                <a:off x="2365200" y="1552375"/>
                <a:ext cx="40050" cy="40900"/>
              </a:xfrm>
              <a:custGeom>
                <a:avLst/>
                <a:gdLst/>
                <a:ahLst/>
                <a:cxnLst/>
                <a:rect l="l" t="t" r="r" b="b"/>
                <a:pathLst>
                  <a:path w="1602" h="1636" extrusionOk="0">
                    <a:moveTo>
                      <a:pt x="801" y="1"/>
                    </a:moveTo>
                    <a:cubicBezTo>
                      <a:pt x="367" y="1"/>
                      <a:pt x="0" y="368"/>
                      <a:pt x="0" y="835"/>
                    </a:cubicBezTo>
                    <a:cubicBezTo>
                      <a:pt x="0" y="1269"/>
                      <a:pt x="367" y="1635"/>
                      <a:pt x="801" y="1635"/>
                    </a:cubicBezTo>
                    <a:cubicBezTo>
                      <a:pt x="1268" y="1635"/>
                      <a:pt x="1601" y="1269"/>
                      <a:pt x="1601" y="835"/>
                    </a:cubicBezTo>
                    <a:cubicBezTo>
                      <a:pt x="1601" y="368"/>
                      <a:pt x="1268" y="1"/>
                      <a:pt x="80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84" name="Google Shape;2384;p25"/>
              <p:cNvSpPr/>
              <p:nvPr/>
            </p:nvSpPr>
            <p:spPr>
              <a:xfrm>
                <a:off x="2151700" y="1610750"/>
                <a:ext cx="40900" cy="40900"/>
              </a:xfrm>
              <a:custGeom>
                <a:avLst/>
                <a:gdLst/>
                <a:ahLst/>
                <a:cxnLst/>
                <a:rect l="l" t="t" r="r" b="b"/>
                <a:pathLst>
                  <a:path w="1636" h="1636" extrusionOk="0">
                    <a:moveTo>
                      <a:pt x="801" y="1"/>
                    </a:moveTo>
                    <a:cubicBezTo>
                      <a:pt x="368" y="1"/>
                      <a:pt x="1" y="368"/>
                      <a:pt x="1" y="835"/>
                    </a:cubicBezTo>
                    <a:cubicBezTo>
                      <a:pt x="1" y="1269"/>
                      <a:pt x="368" y="1635"/>
                      <a:pt x="801" y="1635"/>
                    </a:cubicBezTo>
                    <a:cubicBezTo>
                      <a:pt x="1268" y="1635"/>
                      <a:pt x="1635" y="1269"/>
                      <a:pt x="1635" y="835"/>
                    </a:cubicBezTo>
                    <a:cubicBezTo>
                      <a:pt x="1635" y="368"/>
                      <a:pt x="1268" y="1"/>
                      <a:pt x="80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85" name="Google Shape;2385;p25"/>
              <p:cNvSpPr/>
              <p:nvPr/>
            </p:nvSpPr>
            <p:spPr>
              <a:xfrm>
                <a:off x="1874000" y="1220475"/>
                <a:ext cx="40900" cy="40900"/>
              </a:xfrm>
              <a:custGeom>
                <a:avLst/>
                <a:gdLst/>
                <a:ahLst/>
                <a:cxnLst/>
                <a:rect l="l" t="t" r="r" b="b"/>
                <a:pathLst>
                  <a:path w="1636" h="1636" extrusionOk="0">
                    <a:moveTo>
                      <a:pt x="835" y="1"/>
                    </a:moveTo>
                    <a:cubicBezTo>
                      <a:pt x="368" y="1"/>
                      <a:pt x="1" y="368"/>
                      <a:pt x="1" y="801"/>
                    </a:cubicBezTo>
                    <a:cubicBezTo>
                      <a:pt x="1" y="1268"/>
                      <a:pt x="368" y="1635"/>
                      <a:pt x="835" y="1635"/>
                    </a:cubicBezTo>
                    <a:cubicBezTo>
                      <a:pt x="1268" y="1635"/>
                      <a:pt x="1635" y="1268"/>
                      <a:pt x="1635" y="801"/>
                    </a:cubicBezTo>
                    <a:cubicBezTo>
                      <a:pt x="1635" y="368"/>
                      <a:pt x="1268" y="1"/>
                      <a:pt x="83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86" name="Google Shape;2386;p25"/>
              <p:cNvSpPr/>
              <p:nvPr/>
            </p:nvSpPr>
            <p:spPr>
              <a:xfrm>
                <a:off x="1733075" y="1208800"/>
                <a:ext cx="30050" cy="30900"/>
              </a:xfrm>
              <a:custGeom>
                <a:avLst/>
                <a:gdLst/>
                <a:ahLst/>
                <a:cxnLst/>
                <a:rect l="l" t="t" r="r" b="b"/>
                <a:pathLst>
                  <a:path w="1202" h="1236" extrusionOk="0">
                    <a:moveTo>
                      <a:pt x="601" y="1"/>
                    </a:moveTo>
                    <a:cubicBezTo>
                      <a:pt x="267" y="1"/>
                      <a:pt x="1" y="268"/>
                      <a:pt x="1" y="601"/>
                    </a:cubicBezTo>
                    <a:cubicBezTo>
                      <a:pt x="1" y="968"/>
                      <a:pt x="267" y="1235"/>
                      <a:pt x="601" y="1235"/>
                    </a:cubicBezTo>
                    <a:cubicBezTo>
                      <a:pt x="935" y="1235"/>
                      <a:pt x="1201" y="968"/>
                      <a:pt x="1201" y="601"/>
                    </a:cubicBezTo>
                    <a:cubicBezTo>
                      <a:pt x="1201" y="268"/>
                      <a:pt x="935" y="1"/>
                      <a:pt x="60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87" name="Google Shape;2387;p25"/>
              <p:cNvSpPr/>
              <p:nvPr/>
            </p:nvSpPr>
            <p:spPr>
              <a:xfrm>
                <a:off x="1766425" y="1480675"/>
                <a:ext cx="30050" cy="30050"/>
              </a:xfrm>
              <a:custGeom>
                <a:avLst/>
                <a:gdLst/>
                <a:ahLst/>
                <a:cxnLst/>
                <a:rect l="l" t="t" r="r" b="b"/>
                <a:pathLst>
                  <a:path w="1202" h="1202" extrusionOk="0">
                    <a:moveTo>
                      <a:pt x="601" y="0"/>
                    </a:moveTo>
                    <a:cubicBezTo>
                      <a:pt x="268" y="0"/>
                      <a:pt x="1" y="267"/>
                      <a:pt x="1" y="601"/>
                    </a:cubicBezTo>
                    <a:cubicBezTo>
                      <a:pt x="1" y="934"/>
                      <a:pt x="268" y="1201"/>
                      <a:pt x="601" y="1201"/>
                    </a:cubicBezTo>
                    <a:cubicBezTo>
                      <a:pt x="935" y="1201"/>
                      <a:pt x="1202" y="934"/>
                      <a:pt x="1202" y="601"/>
                    </a:cubicBezTo>
                    <a:cubicBezTo>
                      <a:pt x="1202" y="267"/>
                      <a:pt x="935" y="0"/>
                      <a:pt x="60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88" name="Google Shape;2388;p25"/>
              <p:cNvSpPr/>
              <p:nvPr/>
            </p:nvSpPr>
            <p:spPr>
              <a:xfrm>
                <a:off x="2180900" y="1314750"/>
                <a:ext cx="106775" cy="46825"/>
              </a:xfrm>
              <a:custGeom>
                <a:avLst/>
                <a:gdLst/>
                <a:ahLst/>
                <a:cxnLst/>
                <a:rect l="l" t="t" r="r" b="b"/>
                <a:pathLst>
                  <a:path w="4271" h="1873" extrusionOk="0">
                    <a:moveTo>
                      <a:pt x="870" y="1"/>
                    </a:moveTo>
                    <a:cubicBezTo>
                      <a:pt x="579" y="1"/>
                      <a:pt x="275" y="87"/>
                      <a:pt x="0" y="333"/>
                    </a:cubicBezTo>
                    <a:cubicBezTo>
                      <a:pt x="167" y="1033"/>
                      <a:pt x="834" y="1800"/>
                      <a:pt x="2302" y="1867"/>
                    </a:cubicBezTo>
                    <a:cubicBezTo>
                      <a:pt x="2363" y="1871"/>
                      <a:pt x="2423" y="1873"/>
                      <a:pt x="2481" y="1873"/>
                    </a:cubicBezTo>
                    <a:cubicBezTo>
                      <a:pt x="3503" y="1873"/>
                      <a:pt x="4081" y="1333"/>
                      <a:pt x="4270" y="733"/>
                    </a:cubicBezTo>
                    <a:cubicBezTo>
                      <a:pt x="3890" y="532"/>
                      <a:pt x="3375" y="315"/>
                      <a:pt x="2885" y="315"/>
                    </a:cubicBezTo>
                    <a:cubicBezTo>
                      <a:pt x="2645" y="315"/>
                      <a:pt x="2411" y="368"/>
                      <a:pt x="2202" y="500"/>
                    </a:cubicBezTo>
                    <a:cubicBezTo>
                      <a:pt x="2202" y="500"/>
                      <a:pt x="1570" y="1"/>
                      <a:pt x="87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89" name="Google Shape;2389;p25"/>
              <p:cNvSpPr/>
              <p:nvPr/>
            </p:nvSpPr>
            <p:spPr>
              <a:xfrm>
                <a:off x="2177550" y="1288550"/>
                <a:ext cx="115125" cy="44550"/>
              </a:xfrm>
              <a:custGeom>
                <a:avLst/>
                <a:gdLst/>
                <a:ahLst/>
                <a:cxnLst/>
                <a:rect l="l" t="t" r="r" b="b"/>
                <a:pathLst>
                  <a:path w="4605" h="1782" extrusionOk="0">
                    <a:moveTo>
                      <a:pt x="989" y="1"/>
                    </a:moveTo>
                    <a:cubicBezTo>
                      <a:pt x="893" y="1"/>
                      <a:pt x="787" y="15"/>
                      <a:pt x="668" y="46"/>
                    </a:cubicBezTo>
                    <a:cubicBezTo>
                      <a:pt x="234" y="180"/>
                      <a:pt x="1" y="747"/>
                      <a:pt x="134" y="1381"/>
                    </a:cubicBezTo>
                    <a:cubicBezTo>
                      <a:pt x="409" y="1135"/>
                      <a:pt x="713" y="1049"/>
                      <a:pt x="1004" y="1049"/>
                    </a:cubicBezTo>
                    <a:cubicBezTo>
                      <a:pt x="1704" y="1049"/>
                      <a:pt x="2336" y="1548"/>
                      <a:pt x="2336" y="1548"/>
                    </a:cubicBezTo>
                    <a:cubicBezTo>
                      <a:pt x="2545" y="1416"/>
                      <a:pt x="2779" y="1363"/>
                      <a:pt x="3019" y="1363"/>
                    </a:cubicBezTo>
                    <a:cubicBezTo>
                      <a:pt x="3509" y="1363"/>
                      <a:pt x="4024" y="1580"/>
                      <a:pt x="4404" y="1781"/>
                    </a:cubicBezTo>
                    <a:cubicBezTo>
                      <a:pt x="4604" y="1247"/>
                      <a:pt x="4504" y="680"/>
                      <a:pt x="4137" y="547"/>
                    </a:cubicBezTo>
                    <a:cubicBezTo>
                      <a:pt x="3923" y="455"/>
                      <a:pt x="3737" y="422"/>
                      <a:pt x="3571" y="422"/>
                    </a:cubicBezTo>
                    <a:cubicBezTo>
                      <a:pt x="3195" y="422"/>
                      <a:pt x="2924" y="590"/>
                      <a:pt x="2669" y="614"/>
                    </a:cubicBezTo>
                    <a:cubicBezTo>
                      <a:pt x="2599" y="626"/>
                      <a:pt x="2534" y="632"/>
                      <a:pt x="2473" y="632"/>
                    </a:cubicBezTo>
                    <a:cubicBezTo>
                      <a:pt x="1841" y="632"/>
                      <a:pt x="1641" y="1"/>
                      <a:pt x="98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90" name="Google Shape;2390;p25"/>
              <p:cNvSpPr/>
              <p:nvPr/>
            </p:nvSpPr>
            <p:spPr>
              <a:xfrm>
                <a:off x="2295975" y="1192150"/>
                <a:ext cx="192675" cy="181775"/>
              </a:xfrm>
              <a:custGeom>
                <a:avLst/>
                <a:gdLst/>
                <a:ahLst/>
                <a:cxnLst/>
                <a:rect l="l" t="t" r="r" b="b"/>
                <a:pathLst>
                  <a:path w="7707" h="7271" extrusionOk="0">
                    <a:moveTo>
                      <a:pt x="3849" y="0"/>
                    </a:moveTo>
                    <a:cubicBezTo>
                      <a:pt x="2050" y="0"/>
                      <a:pt x="512" y="1332"/>
                      <a:pt x="267" y="3169"/>
                    </a:cubicBezTo>
                    <a:cubicBezTo>
                      <a:pt x="1" y="5137"/>
                      <a:pt x="1402" y="6971"/>
                      <a:pt x="3370" y="7238"/>
                    </a:cubicBezTo>
                    <a:cubicBezTo>
                      <a:pt x="3534" y="7260"/>
                      <a:pt x="3697" y="7271"/>
                      <a:pt x="3859" y="7271"/>
                    </a:cubicBezTo>
                    <a:cubicBezTo>
                      <a:pt x="5662" y="7271"/>
                      <a:pt x="7225" y="5940"/>
                      <a:pt x="7439" y="4103"/>
                    </a:cubicBezTo>
                    <a:cubicBezTo>
                      <a:pt x="7706" y="2101"/>
                      <a:pt x="6305" y="300"/>
                      <a:pt x="4337" y="33"/>
                    </a:cubicBezTo>
                    <a:cubicBezTo>
                      <a:pt x="4173" y="11"/>
                      <a:pt x="4009" y="0"/>
                      <a:pt x="384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91" name="Google Shape;2391;p25"/>
              <p:cNvSpPr/>
              <p:nvPr/>
            </p:nvSpPr>
            <p:spPr>
              <a:xfrm>
                <a:off x="2327675" y="1228300"/>
                <a:ext cx="111775" cy="105325"/>
              </a:xfrm>
              <a:custGeom>
                <a:avLst/>
                <a:gdLst/>
                <a:ahLst/>
                <a:cxnLst/>
                <a:rect l="l" t="t" r="r" b="b"/>
                <a:pathLst>
                  <a:path w="4471" h="4213" extrusionOk="0">
                    <a:moveTo>
                      <a:pt x="2212" y="0"/>
                    </a:moveTo>
                    <a:cubicBezTo>
                      <a:pt x="1191" y="0"/>
                      <a:pt x="289" y="786"/>
                      <a:pt x="167" y="1823"/>
                    </a:cubicBezTo>
                    <a:cubicBezTo>
                      <a:pt x="0" y="2990"/>
                      <a:pt x="801" y="4058"/>
                      <a:pt x="1968" y="4191"/>
                    </a:cubicBezTo>
                    <a:cubicBezTo>
                      <a:pt x="2069" y="4205"/>
                      <a:pt x="2168" y="4212"/>
                      <a:pt x="2266" y="4212"/>
                    </a:cubicBezTo>
                    <a:cubicBezTo>
                      <a:pt x="3307" y="4212"/>
                      <a:pt x="4184" y="3426"/>
                      <a:pt x="4337" y="2390"/>
                    </a:cubicBezTo>
                    <a:cubicBezTo>
                      <a:pt x="4470" y="1222"/>
                      <a:pt x="3669" y="155"/>
                      <a:pt x="2502" y="21"/>
                    </a:cubicBezTo>
                    <a:cubicBezTo>
                      <a:pt x="2405" y="7"/>
                      <a:pt x="2308" y="0"/>
                      <a:pt x="22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92" name="Google Shape;2392;p25"/>
              <p:cNvSpPr/>
              <p:nvPr/>
            </p:nvSpPr>
            <p:spPr>
              <a:xfrm>
                <a:off x="1983250" y="1187750"/>
                <a:ext cx="194325" cy="181400"/>
              </a:xfrm>
              <a:custGeom>
                <a:avLst/>
                <a:gdLst/>
                <a:ahLst/>
                <a:cxnLst/>
                <a:rect l="l" t="t" r="r" b="b"/>
                <a:pathLst>
                  <a:path w="7773" h="7256" extrusionOk="0">
                    <a:moveTo>
                      <a:pt x="3913" y="1"/>
                    </a:moveTo>
                    <a:cubicBezTo>
                      <a:pt x="3734" y="1"/>
                      <a:pt x="3552" y="14"/>
                      <a:pt x="3370" y="42"/>
                    </a:cubicBezTo>
                    <a:cubicBezTo>
                      <a:pt x="1368" y="342"/>
                      <a:pt x="1" y="2210"/>
                      <a:pt x="301" y="4179"/>
                    </a:cubicBezTo>
                    <a:cubicBezTo>
                      <a:pt x="573" y="5964"/>
                      <a:pt x="2136" y="7255"/>
                      <a:pt x="3893" y="7255"/>
                    </a:cubicBezTo>
                    <a:cubicBezTo>
                      <a:pt x="4073" y="7255"/>
                      <a:pt x="4255" y="7242"/>
                      <a:pt x="4437" y="7214"/>
                    </a:cubicBezTo>
                    <a:cubicBezTo>
                      <a:pt x="6405" y="6914"/>
                      <a:pt x="7773" y="5079"/>
                      <a:pt x="7473" y="3078"/>
                    </a:cubicBezTo>
                    <a:cubicBezTo>
                      <a:pt x="7200" y="1292"/>
                      <a:pt x="5665" y="1"/>
                      <a:pt x="391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93" name="Google Shape;2393;p25"/>
              <p:cNvSpPr/>
              <p:nvPr/>
            </p:nvSpPr>
            <p:spPr>
              <a:xfrm>
                <a:off x="2029950" y="1225750"/>
                <a:ext cx="112600" cy="105375"/>
              </a:xfrm>
              <a:custGeom>
                <a:avLst/>
                <a:gdLst/>
                <a:ahLst/>
                <a:cxnLst/>
                <a:rect l="l" t="t" r="r" b="b"/>
                <a:pathLst>
                  <a:path w="4504" h="4215" extrusionOk="0">
                    <a:moveTo>
                      <a:pt x="2253" y="1"/>
                    </a:moveTo>
                    <a:cubicBezTo>
                      <a:pt x="2149" y="1"/>
                      <a:pt x="2042" y="8"/>
                      <a:pt x="1935" y="23"/>
                    </a:cubicBezTo>
                    <a:cubicBezTo>
                      <a:pt x="801" y="190"/>
                      <a:pt x="1" y="1258"/>
                      <a:pt x="167" y="2425"/>
                    </a:cubicBezTo>
                    <a:cubicBezTo>
                      <a:pt x="319" y="3458"/>
                      <a:pt x="1219" y="4215"/>
                      <a:pt x="2261" y="4215"/>
                    </a:cubicBezTo>
                    <a:cubicBezTo>
                      <a:pt x="2363" y="4215"/>
                      <a:pt x="2465" y="4208"/>
                      <a:pt x="2569" y="4193"/>
                    </a:cubicBezTo>
                    <a:cubicBezTo>
                      <a:pt x="3703" y="4026"/>
                      <a:pt x="4504" y="2925"/>
                      <a:pt x="4337" y="1791"/>
                    </a:cubicBezTo>
                    <a:cubicBezTo>
                      <a:pt x="4186" y="731"/>
                      <a:pt x="3291" y="1"/>
                      <a:pt x="225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94" name="Google Shape;2394;p25"/>
              <p:cNvSpPr/>
              <p:nvPr/>
            </p:nvSpPr>
            <p:spPr>
              <a:xfrm>
                <a:off x="2336000" y="1347825"/>
                <a:ext cx="93425" cy="83775"/>
              </a:xfrm>
              <a:custGeom>
                <a:avLst/>
                <a:gdLst/>
                <a:ahLst/>
                <a:cxnLst/>
                <a:rect l="l" t="t" r="r" b="b"/>
                <a:pathLst>
                  <a:path w="3737" h="3351" extrusionOk="0">
                    <a:moveTo>
                      <a:pt x="1881" y="0"/>
                    </a:moveTo>
                    <a:cubicBezTo>
                      <a:pt x="913" y="0"/>
                      <a:pt x="130" y="605"/>
                      <a:pt x="67" y="1411"/>
                    </a:cubicBezTo>
                    <a:cubicBezTo>
                      <a:pt x="1" y="2279"/>
                      <a:pt x="768" y="3246"/>
                      <a:pt x="1835" y="3346"/>
                    </a:cubicBezTo>
                    <a:cubicBezTo>
                      <a:pt x="1878" y="3349"/>
                      <a:pt x="1919" y="3350"/>
                      <a:pt x="1960" y="3350"/>
                    </a:cubicBezTo>
                    <a:cubicBezTo>
                      <a:pt x="2928" y="3350"/>
                      <a:pt x="3606" y="2612"/>
                      <a:pt x="3670" y="1812"/>
                    </a:cubicBezTo>
                    <a:cubicBezTo>
                      <a:pt x="3737" y="944"/>
                      <a:pt x="3136" y="77"/>
                      <a:pt x="2102" y="10"/>
                    </a:cubicBezTo>
                    <a:cubicBezTo>
                      <a:pt x="2028" y="3"/>
                      <a:pt x="1954" y="0"/>
                      <a:pt x="18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95" name="Google Shape;2395;p25"/>
              <p:cNvSpPr/>
              <p:nvPr/>
            </p:nvSpPr>
            <p:spPr>
              <a:xfrm>
                <a:off x="2025775" y="1346975"/>
                <a:ext cx="97600" cy="83775"/>
              </a:xfrm>
              <a:custGeom>
                <a:avLst/>
                <a:gdLst/>
                <a:ahLst/>
                <a:cxnLst/>
                <a:rect l="l" t="t" r="r" b="b"/>
                <a:pathLst>
                  <a:path w="3904" h="3351" extrusionOk="0">
                    <a:moveTo>
                      <a:pt x="1886" y="1"/>
                    </a:moveTo>
                    <a:cubicBezTo>
                      <a:pt x="1759" y="1"/>
                      <a:pt x="1630" y="15"/>
                      <a:pt x="1502" y="44"/>
                    </a:cubicBezTo>
                    <a:cubicBezTo>
                      <a:pt x="468" y="245"/>
                      <a:pt x="1" y="1179"/>
                      <a:pt x="168" y="2013"/>
                    </a:cubicBezTo>
                    <a:cubicBezTo>
                      <a:pt x="343" y="2771"/>
                      <a:pt x="977" y="3351"/>
                      <a:pt x="1824" y="3351"/>
                    </a:cubicBezTo>
                    <a:cubicBezTo>
                      <a:pt x="1946" y="3351"/>
                      <a:pt x="2072" y="3339"/>
                      <a:pt x="2202" y="3313"/>
                    </a:cubicBezTo>
                    <a:cubicBezTo>
                      <a:pt x="3237" y="3080"/>
                      <a:pt x="3904" y="2213"/>
                      <a:pt x="3737" y="1379"/>
                    </a:cubicBezTo>
                    <a:cubicBezTo>
                      <a:pt x="3562" y="652"/>
                      <a:pt x="2754" y="1"/>
                      <a:pt x="188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396" name="Google Shape;2396;p25"/>
            <p:cNvGrpSpPr/>
            <p:nvPr/>
          </p:nvGrpSpPr>
          <p:grpSpPr>
            <a:xfrm>
              <a:off x="901750" y="604725"/>
              <a:ext cx="1115000" cy="1130775"/>
              <a:chOff x="1647175" y="767375"/>
              <a:chExt cx="1115000" cy="1130775"/>
            </a:xfrm>
          </p:grpSpPr>
          <p:sp>
            <p:nvSpPr>
              <p:cNvPr id="2397" name="Google Shape;2397;p25"/>
              <p:cNvSpPr/>
              <p:nvPr/>
            </p:nvSpPr>
            <p:spPr>
              <a:xfrm>
                <a:off x="1647175" y="767375"/>
                <a:ext cx="1115000" cy="1130775"/>
              </a:xfrm>
              <a:custGeom>
                <a:avLst/>
                <a:gdLst/>
                <a:ahLst/>
                <a:cxnLst/>
                <a:rect l="l" t="t" r="r" b="b"/>
                <a:pathLst>
                  <a:path w="44600" h="45231" extrusionOk="0">
                    <a:moveTo>
                      <a:pt x="23069" y="1"/>
                    </a:moveTo>
                    <a:cubicBezTo>
                      <a:pt x="22611" y="1"/>
                      <a:pt x="22146" y="58"/>
                      <a:pt x="21683" y="179"/>
                    </a:cubicBezTo>
                    <a:cubicBezTo>
                      <a:pt x="19648" y="712"/>
                      <a:pt x="18180" y="2280"/>
                      <a:pt x="17680" y="4181"/>
                    </a:cubicBezTo>
                    <a:cubicBezTo>
                      <a:pt x="16655" y="3080"/>
                      <a:pt x="15197" y="2431"/>
                      <a:pt x="13654" y="2431"/>
                    </a:cubicBezTo>
                    <a:cubicBezTo>
                      <a:pt x="13188" y="2431"/>
                      <a:pt x="12715" y="2490"/>
                      <a:pt x="12243" y="2614"/>
                    </a:cubicBezTo>
                    <a:cubicBezTo>
                      <a:pt x="9274" y="3381"/>
                      <a:pt x="7506" y="6416"/>
                      <a:pt x="8273" y="9385"/>
                    </a:cubicBezTo>
                    <a:cubicBezTo>
                      <a:pt x="8373" y="9785"/>
                      <a:pt x="8507" y="10152"/>
                      <a:pt x="8707" y="10519"/>
                    </a:cubicBezTo>
                    <a:cubicBezTo>
                      <a:pt x="8774" y="10786"/>
                      <a:pt x="8874" y="11020"/>
                      <a:pt x="8940" y="11287"/>
                    </a:cubicBezTo>
                    <a:cubicBezTo>
                      <a:pt x="8974" y="11353"/>
                      <a:pt x="9007" y="11453"/>
                      <a:pt x="9041" y="11520"/>
                    </a:cubicBezTo>
                    <a:cubicBezTo>
                      <a:pt x="9107" y="11687"/>
                      <a:pt x="9174" y="11854"/>
                      <a:pt x="9241" y="11987"/>
                    </a:cubicBezTo>
                    <a:cubicBezTo>
                      <a:pt x="9307" y="12087"/>
                      <a:pt x="9341" y="12187"/>
                      <a:pt x="9407" y="12287"/>
                    </a:cubicBezTo>
                    <a:cubicBezTo>
                      <a:pt x="9474" y="12421"/>
                      <a:pt x="9541" y="12554"/>
                      <a:pt x="9608" y="12688"/>
                    </a:cubicBezTo>
                    <a:cubicBezTo>
                      <a:pt x="9674" y="12788"/>
                      <a:pt x="9708" y="12888"/>
                      <a:pt x="9774" y="12988"/>
                    </a:cubicBezTo>
                    <a:cubicBezTo>
                      <a:pt x="9808" y="13055"/>
                      <a:pt x="9841" y="13088"/>
                      <a:pt x="9874" y="13155"/>
                    </a:cubicBezTo>
                    <a:cubicBezTo>
                      <a:pt x="10542" y="14222"/>
                      <a:pt x="11342" y="15156"/>
                      <a:pt x="12209" y="15957"/>
                    </a:cubicBezTo>
                    <a:cubicBezTo>
                      <a:pt x="11009" y="15556"/>
                      <a:pt x="9874" y="15390"/>
                      <a:pt x="8707" y="15356"/>
                    </a:cubicBezTo>
                    <a:cubicBezTo>
                      <a:pt x="7773" y="15356"/>
                      <a:pt x="6872" y="15456"/>
                      <a:pt x="5872" y="15656"/>
                    </a:cubicBezTo>
                    <a:cubicBezTo>
                      <a:pt x="5738" y="15690"/>
                      <a:pt x="5605" y="15690"/>
                      <a:pt x="5471" y="15723"/>
                    </a:cubicBezTo>
                    <a:cubicBezTo>
                      <a:pt x="5371" y="15756"/>
                      <a:pt x="5238" y="15756"/>
                      <a:pt x="5138" y="15790"/>
                    </a:cubicBezTo>
                    <a:cubicBezTo>
                      <a:pt x="4871" y="15823"/>
                      <a:pt x="4737" y="15857"/>
                      <a:pt x="4737" y="15857"/>
                    </a:cubicBezTo>
                    <a:cubicBezTo>
                      <a:pt x="1769" y="16624"/>
                      <a:pt x="1" y="19659"/>
                      <a:pt x="768" y="22628"/>
                    </a:cubicBezTo>
                    <a:cubicBezTo>
                      <a:pt x="1302" y="24663"/>
                      <a:pt x="2869" y="26131"/>
                      <a:pt x="4771" y="26631"/>
                    </a:cubicBezTo>
                    <a:cubicBezTo>
                      <a:pt x="3336" y="27965"/>
                      <a:pt x="2703" y="30033"/>
                      <a:pt x="3203" y="32035"/>
                    </a:cubicBezTo>
                    <a:cubicBezTo>
                      <a:pt x="3837" y="34503"/>
                      <a:pt x="6072" y="36171"/>
                      <a:pt x="8473" y="36204"/>
                    </a:cubicBezTo>
                    <a:lnTo>
                      <a:pt x="8974" y="36204"/>
                    </a:lnTo>
                    <a:cubicBezTo>
                      <a:pt x="9007" y="36204"/>
                      <a:pt x="9074" y="36171"/>
                      <a:pt x="9107" y="36171"/>
                    </a:cubicBezTo>
                    <a:cubicBezTo>
                      <a:pt x="9241" y="36171"/>
                      <a:pt x="9341" y="36171"/>
                      <a:pt x="9474" y="36138"/>
                    </a:cubicBezTo>
                    <a:cubicBezTo>
                      <a:pt x="9641" y="36104"/>
                      <a:pt x="9808" y="36071"/>
                      <a:pt x="9975" y="36038"/>
                    </a:cubicBezTo>
                    <a:cubicBezTo>
                      <a:pt x="10375" y="35938"/>
                      <a:pt x="10742" y="35771"/>
                      <a:pt x="11109" y="35604"/>
                    </a:cubicBezTo>
                    <a:cubicBezTo>
                      <a:pt x="12743" y="35137"/>
                      <a:pt x="14144" y="34270"/>
                      <a:pt x="15345" y="33236"/>
                    </a:cubicBezTo>
                    <a:lnTo>
                      <a:pt x="15345" y="33236"/>
                    </a:lnTo>
                    <a:cubicBezTo>
                      <a:pt x="15212" y="33436"/>
                      <a:pt x="15078" y="33636"/>
                      <a:pt x="14945" y="33836"/>
                    </a:cubicBezTo>
                    <a:lnTo>
                      <a:pt x="14544" y="34470"/>
                    </a:lnTo>
                    <a:lnTo>
                      <a:pt x="14311" y="34770"/>
                    </a:lnTo>
                    <a:lnTo>
                      <a:pt x="14077" y="35070"/>
                    </a:lnTo>
                    <a:lnTo>
                      <a:pt x="13143" y="36271"/>
                    </a:lnTo>
                    <a:cubicBezTo>
                      <a:pt x="13010" y="36438"/>
                      <a:pt x="12877" y="36605"/>
                      <a:pt x="12743" y="36738"/>
                    </a:cubicBezTo>
                    <a:cubicBezTo>
                      <a:pt x="12710" y="36771"/>
                      <a:pt x="12676" y="36805"/>
                      <a:pt x="12643" y="36872"/>
                    </a:cubicBezTo>
                    <a:cubicBezTo>
                      <a:pt x="12610" y="36905"/>
                      <a:pt x="12576" y="36938"/>
                      <a:pt x="12543" y="36972"/>
                    </a:cubicBezTo>
                    <a:cubicBezTo>
                      <a:pt x="12443" y="37072"/>
                      <a:pt x="12376" y="37172"/>
                      <a:pt x="12276" y="37272"/>
                    </a:cubicBezTo>
                    <a:cubicBezTo>
                      <a:pt x="12209" y="37339"/>
                      <a:pt x="12176" y="37372"/>
                      <a:pt x="12109" y="37439"/>
                    </a:cubicBezTo>
                    <a:lnTo>
                      <a:pt x="11075" y="38573"/>
                    </a:lnTo>
                    <a:cubicBezTo>
                      <a:pt x="10341" y="39273"/>
                      <a:pt x="9608" y="39974"/>
                      <a:pt x="8840" y="40674"/>
                    </a:cubicBezTo>
                    <a:lnTo>
                      <a:pt x="6472" y="42676"/>
                    </a:lnTo>
                    <a:lnTo>
                      <a:pt x="6405" y="42709"/>
                    </a:lnTo>
                    <a:cubicBezTo>
                      <a:pt x="5805" y="43209"/>
                      <a:pt x="5738" y="44110"/>
                      <a:pt x="6239" y="44710"/>
                    </a:cubicBezTo>
                    <a:cubicBezTo>
                      <a:pt x="6523" y="45051"/>
                      <a:pt x="6925" y="45231"/>
                      <a:pt x="7330" y="45231"/>
                    </a:cubicBezTo>
                    <a:cubicBezTo>
                      <a:pt x="7638" y="45231"/>
                      <a:pt x="7947" y="45127"/>
                      <a:pt x="8207" y="44911"/>
                    </a:cubicBezTo>
                    <a:cubicBezTo>
                      <a:pt x="8240" y="44877"/>
                      <a:pt x="8240" y="44877"/>
                      <a:pt x="8273" y="44877"/>
                    </a:cubicBezTo>
                    <a:lnTo>
                      <a:pt x="10675" y="42676"/>
                    </a:lnTo>
                    <a:cubicBezTo>
                      <a:pt x="11442" y="41908"/>
                      <a:pt x="12209" y="41108"/>
                      <a:pt x="12943" y="40341"/>
                    </a:cubicBezTo>
                    <a:lnTo>
                      <a:pt x="14011" y="39073"/>
                    </a:lnTo>
                    <a:cubicBezTo>
                      <a:pt x="14144" y="38906"/>
                      <a:pt x="14278" y="38773"/>
                      <a:pt x="14411" y="38606"/>
                    </a:cubicBezTo>
                    <a:cubicBezTo>
                      <a:pt x="14511" y="38506"/>
                      <a:pt x="14578" y="38406"/>
                      <a:pt x="14678" y="38306"/>
                    </a:cubicBezTo>
                    <a:cubicBezTo>
                      <a:pt x="14711" y="38239"/>
                      <a:pt x="14711" y="38206"/>
                      <a:pt x="14745" y="38172"/>
                    </a:cubicBezTo>
                    <a:cubicBezTo>
                      <a:pt x="14845" y="38039"/>
                      <a:pt x="14945" y="37939"/>
                      <a:pt x="15045" y="37806"/>
                    </a:cubicBezTo>
                    <a:lnTo>
                      <a:pt x="16012" y="36471"/>
                    </a:lnTo>
                    <a:lnTo>
                      <a:pt x="16246" y="36138"/>
                    </a:lnTo>
                    <a:lnTo>
                      <a:pt x="16479" y="35771"/>
                    </a:lnTo>
                    <a:lnTo>
                      <a:pt x="16913" y="35070"/>
                    </a:lnTo>
                    <a:cubicBezTo>
                      <a:pt x="17013" y="34870"/>
                      <a:pt x="17146" y="34637"/>
                      <a:pt x="17280" y="34436"/>
                    </a:cubicBezTo>
                    <a:cubicBezTo>
                      <a:pt x="17280" y="35270"/>
                      <a:pt x="17413" y="36038"/>
                      <a:pt x="17580" y="36838"/>
                    </a:cubicBezTo>
                    <a:cubicBezTo>
                      <a:pt x="17613" y="36838"/>
                      <a:pt x="17613" y="36838"/>
                      <a:pt x="17613" y="36872"/>
                    </a:cubicBezTo>
                    <a:cubicBezTo>
                      <a:pt x="17713" y="37305"/>
                      <a:pt x="17847" y="37739"/>
                      <a:pt x="18014" y="38172"/>
                    </a:cubicBezTo>
                    <a:cubicBezTo>
                      <a:pt x="18014" y="38206"/>
                      <a:pt x="18047" y="38239"/>
                      <a:pt x="18047" y="38273"/>
                    </a:cubicBezTo>
                    <a:cubicBezTo>
                      <a:pt x="18247" y="38773"/>
                      <a:pt x="18447" y="39307"/>
                      <a:pt x="18714" y="39807"/>
                    </a:cubicBezTo>
                    <a:cubicBezTo>
                      <a:pt x="18747" y="39907"/>
                      <a:pt x="18814" y="40040"/>
                      <a:pt x="18848" y="40141"/>
                    </a:cubicBezTo>
                    <a:cubicBezTo>
                      <a:pt x="18948" y="40374"/>
                      <a:pt x="19014" y="40507"/>
                      <a:pt x="19014" y="40507"/>
                    </a:cubicBezTo>
                    <a:cubicBezTo>
                      <a:pt x="20022" y="42340"/>
                      <a:pt x="21927" y="43386"/>
                      <a:pt x="23897" y="43386"/>
                    </a:cubicBezTo>
                    <a:cubicBezTo>
                      <a:pt x="24795" y="43386"/>
                      <a:pt x="25707" y="43169"/>
                      <a:pt x="26553" y="42709"/>
                    </a:cubicBezTo>
                    <a:cubicBezTo>
                      <a:pt x="28388" y="41708"/>
                      <a:pt x="29455" y="39807"/>
                      <a:pt x="29455" y="37872"/>
                    </a:cubicBezTo>
                    <a:cubicBezTo>
                      <a:pt x="30346" y="38436"/>
                      <a:pt x="31394" y="38742"/>
                      <a:pt x="32461" y="38742"/>
                    </a:cubicBezTo>
                    <a:cubicBezTo>
                      <a:pt x="33353" y="38742"/>
                      <a:pt x="34257" y="38528"/>
                      <a:pt x="35092" y="38072"/>
                    </a:cubicBezTo>
                    <a:cubicBezTo>
                      <a:pt x="37794" y="36605"/>
                      <a:pt x="38795" y="33202"/>
                      <a:pt x="37327" y="30534"/>
                    </a:cubicBezTo>
                    <a:cubicBezTo>
                      <a:pt x="37127" y="30167"/>
                      <a:pt x="36894" y="29833"/>
                      <a:pt x="36627" y="29533"/>
                    </a:cubicBezTo>
                    <a:cubicBezTo>
                      <a:pt x="36493" y="29333"/>
                      <a:pt x="36360" y="29099"/>
                      <a:pt x="36227" y="28899"/>
                    </a:cubicBezTo>
                    <a:cubicBezTo>
                      <a:pt x="36227" y="28899"/>
                      <a:pt x="36227" y="28899"/>
                      <a:pt x="36193" y="28866"/>
                    </a:cubicBezTo>
                    <a:cubicBezTo>
                      <a:pt x="36060" y="28666"/>
                      <a:pt x="35926" y="28499"/>
                      <a:pt x="35793" y="28299"/>
                    </a:cubicBezTo>
                    <a:cubicBezTo>
                      <a:pt x="35559" y="27999"/>
                      <a:pt x="35326" y="27732"/>
                      <a:pt x="35059" y="27465"/>
                    </a:cubicBezTo>
                    <a:lnTo>
                      <a:pt x="35059" y="27465"/>
                    </a:lnTo>
                    <a:cubicBezTo>
                      <a:pt x="35401" y="27504"/>
                      <a:pt x="35738" y="27523"/>
                      <a:pt x="36076" y="27523"/>
                    </a:cubicBezTo>
                    <a:cubicBezTo>
                      <a:pt x="36595" y="27523"/>
                      <a:pt x="37116" y="27479"/>
                      <a:pt x="37661" y="27398"/>
                    </a:cubicBezTo>
                    <a:cubicBezTo>
                      <a:pt x="37894" y="27398"/>
                      <a:pt x="38128" y="27365"/>
                      <a:pt x="38361" y="27298"/>
                    </a:cubicBezTo>
                    <a:lnTo>
                      <a:pt x="38462" y="27298"/>
                    </a:lnTo>
                    <a:cubicBezTo>
                      <a:pt x="38695" y="27265"/>
                      <a:pt x="38929" y="27198"/>
                      <a:pt x="39162" y="27165"/>
                    </a:cubicBezTo>
                    <a:cubicBezTo>
                      <a:pt x="39295" y="27131"/>
                      <a:pt x="39396" y="27131"/>
                      <a:pt x="39496" y="27098"/>
                    </a:cubicBezTo>
                    <a:cubicBezTo>
                      <a:pt x="39762" y="27065"/>
                      <a:pt x="39896" y="27031"/>
                      <a:pt x="39896" y="27031"/>
                    </a:cubicBezTo>
                    <a:cubicBezTo>
                      <a:pt x="40063" y="26964"/>
                      <a:pt x="40263" y="26931"/>
                      <a:pt x="40430" y="26864"/>
                    </a:cubicBezTo>
                    <a:cubicBezTo>
                      <a:pt x="43065" y="25897"/>
                      <a:pt x="44599" y="23028"/>
                      <a:pt x="43865" y="20260"/>
                    </a:cubicBezTo>
                    <a:cubicBezTo>
                      <a:pt x="43365" y="18225"/>
                      <a:pt x="41764" y="16757"/>
                      <a:pt x="39896" y="16257"/>
                    </a:cubicBezTo>
                    <a:cubicBezTo>
                      <a:pt x="41297" y="14923"/>
                      <a:pt x="41964" y="12854"/>
                      <a:pt x="41430" y="10853"/>
                    </a:cubicBezTo>
                    <a:cubicBezTo>
                      <a:pt x="40784" y="8324"/>
                      <a:pt x="38529" y="6671"/>
                      <a:pt x="36059" y="6671"/>
                    </a:cubicBezTo>
                    <a:cubicBezTo>
                      <a:pt x="35597" y="6671"/>
                      <a:pt x="35127" y="6729"/>
                      <a:pt x="34659" y="6850"/>
                    </a:cubicBezTo>
                    <a:cubicBezTo>
                      <a:pt x="34259" y="6950"/>
                      <a:pt x="33892" y="7117"/>
                      <a:pt x="33558" y="7284"/>
                    </a:cubicBezTo>
                    <a:cubicBezTo>
                      <a:pt x="33358" y="7317"/>
                      <a:pt x="33191" y="7384"/>
                      <a:pt x="32991" y="7450"/>
                    </a:cubicBezTo>
                    <a:cubicBezTo>
                      <a:pt x="31323" y="8018"/>
                      <a:pt x="29922" y="9018"/>
                      <a:pt x="28755" y="10152"/>
                    </a:cubicBezTo>
                    <a:cubicBezTo>
                      <a:pt x="29055" y="8451"/>
                      <a:pt x="28988" y="6783"/>
                      <a:pt x="28588" y="4882"/>
                    </a:cubicBezTo>
                    <a:cubicBezTo>
                      <a:pt x="28554" y="4782"/>
                      <a:pt x="28554" y="4648"/>
                      <a:pt x="28521" y="4548"/>
                    </a:cubicBezTo>
                    <a:cubicBezTo>
                      <a:pt x="28488" y="4415"/>
                      <a:pt x="28488" y="4282"/>
                      <a:pt x="28454" y="4248"/>
                    </a:cubicBezTo>
                    <a:cubicBezTo>
                      <a:pt x="28454" y="4181"/>
                      <a:pt x="28454" y="4148"/>
                      <a:pt x="28454" y="4148"/>
                    </a:cubicBezTo>
                    <a:cubicBezTo>
                      <a:pt x="28388" y="3981"/>
                      <a:pt x="28321" y="3781"/>
                      <a:pt x="28254" y="3614"/>
                    </a:cubicBezTo>
                    <a:cubicBezTo>
                      <a:pt x="28254" y="3581"/>
                      <a:pt x="28254" y="3548"/>
                      <a:pt x="28254" y="3548"/>
                    </a:cubicBezTo>
                    <a:cubicBezTo>
                      <a:pt x="28188" y="3381"/>
                      <a:pt x="28121" y="3214"/>
                      <a:pt x="28021" y="3081"/>
                    </a:cubicBezTo>
                    <a:cubicBezTo>
                      <a:pt x="28021" y="3047"/>
                      <a:pt x="28021" y="3047"/>
                      <a:pt x="28021" y="3047"/>
                    </a:cubicBezTo>
                    <a:cubicBezTo>
                      <a:pt x="27091" y="1188"/>
                      <a:pt x="25153" y="1"/>
                      <a:pt x="2306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98" name="Google Shape;2398;p25"/>
              <p:cNvSpPr/>
              <p:nvPr/>
            </p:nvSpPr>
            <p:spPr>
              <a:xfrm>
                <a:off x="1961575" y="1038375"/>
                <a:ext cx="551250" cy="583250"/>
              </a:xfrm>
              <a:custGeom>
                <a:avLst/>
                <a:gdLst/>
                <a:ahLst/>
                <a:cxnLst/>
                <a:rect l="l" t="t" r="r" b="b"/>
                <a:pathLst>
                  <a:path w="22050" h="23330" extrusionOk="0">
                    <a:moveTo>
                      <a:pt x="15871" y="0"/>
                    </a:moveTo>
                    <a:cubicBezTo>
                      <a:pt x="15799" y="0"/>
                      <a:pt x="15737" y="38"/>
                      <a:pt x="15712" y="113"/>
                    </a:cubicBezTo>
                    <a:lnTo>
                      <a:pt x="10341" y="11388"/>
                    </a:lnTo>
                    <a:lnTo>
                      <a:pt x="301" y="5217"/>
                    </a:lnTo>
                    <a:cubicBezTo>
                      <a:pt x="262" y="5191"/>
                      <a:pt x="224" y="5180"/>
                      <a:pt x="190" y="5180"/>
                    </a:cubicBezTo>
                    <a:cubicBezTo>
                      <a:pt x="134" y="5180"/>
                      <a:pt x="88" y="5209"/>
                      <a:pt x="67" y="5250"/>
                    </a:cubicBezTo>
                    <a:cubicBezTo>
                      <a:pt x="0" y="5350"/>
                      <a:pt x="34" y="5450"/>
                      <a:pt x="100" y="5517"/>
                    </a:cubicBezTo>
                    <a:lnTo>
                      <a:pt x="10141" y="11688"/>
                    </a:lnTo>
                    <a:lnTo>
                      <a:pt x="5004" y="20995"/>
                    </a:lnTo>
                    <a:cubicBezTo>
                      <a:pt x="4370" y="21895"/>
                      <a:pt x="3336" y="22062"/>
                      <a:pt x="3303" y="22062"/>
                    </a:cubicBezTo>
                    <a:cubicBezTo>
                      <a:pt x="3236" y="22095"/>
                      <a:pt x="3169" y="22162"/>
                      <a:pt x="3169" y="22262"/>
                    </a:cubicBezTo>
                    <a:cubicBezTo>
                      <a:pt x="3203" y="22362"/>
                      <a:pt x="3269" y="22429"/>
                      <a:pt x="3336" y="22429"/>
                    </a:cubicBezTo>
                    <a:lnTo>
                      <a:pt x="3369" y="22429"/>
                    </a:lnTo>
                    <a:cubicBezTo>
                      <a:pt x="3403" y="22396"/>
                      <a:pt x="4137" y="22296"/>
                      <a:pt x="4804" y="21728"/>
                    </a:cubicBezTo>
                    <a:lnTo>
                      <a:pt x="4804" y="21728"/>
                    </a:lnTo>
                    <a:cubicBezTo>
                      <a:pt x="4704" y="22129"/>
                      <a:pt x="4570" y="22662"/>
                      <a:pt x="4537" y="23163"/>
                    </a:cubicBezTo>
                    <a:cubicBezTo>
                      <a:pt x="4537" y="23263"/>
                      <a:pt x="4604" y="23330"/>
                      <a:pt x="4704" y="23330"/>
                    </a:cubicBezTo>
                    <a:cubicBezTo>
                      <a:pt x="4804" y="23330"/>
                      <a:pt x="4871" y="23263"/>
                      <a:pt x="4904" y="23163"/>
                    </a:cubicBezTo>
                    <a:cubicBezTo>
                      <a:pt x="4971" y="22262"/>
                      <a:pt x="5304" y="21195"/>
                      <a:pt x="5304" y="21195"/>
                    </a:cubicBezTo>
                    <a:lnTo>
                      <a:pt x="10341" y="12088"/>
                    </a:lnTo>
                    <a:cubicBezTo>
                      <a:pt x="11242" y="12422"/>
                      <a:pt x="16145" y="14390"/>
                      <a:pt x="21783" y="16525"/>
                    </a:cubicBezTo>
                    <a:cubicBezTo>
                      <a:pt x="21808" y="16533"/>
                      <a:pt x="21833" y="16537"/>
                      <a:pt x="21857" y="16537"/>
                    </a:cubicBezTo>
                    <a:cubicBezTo>
                      <a:pt x="21929" y="16537"/>
                      <a:pt x="21991" y="16500"/>
                      <a:pt x="22016" y="16425"/>
                    </a:cubicBezTo>
                    <a:cubicBezTo>
                      <a:pt x="22049" y="16325"/>
                      <a:pt x="22016" y="16225"/>
                      <a:pt x="21916" y="16191"/>
                    </a:cubicBezTo>
                    <a:cubicBezTo>
                      <a:pt x="16412" y="14123"/>
                      <a:pt x="11575" y="12188"/>
                      <a:pt x="10541" y="11788"/>
                    </a:cubicBezTo>
                    <a:lnTo>
                      <a:pt x="16045" y="246"/>
                    </a:lnTo>
                    <a:cubicBezTo>
                      <a:pt x="16079" y="180"/>
                      <a:pt x="16045" y="80"/>
                      <a:pt x="15945" y="13"/>
                    </a:cubicBezTo>
                    <a:cubicBezTo>
                      <a:pt x="15920" y="5"/>
                      <a:pt x="15895" y="0"/>
                      <a:pt x="15871" y="0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99" name="Google Shape;2399;p25"/>
              <p:cNvSpPr/>
              <p:nvPr/>
            </p:nvSpPr>
            <p:spPr>
              <a:xfrm>
                <a:off x="2569500" y="1033675"/>
                <a:ext cx="61750" cy="60900"/>
              </a:xfrm>
              <a:custGeom>
                <a:avLst/>
                <a:gdLst/>
                <a:ahLst/>
                <a:cxnLst/>
                <a:rect l="l" t="t" r="r" b="b"/>
                <a:pathLst>
                  <a:path w="2470" h="2436" extrusionOk="0">
                    <a:moveTo>
                      <a:pt x="1235" y="1"/>
                    </a:moveTo>
                    <a:cubicBezTo>
                      <a:pt x="568" y="1"/>
                      <a:pt x="1" y="534"/>
                      <a:pt x="1" y="1235"/>
                    </a:cubicBezTo>
                    <a:cubicBezTo>
                      <a:pt x="1" y="1902"/>
                      <a:pt x="568" y="2436"/>
                      <a:pt x="1235" y="2436"/>
                    </a:cubicBezTo>
                    <a:cubicBezTo>
                      <a:pt x="1902" y="2436"/>
                      <a:pt x="2469" y="1902"/>
                      <a:pt x="2469" y="1235"/>
                    </a:cubicBezTo>
                    <a:cubicBezTo>
                      <a:pt x="2469" y="534"/>
                      <a:pt x="1902" y="1"/>
                      <a:pt x="123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00" name="Google Shape;2400;p25"/>
              <p:cNvSpPr/>
              <p:nvPr/>
            </p:nvSpPr>
            <p:spPr>
              <a:xfrm>
                <a:off x="1793950" y="1255500"/>
                <a:ext cx="60900" cy="60900"/>
              </a:xfrm>
              <a:custGeom>
                <a:avLst/>
                <a:gdLst/>
                <a:ahLst/>
                <a:cxnLst/>
                <a:rect l="l" t="t" r="r" b="b"/>
                <a:pathLst>
                  <a:path w="2436" h="2436" extrusionOk="0">
                    <a:moveTo>
                      <a:pt x="1235" y="1"/>
                    </a:moveTo>
                    <a:cubicBezTo>
                      <a:pt x="534" y="1"/>
                      <a:pt x="1" y="535"/>
                      <a:pt x="1" y="1202"/>
                    </a:cubicBezTo>
                    <a:cubicBezTo>
                      <a:pt x="1" y="1902"/>
                      <a:pt x="534" y="2436"/>
                      <a:pt x="1235" y="2436"/>
                    </a:cubicBezTo>
                    <a:cubicBezTo>
                      <a:pt x="1902" y="2436"/>
                      <a:pt x="2436" y="1902"/>
                      <a:pt x="2436" y="1202"/>
                    </a:cubicBezTo>
                    <a:cubicBezTo>
                      <a:pt x="2436" y="535"/>
                      <a:pt x="1902" y="1"/>
                      <a:pt x="123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01" name="Google Shape;2401;p25"/>
              <p:cNvSpPr/>
              <p:nvPr/>
            </p:nvSpPr>
            <p:spPr>
              <a:xfrm>
                <a:off x="2240100" y="906100"/>
                <a:ext cx="60900" cy="60900"/>
              </a:xfrm>
              <a:custGeom>
                <a:avLst/>
                <a:gdLst/>
                <a:ahLst/>
                <a:cxnLst/>
                <a:rect l="l" t="t" r="r" b="b"/>
                <a:pathLst>
                  <a:path w="2436" h="2436" extrusionOk="0">
                    <a:moveTo>
                      <a:pt x="1235" y="0"/>
                    </a:moveTo>
                    <a:cubicBezTo>
                      <a:pt x="534" y="0"/>
                      <a:pt x="1" y="567"/>
                      <a:pt x="1" y="1234"/>
                    </a:cubicBezTo>
                    <a:cubicBezTo>
                      <a:pt x="1" y="1901"/>
                      <a:pt x="534" y="2435"/>
                      <a:pt x="1235" y="2435"/>
                    </a:cubicBezTo>
                    <a:cubicBezTo>
                      <a:pt x="1902" y="2435"/>
                      <a:pt x="2436" y="1901"/>
                      <a:pt x="2436" y="1234"/>
                    </a:cubicBezTo>
                    <a:cubicBezTo>
                      <a:pt x="2436" y="567"/>
                      <a:pt x="1902" y="0"/>
                      <a:pt x="123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02" name="Google Shape;2402;p25"/>
              <p:cNvSpPr/>
              <p:nvPr/>
            </p:nvSpPr>
            <p:spPr>
              <a:xfrm>
                <a:off x="2464425" y="1576575"/>
                <a:ext cx="60900" cy="60900"/>
              </a:xfrm>
              <a:custGeom>
                <a:avLst/>
                <a:gdLst/>
                <a:ahLst/>
                <a:cxnLst/>
                <a:rect l="l" t="t" r="r" b="b"/>
                <a:pathLst>
                  <a:path w="2436" h="2436" extrusionOk="0">
                    <a:moveTo>
                      <a:pt x="1235" y="0"/>
                    </a:moveTo>
                    <a:cubicBezTo>
                      <a:pt x="568" y="0"/>
                      <a:pt x="1" y="567"/>
                      <a:pt x="1" y="1235"/>
                    </a:cubicBezTo>
                    <a:cubicBezTo>
                      <a:pt x="1" y="1902"/>
                      <a:pt x="568" y="2435"/>
                      <a:pt x="1235" y="2435"/>
                    </a:cubicBezTo>
                    <a:cubicBezTo>
                      <a:pt x="1902" y="2435"/>
                      <a:pt x="2436" y="1902"/>
                      <a:pt x="2436" y="1235"/>
                    </a:cubicBezTo>
                    <a:cubicBezTo>
                      <a:pt x="2436" y="567"/>
                      <a:pt x="1902" y="0"/>
                      <a:pt x="123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03" name="Google Shape;2403;p25"/>
              <p:cNvSpPr/>
              <p:nvPr/>
            </p:nvSpPr>
            <p:spPr>
              <a:xfrm>
                <a:off x="2556175" y="1134600"/>
                <a:ext cx="40875" cy="40050"/>
              </a:xfrm>
              <a:custGeom>
                <a:avLst/>
                <a:gdLst/>
                <a:ahLst/>
                <a:cxnLst/>
                <a:rect l="l" t="t" r="r" b="b"/>
                <a:pathLst>
                  <a:path w="1635" h="1602" extrusionOk="0">
                    <a:moveTo>
                      <a:pt x="801" y="0"/>
                    </a:moveTo>
                    <a:cubicBezTo>
                      <a:pt x="367" y="0"/>
                      <a:pt x="0" y="367"/>
                      <a:pt x="0" y="801"/>
                    </a:cubicBezTo>
                    <a:cubicBezTo>
                      <a:pt x="0" y="1268"/>
                      <a:pt x="367" y="1601"/>
                      <a:pt x="801" y="1601"/>
                    </a:cubicBezTo>
                    <a:cubicBezTo>
                      <a:pt x="1268" y="1601"/>
                      <a:pt x="1635" y="1268"/>
                      <a:pt x="1635" y="801"/>
                    </a:cubicBezTo>
                    <a:cubicBezTo>
                      <a:pt x="1635" y="367"/>
                      <a:pt x="1268" y="0"/>
                      <a:pt x="80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04" name="Google Shape;2404;p25"/>
              <p:cNvSpPr/>
              <p:nvPr/>
            </p:nvSpPr>
            <p:spPr>
              <a:xfrm>
                <a:off x="2062475" y="1098725"/>
                <a:ext cx="35050" cy="35050"/>
              </a:xfrm>
              <a:custGeom>
                <a:avLst/>
                <a:gdLst/>
                <a:ahLst/>
                <a:cxnLst/>
                <a:rect l="l" t="t" r="r" b="b"/>
                <a:pathLst>
                  <a:path w="1402" h="1402" extrusionOk="0">
                    <a:moveTo>
                      <a:pt x="701" y="1"/>
                    </a:moveTo>
                    <a:cubicBezTo>
                      <a:pt x="334" y="1"/>
                      <a:pt x="1" y="334"/>
                      <a:pt x="1" y="701"/>
                    </a:cubicBezTo>
                    <a:cubicBezTo>
                      <a:pt x="1" y="1068"/>
                      <a:pt x="334" y="1402"/>
                      <a:pt x="701" y="1402"/>
                    </a:cubicBezTo>
                    <a:cubicBezTo>
                      <a:pt x="1068" y="1402"/>
                      <a:pt x="1402" y="1068"/>
                      <a:pt x="1402" y="701"/>
                    </a:cubicBezTo>
                    <a:cubicBezTo>
                      <a:pt x="1402" y="334"/>
                      <a:pt x="1068" y="1"/>
                      <a:pt x="70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05" name="Google Shape;2405;p25"/>
              <p:cNvSpPr/>
              <p:nvPr/>
            </p:nvSpPr>
            <p:spPr>
              <a:xfrm>
                <a:off x="2365200" y="1552375"/>
                <a:ext cx="40050" cy="40900"/>
              </a:xfrm>
              <a:custGeom>
                <a:avLst/>
                <a:gdLst/>
                <a:ahLst/>
                <a:cxnLst/>
                <a:rect l="l" t="t" r="r" b="b"/>
                <a:pathLst>
                  <a:path w="1602" h="1636" extrusionOk="0">
                    <a:moveTo>
                      <a:pt x="801" y="1"/>
                    </a:moveTo>
                    <a:cubicBezTo>
                      <a:pt x="367" y="1"/>
                      <a:pt x="0" y="368"/>
                      <a:pt x="0" y="835"/>
                    </a:cubicBezTo>
                    <a:cubicBezTo>
                      <a:pt x="0" y="1269"/>
                      <a:pt x="367" y="1635"/>
                      <a:pt x="801" y="1635"/>
                    </a:cubicBezTo>
                    <a:cubicBezTo>
                      <a:pt x="1268" y="1635"/>
                      <a:pt x="1601" y="1269"/>
                      <a:pt x="1601" y="835"/>
                    </a:cubicBezTo>
                    <a:cubicBezTo>
                      <a:pt x="1601" y="368"/>
                      <a:pt x="1268" y="1"/>
                      <a:pt x="80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06" name="Google Shape;2406;p25"/>
              <p:cNvSpPr/>
              <p:nvPr/>
            </p:nvSpPr>
            <p:spPr>
              <a:xfrm>
                <a:off x="2151700" y="1610750"/>
                <a:ext cx="40900" cy="40900"/>
              </a:xfrm>
              <a:custGeom>
                <a:avLst/>
                <a:gdLst/>
                <a:ahLst/>
                <a:cxnLst/>
                <a:rect l="l" t="t" r="r" b="b"/>
                <a:pathLst>
                  <a:path w="1636" h="1636" extrusionOk="0">
                    <a:moveTo>
                      <a:pt x="801" y="1"/>
                    </a:moveTo>
                    <a:cubicBezTo>
                      <a:pt x="368" y="1"/>
                      <a:pt x="1" y="368"/>
                      <a:pt x="1" y="835"/>
                    </a:cubicBezTo>
                    <a:cubicBezTo>
                      <a:pt x="1" y="1269"/>
                      <a:pt x="368" y="1635"/>
                      <a:pt x="801" y="1635"/>
                    </a:cubicBezTo>
                    <a:cubicBezTo>
                      <a:pt x="1268" y="1635"/>
                      <a:pt x="1635" y="1269"/>
                      <a:pt x="1635" y="835"/>
                    </a:cubicBezTo>
                    <a:cubicBezTo>
                      <a:pt x="1635" y="368"/>
                      <a:pt x="1268" y="1"/>
                      <a:pt x="80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07" name="Google Shape;2407;p25"/>
              <p:cNvSpPr/>
              <p:nvPr/>
            </p:nvSpPr>
            <p:spPr>
              <a:xfrm>
                <a:off x="1874000" y="1220475"/>
                <a:ext cx="40900" cy="40900"/>
              </a:xfrm>
              <a:custGeom>
                <a:avLst/>
                <a:gdLst/>
                <a:ahLst/>
                <a:cxnLst/>
                <a:rect l="l" t="t" r="r" b="b"/>
                <a:pathLst>
                  <a:path w="1636" h="1636" extrusionOk="0">
                    <a:moveTo>
                      <a:pt x="835" y="1"/>
                    </a:moveTo>
                    <a:cubicBezTo>
                      <a:pt x="368" y="1"/>
                      <a:pt x="1" y="368"/>
                      <a:pt x="1" y="801"/>
                    </a:cubicBezTo>
                    <a:cubicBezTo>
                      <a:pt x="1" y="1268"/>
                      <a:pt x="368" y="1635"/>
                      <a:pt x="835" y="1635"/>
                    </a:cubicBezTo>
                    <a:cubicBezTo>
                      <a:pt x="1268" y="1635"/>
                      <a:pt x="1635" y="1268"/>
                      <a:pt x="1635" y="801"/>
                    </a:cubicBezTo>
                    <a:cubicBezTo>
                      <a:pt x="1635" y="368"/>
                      <a:pt x="1268" y="1"/>
                      <a:pt x="83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08" name="Google Shape;2408;p25"/>
              <p:cNvSpPr/>
              <p:nvPr/>
            </p:nvSpPr>
            <p:spPr>
              <a:xfrm>
                <a:off x="1733075" y="1208800"/>
                <a:ext cx="30050" cy="30900"/>
              </a:xfrm>
              <a:custGeom>
                <a:avLst/>
                <a:gdLst/>
                <a:ahLst/>
                <a:cxnLst/>
                <a:rect l="l" t="t" r="r" b="b"/>
                <a:pathLst>
                  <a:path w="1202" h="1236" extrusionOk="0">
                    <a:moveTo>
                      <a:pt x="601" y="1"/>
                    </a:moveTo>
                    <a:cubicBezTo>
                      <a:pt x="267" y="1"/>
                      <a:pt x="1" y="268"/>
                      <a:pt x="1" y="601"/>
                    </a:cubicBezTo>
                    <a:cubicBezTo>
                      <a:pt x="1" y="968"/>
                      <a:pt x="267" y="1235"/>
                      <a:pt x="601" y="1235"/>
                    </a:cubicBezTo>
                    <a:cubicBezTo>
                      <a:pt x="935" y="1235"/>
                      <a:pt x="1201" y="968"/>
                      <a:pt x="1201" y="601"/>
                    </a:cubicBezTo>
                    <a:cubicBezTo>
                      <a:pt x="1201" y="268"/>
                      <a:pt x="935" y="1"/>
                      <a:pt x="60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09" name="Google Shape;2409;p25"/>
              <p:cNvSpPr/>
              <p:nvPr/>
            </p:nvSpPr>
            <p:spPr>
              <a:xfrm>
                <a:off x="1766425" y="1480675"/>
                <a:ext cx="30050" cy="30050"/>
              </a:xfrm>
              <a:custGeom>
                <a:avLst/>
                <a:gdLst/>
                <a:ahLst/>
                <a:cxnLst/>
                <a:rect l="l" t="t" r="r" b="b"/>
                <a:pathLst>
                  <a:path w="1202" h="1202" extrusionOk="0">
                    <a:moveTo>
                      <a:pt x="601" y="0"/>
                    </a:moveTo>
                    <a:cubicBezTo>
                      <a:pt x="268" y="0"/>
                      <a:pt x="1" y="267"/>
                      <a:pt x="1" y="601"/>
                    </a:cubicBezTo>
                    <a:cubicBezTo>
                      <a:pt x="1" y="934"/>
                      <a:pt x="268" y="1201"/>
                      <a:pt x="601" y="1201"/>
                    </a:cubicBezTo>
                    <a:cubicBezTo>
                      <a:pt x="935" y="1201"/>
                      <a:pt x="1202" y="934"/>
                      <a:pt x="1202" y="601"/>
                    </a:cubicBezTo>
                    <a:cubicBezTo>
                      <a:pt x="1202" y="267"/>
                      <a:pt x="935" y="0"/>
                      <a:pt x="60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10" name="Google Shape;2410;p25"/>
              <p:cNvSpPr/>
              <p:nvPr/>
            </p:nvSpPr>
            <p:spPr>
              <a:xfrm>
                <a:off x="2180900" y="1314750"/>
                <a:ext cx="106775" cy="46825"/>
              </a:xfrm>
              <a:custGeom>
                <a:avLst/>
                <a:gdLst/>
                <a:ahLst/>
                <a:cxnLst/>
                <a:rect l="l" t="t" r="r" b="b"/>
                <a:pathLst>
                  <a:path w="4271" h="1873" extrusionOk="0">
                    <a:moveTo>
                      <a:pt x="870" y="1"/>
                    </a:moveTo>
                    <a:cubicBezTo>
                      <a:pt x="579" y="1"/>
                      <a:pt x="275" y="87"/>
                      <a:pt x="0" y="333"/>
                    </a:cubicBezTo>
                    <a:cubicBezTo>
                      <a:pt x="167" y="1033"/>
                      <a:pt x="834" y="1800"/>
                      <a:pt x="2302" y="1867"/>
                    </a:cubicBezTo>
                    <a:cubicBezTo>
                      <a:pt x="2363" y="1871"/>
                      <a:pt x="2423" y="1873"/>
                      <a:pt x="2481" y="1873"/>
                    </a:cubicBezTo>
                    <a:cubicBezTo>
                      <a:pt x="3503" y="1873"/>
                      <a:pt x="4081" y="1333"/>
                      <a:pt x="4270" y="733"/>
                    </a:cubicBezTo>
                    <a:cubicBezTo>
                      <a:pt x="3890" y="532"/>
                      <a:pt x="3375" y="315"/>
                      <a:pt x="2885" y="315"/>
                    </a:cubicBezTo>
                    <a:cubicBezTo>
                      <a:pt x="2645" y="315"/>
                      <a:pt x="2411" y="368"/>
                      <a:pt x="2202" y="500"/>
                    </a:cubicBezTo>
                    <a:cubicBezTo>
                      <a:pt x="2202" y="500"/>
                      <a:pt x="1570" y="1"/>
                      <a:pt x="87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11" name="Google Shape;2411;p25"/>
              <p:cNvSpPr/>
              <p:nvPr/>
            </p:nvSpPr>
            <p:spPr>
              <a:xfrm>
                <a:off x="2177550" y="1288550"/>
                <a:ext cx="115125" cy="44550"/>
              </a:xfrm>
              <a:custGeom>
                <a:avLst/>
                <a:gdLst/>
                <a:ahLst/>
                <a:cxnLst/>
                <a:rect l="l" t="t" r="r" b="b"/>
                <a:pathLst>
                  <a:path w="4605" h="1782" extrusionOk="0">
                    <a:moveTo>
                      <a:pt x="989" y="1"/>
                    </a:moveTo>
                    <a:cubicBezTo>
                      <a:pt x="893" y="1"/>
                      <a:pt x="787" y="15"/>
                      <a:pt x="668" y="46"/>
                    </a:cubicBezTo>
                    <a:cubicBezTo>
                      <a:pt x="234" y="180"/>
                      <a:pt x="1" y="747"/>
                      <a:pt x="134" y="1381"/>
                    </a:cubicBezTo>
                    <a:cubicBezTo>
                      <a:pt x="409" y="1135"/>
                      <a:pt x="713" y="1049"/>
                      <a:pt x="1004" y="1049"/>
                    </a:cubicBezTo>
                    <a:cubicBezTo>
                      <a:pt x="1704" y="1049"/>
                      <a:pt x="2336" y="1548"/>
                      <a:pt x="2336" y="1548"/>
                    </a:cubicBezTo>
                    <a:cubicBezTo>
                      <a:pt x="2545" y="1416"/>
                      <a:pt x="2779" y="1363"/>
                      <a:pt x="3019" y="1363"/>
                    </a:cubicBezTo>
                    <a:cubicBezTo>
                      <a:pt x="3509" y="1363"/>
                      <a:pt x="4024" y="1580"/>
                      <a:pt x="4404" y="1781"/>
                    </a:cubicBezTo>
                    <a:cubicBezTo>
                      <a:pt x="4604" y="1247"/>
                      <a:pt x="4504" y="680"/>
                      <a:pt x="4137" y="547"/>
                    </a:cubicBezTo>
                    <a:cubicBezTo>
                      <a:pt x="3923" y="455"/>
                      <a:pt x="3737" y="422"/>
                      <a:pt x="3571" y="422"/>
                    </a:cubicBezTo>
                    <a:cubicBezTo>
                      <a:pt x="3195" y="422"/>
                      <a:pt x="2924" y="590"/>
                      <a:pt x="2669" y="614"/>
                    </a:cubicBezTo>
                    <a:cubicBezTo>
                      <a:pt x="2599" y="626"/>
                      <a:pt x="2534" y="632"/>
                      <a:pt x="2473" y="632"/>
                    </a:cubicBezTo>
                    <a:cubicBezTo>
                      <a:pt x="1841" y="632"/>
                      <a:pt x="1641" y="1"/>
                      <a:pt x="989" y="1"/>
                    </a:cubicBezTo>
                    <a:close/>
                  </a:path>
                </a:pathLst>
              </a:custGeom>
              <a:solidFill>
                <a:srgbClr val="231C1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12" name="Google Shape;2412;p25"/>
              <p:cNvSpPr/>
              <p:nvPr/>
            </p:nvSpPr>
            <p:spPr>
              <a:xfrm>
                <a:off x="2295975" y="1192150"/>
                <a:ext cx="192675" cy="181775"/>
              </a:xfrm>
              <a:custGeom>
                <a:avLst/>
                <a:gdLst/>
                <a:ahLst/>
                <a:cxnLst/>
                <a:rect l="l" t="t" r="r" b="b"/>
                <a:pathLst>
                  <a:path w="7707" h="7271" extrusionOk="0">
                    <a:moveTo>
                      <a:pt x="3849" y="0"/>
                    </a:moveTo>
                    <a:cubicBezTo>
                      <a:pt x="2050" y="0"/>
                      <a:pt x="512" y="1332"/>
                      <a:pt x="267" y="3169"/>
                    </a:cubicBezTo>
                    <a:cubicBezTo>
                      <a:pt x="1" y="5137"/>
                      <a:pt x="1402" y="6971"/>
                      <a:pt x="3370" y="7238"/>
                    </a:cubicBezTo>
                    <a:cubicBezTo>
                      <a:pt x="3534" y="7260"/>
                      <a:pt x="3697" y="7271"/>
                      <a:pt x="3859" y="7271"/>
                    </a:cubicBezTo>
                    <a:cubicBezTo>
                      <a:pt x="5662" y="7271"/>
                      <a:pt x="7225" y="5940"/>
                      <a:pt x="7439" y="4103"/>
                    </a:cubicBezTo>
                    <a:cubicBezTo>
                      <a:pt x="7706" y="2101"/>
                      <a:pt x="6305" y="300"/>
                      <a:pt x="4337" y="33"/>
                    </a:cubicBezTo>
                    <a:cubicBezTo>
                      <a:pt x="4173" y="11"/>
                      <a:pt x="4009" y="0"/>
                      <a:pt x="384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13" name="Google Shape;2413;p25"/>
              <p:cNvSpPr/>
              <p:nvPr/>
            </p:nvSpPr>
            <p:spPr>
              <a:xfrm>
                <a:off x="2327675" y="1228300"/>
                <a:ext cx="111775" cy="105325"/>
              </a:xfrm>
              <a:custGeom>
                <a:avLst/>
                <a:gdLst/>
                <a:ahLst/>
                <a:cxnLst/>
                <a:rect l="l" t="t" r="r" b="b"/>
                <a:pathLst>
                  <a:path w="4471" h="4213" extrusionOk="0">
                    <a:moveTo>
                      <a:pt x="2212" y="0"/>
                    </a:moveTo>
                    <a:cubicBezTo>
                      <a:pt x="1191" y="0"/>
                      <a:pt x="289" y="786"/>
                      <a:pt x="167" y="1823"/>
                    </a:cubicBezTo>
                    <a:cubicBezTo>
                      <a:pt x="0" y="2990"/>
                      <a:pt x="801" y="4058"/>
                      <a:pt x="1968" y="4191"/>
                    </a:cubicBezTo>
                    <a:cubicBezTo>
                      <a:pt x="2069" y="4205"/>
                      <a:pt x="2168" y="4212"/>
                      <a:pt x="2266" y="4212"/>
                    </a:cubicBezTo>
                    <a:cubicBezTo>
                      <a:pt x="3307" y="4212"/>
                      <a:pt x="4184" y="3426"/>
                      <a:pt x="4337" y="2390"/>
                    </a:cubicBezTo>
                    <a:cubicBezTo>
                      <a:pt x="4470" y="1222"/>
                      <a:pt x="3669" y="155"/>
                      <a:pt x="2502" y="21"/>
                    </a:cubicBezTo>
                    <a:cubicBezTo>
                      <a:pt x="2405" y="7"/>
                      <a:pt x="2308" y="0"/>
                      <a:pt x="2212" y="0"/>
                    </a:cubicBezTo>
                    <a:close/>
                  </a:path>
                </a:pathLst>
              </a:custGeom>
              <a:solidFill>
                <a:srgbClr val="231C1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14" name="Google Shape;2414;p25"/>
              <p:cNvSpPr/>
              <p:nvPr/>
            </p:nvSpPr>
            <p:spPr>
              <a:xfrm>
                <a:off x="1983250" y="1187750"/>
                <a:ext cx="194325" cy="181400"/>
              </a:xfrm>
              <a:custGeom>
                <a:avLst/>
                <a:gdLst/>
                <a:ahLst/>
                <a:cxnLst/>
                <a:rect l="l" t="t" r="r" b="b"/>
                <a:pathLst>
                  <a:path w="7773" h="7256" extrusionOk="0">
                    <a:moveTo>
                      <a:pt x="3913" y="1"/>
                    </a:moveTo>
                    <a:cubicBezTo>
                      <a:pt x="3734" y="1"/>
                      <a:pt x="3552" y="14"/>
                      <a:pt x="3370" y="42"/>
                    </a:cubicBezTo>
                    <a:cubicBezTo>
                      <a:pt x="1368" y="342"/>
                      <a:pt x="1" y="2210"/>
                      <a:pt x="301" y="4179"/>
                    </a:cubicBezTo>
                    <a:cubicBezTo>
                      <a:pt x="573" y="5964"/>
                      <a:pt x="2136" y="7255"/>
                      <a:pt x="3893" y="7255"/>
                    </a:cubicBezTo>
                    <a:cubicBezTo>
                      <a:pt x="4073" y="7255"/>
                      <a:pt x="4255" y="7242"/>
                      <a:pt x="4437" y="7214"/>
                    </a:cubicBezTo>
                    <a:cubicBezTo>
                      <a:pt x="6405" y="6914"/>
                      <a:pt x="7773" y="5079"/>
                      <a:pt x="7473" y="3078"/>
                    </a:cubicBezTo>
                    <a:cubicBezTo>
                      <a:pt x="7200" y="1292"/>
                      <a:pt x="5665" y="1"/>
                      <a:pt x="391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15" name="Google Shape;2415;p25"/>
              <p:cNvSpPr/>
              <p:nvPr/>
            </p:nvSpPr>
            <p:spPr>
              <a:xfrm>
                <a:off x="2029950" y="1225750"/>
                <a:ext cx="112600" cy="105375"/>
              </a:xfrm>
              <a:custGeom>
                <a:avLst/>
                <a:gdLst/>
                <a:ahLst/>
                <a:cxnLst/>
                <a:rect l="l" t="t" r="r" b="b"/>
                <a:pathLst>
                  <a:path w="4504" h="4215" extrusionOk="0">
                    <a:moveTo>
                      <a:pt x="2253" y="1"/>
                    </a:moveTo>
                    <a:cubicBezTo>
                      <a:pt x="2149" y="1"/>
                      <a:pt x="2042" y="8"/>
                      <a:pt x="1935" y="23"/>
                    </a:cubicBezTo>
                    <a:cubicBezTo>
                      <a:pt x="801" y="190"/>
                      <a:pt x="1" y="1258"/>
                      <a:pt x="167" y="2425"/>
                    </a:cubicBezTo>
                    <a:cubicBezTo>
                      <a:pt x="319" y="3458"/>
                      <a:pt x="1219" y="4215"/>
                      <a:pt x="2261" y="4215"/>
                    </a:cubicBezTo>
                    <a:cubicBezTo>
                      <a:pt x="2363" y="4215"/>
                      <a:pt x="2465" y="4208"/>
                      <a:pt x="2569" y="4193"/>
                    </a:cubicBezTo>
                    <a:cubicBezTo>
                      <a:pt x="3703" y="4026"/>
                      <a:pt x="4504" y="2925"/>
                      <a:pt x="4337" y="1791"/>
                    </a:cubicBezTo>
                    <a:cubicBezTo>
                      <a:pt x="4186" y="731"/>
                      <a:pt x="3291" y="1"/>
                      <a:pt x="2253" y="1"/>
                    </a:cubicBezTo>
                    <a:close/>
                  </a:path>
                </a:pathLst>
              </a:custGeom>
              <a:solidFill>
                <a:srgbClr val="231C1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16" name="Google Shape;2416;p25"/>
              <p:cNvSpPr/>
              <p:nvPr/>
            </p:nvSpPr>
            <p:spPr>
              <a:xfrm>
                <a:off x="2336000" y="1347825"/>
                <a:ext cx="93425" cy="83775"/>
              </a:xfrm>
              <a:custGeom>
                <a:avLst/>
                <a:gdLst/>
                <a:ahLst/>
                <a:cxnLst/>
                <a:rect l="l" t="t" r="r" b="b"/>
                <a:pathLst>
                  <a:path w="3737" h="3351" extrusionOk="0">
                    <a:moveTo>
                      <a:pt x="1881" y="0"/>
                    </a:moveTo>
                    <a:cubicBezTo>
                      <a:pt x="913" y="0"/>
                      <a:pt x="130" y="605"/>
                      <a:pt x="67" y="1411"/>
                    </a:cubicBezTo>
                    <a:cubicBezTo>
                      <a:pt x="1" y="2279"/>
                      <a:pt x="768" y="3246"/>
                      <a:pt x="1835" y="3346"/>
                    </a:cubicBezTo>
                    <a:cubicBezTo>
                      <a:pt x="1878" y="3349"/>
                      <a:pt x="1919" y="3350"/>
                      <a:pt x="1960" y="3350"/>
                    </a:cubicBezTo>
                    <a:cubicBezTo>
                      <a:pt x="2928" y="3350"/>
                      <a:pt x="3606" y="2612"/>
                      <a:pt x="3670" y="1812"/>
                    </a:cubicBezTo>
                    <a:cubicBezTo>
                      <a:pt x="3737" y="944"/>
                      <a:pt x="3136" y="77"/>
                      <a:pt x="2102" y="10"/>
                    </a:cubicBezTo>
                    <a:cubicBezTo>
                      <a:pt x="2028" y="3"/>
                      <a:pt x="1954" y="0"/>
                      <a:pt x="188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17" name="Google Shape;2417;p25"/>
              <p:cNvSpPr/>
              <p:nvPr/>
            </p:nvSpPr>
            <p:spPr>
              <a:xfrm>
                <a:off x="2025775" y="1346975"/>
                <a:ext cx="97600" cy="83775"/>
              </a:xfrm>
              <a:custGeom>
                <a:avLst/>
                <a:gdLst/>
                <a:ahLst/>
                <a:cxnLst/>
                <a:rect l="l" t="t" r="r" b="b"/>
                <a:pathLst>
                  <a:path w="3904" h="3351" extrusionOk="0">
                    <a:moveTo>
                      <a:pt x="1886" y="1"/>
                    </a:moveTo>
                    <a:cubicBezTo>
                      <a:pt x="1759" y="1"/>
                      <a:pt x="1630" y="15"/>
                      <a:pt x="1502" y="44"/>
                    </a:cubicBezTo>
                    <a:cubicBezTo>
                      <a:pt x="468" y="245"/>
                      <a:pt x="1" y="1179"/>
                      <a:pt x="168" y="2013"/>
                    </a:cubicBezTo>
                    <a:cubicBezTo>
                      <a:pt x="343" y="2771"/>
                      <a:pt x="977" y="3351"/>
                      <a:pt x="1824" y="3351"/>
                    </a:cubicBezTo>
                    <a:cubicBezTo>
                      <a:pt x="1946" y="3351"/>
                      <a:pt x="2072" y="3339"/>
                      <a:pt x="2202" y="3313"/>
                    </a:cubicBezTo>
                    <a:cubicBezTo>
                      <a:pt x="3237" y="3080"/>
                      <a:pt x="3904" y="2213"/>
                      <a:pt x="3737" y="1379"/>
                    </a:cubicBezTo>
                    <a:cubicBezTo>
                      <a:pt x="3562" y="652"/>
                      <a:pt x="2754" y="1"/>
                      <a:pt x="1886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2418" name="Google Shape;2418;p25"/>
          <p:cNvSpPr/>
          <p:nvPr/>
        </p:nvSpPr>
        <p:spPr>
          <a:xfrm>
            <a:off x="395399" y="88986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419" name="Google Shape;2419;p25"/>
          <p:cNvGrpSpPr/>
          <p:nvPr/>
        </p:nvGrpSpPr>
        <p:grpSpPr>
          <a:xfrm rot="-4500040">
            <a:off x="558498" y="5068489"/>
            <a:ext cx="1342252" cy="1682888"/>
            <a:chOff x="7475418" y="335106"/>
            <a:chExt cx="1006719" cy="1262203"/>
          </a:xfrm>
        </p:grpSpPr>
        <p:grpSp>
          <p:nvGrpSpPr>
            <p:cNvPr id="2420" name="Google Shape;2420;p25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2421" name="Google Shape;2421;p25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22" name="Google Shape;2422;p25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23" name="Google Shape;2423;p25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24" name="Google Shape;2424;p25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25" name="Google Shape;2425;p25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26" name="Google Shape;2426;p25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27" name="Google Shape;2427;p25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28" name="Google Shape;2428;p25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29" name="Google Shape;2429;p25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30" name="Google Shape;2430;p25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31" name="Google Shape;2431;p25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32" name="Google Shape;2432;p25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33" name="Google Shape;2433;p25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34" name="Google Shape;2434;p25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35" name="Google Shape;2435;p25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36" name="Google Shape;2436;p25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37" name="Google Shape;2437;p25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38" name="Google Shape;2438;p25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39" name="Google Shape;2439;p25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40" name="Google Shape;2440;p25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41" name="Google Shape;2441;p25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42" name="Google Shape;2442;p25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43" name="Google Shape;2443;p25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44" name="Google Shape;2444;p25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45" name="Google Shape;2445;p25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46" name="Google Shape;2446;p25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447" name="Google Shape;2447;p25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2448" name="Google Shape;2448;p25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49" name="Google Shape;2449;p25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50" name="Google Shape;2450;p25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51" name="Google Shape;2451;p25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52" name="Google Shape;2452;p25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53" name="Google Shape;2453;p25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54" name="Google Shape;2454;p25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55" name="Google Shape;2455;p25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56" name="Google Shape;2456;p25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57" name="Google Shape;2457;p25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58" name="Google Shape;2458;p25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59" name="Google Shape;2459;p25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60" name="Google Shape;2460;p25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61" name="Google Shape;2461;p25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62" name="Google Shape;2462;p25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63" name="Google Shape;2463;p25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64" name="Google Shape;2464;p25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65" name="Google Shape;2465;p25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66" name="Google Shape;2466;p25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67" name="Google Shape;2467;p25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68" name="Google Shape;2468;p25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69" name="Google Shape;2469;p25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70" name="Google Shape;2470;p25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71" name="Google Shape;2471;p25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72" name="Google Shape;2472;p25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73" name="Google Shape;2473;p25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2474" name="Google Shape;2474;p25"/>
          <p:cNvGrpSpPr/>
          <p:nvPr/>
        </p:nvGrpSpPr>
        <p:grpSpPr>
          <a:xfrm rot="-2700000">
            <a:off x="10569709" y="5397188"/>
            <a:ext cx="732927" cy="735323"/>
            <a:chOff x="3841181" y="335095"/>
            <a:chExt cx="549700" cy="551497"/>
          </a:xfrm>
        </p:grpSpPr>
        <p:grpSp>
          <p:nvGrpSpPr>
            <p:cNvPr id="2475" name="Google Shape;2475;p25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476" name="Google Shape;2476;p25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77" name="Google Shape;2477;p25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78" name="Google Shape;2478;p25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79" name="Google Shape;2479;p25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80" name="Google Shape;2480;p25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81" name="Google Shape;2481;p25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82" name="Google Shape;2482;p25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83" name="Google Shape;2483;p25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84" name="Google Shape;2484;p25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85" name="Google Shape;2485;p25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86" name="Google Shape;2486;p25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87" name="Google Shape;2487;p25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88" name="Google Shape;2488;p25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489" name="Google Shape;2489;p25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490" name="Google Shape;2490;p25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91" name="Google Shape;2491;p25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92" name="Google Shape;2492;p25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93" name="Google Shape;2493;p25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94" name="Google Shape;2494;p25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95" name="Google Shape;2495;p25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96" name="Google Shape;2496;p25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97" name="Google Shape;2497;p25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98" name="Google Shape;2498;p25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99" name="Google Shape;2499;p25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00" name="Google Shape;2500;p25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01" name="Google Shape;2501;p25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02" name="Google Shape;2502;p25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2503" name="Google Shape;2503;p25"/>
          <p:cNvGrpSpPr/>
          <p:nvPr/>
        </p:nvGrpSpPr>
        <p:grpSpPr>
          <a:xfrm rot="1799830">
            <a:off x="10448614" y="642719"/>
            <a:ext cx="1009629" cy="1012931"/>
            <a:chOff x="3841181" y="335095"/>
            <a:chExt cx="549700" cy="551497"/>
          </a:xfrm>
        </p:grpSpPr>
        <p:grpSp>
          <p:nvGrpSpPr>
            <p:cNvPr id="2504" name="Google Shape;2504;p25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505" name="Google Shape;2505;p25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06" name="Google Shape;2506;p25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07" name="Google Shape;2507;p25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08" name="Google Shape;2508;p25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09" name="Google Shape;2509;p25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10" name="Google Shape;2510;p25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11" name="Google Shape;2511;p25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12" name="Google Shape;2512;p25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13" name="Google Shape;2513;p25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14" name="Google Shape;2514;p25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15" name="Google Shape;2515;p25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16" name="Google Shape;2516;p25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17" name="Google Shape;2517;p25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518" name="Google Shape;2518;p25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519" name="Google Shape;2519;p25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20" name="Google Shape;2520;p25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21" name="Google Shape;2521;p25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22" name="Google Shape;2522;p25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23" name="Google Shape;2523;p25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24" name="Google Shape;2524;p25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25" name="Google Shape;2525;p25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26" name="Google Shape;2526;p25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27" name="Google Shape;2527;p25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28" name="Google Shape;2528;p25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29" name="Google Shape;2529;p25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30" name="Google Shape;2530;p25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31" name="Google Shape;2531;p25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2532" name="Google Shape;2532;p25"/>
          <p:cNvSpPr/>
          <p:nvPr/>
        </p:nvSpPr>
        <p:spPr>
          <a:xfrm>
            <a:off x="11745237" y="479544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533" name="Google Shape;2533;p25"/>
          <p:cNvSpPr/>
          <p:nvPr/>
        </p:nvSpPr>
        <p:spPr>
          <a:xfrm>
            <a:off x="499803" y="42203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534" name="Google Shape;2534;p25"/>
          <p:cNvSpPr/>
          <p:nvPr/>
        </p:nvSpPr>
        <p:spPr>
          <a:xfrm>
            <a:off x="11449133" y="1986733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535" name="Google Shape;2535;p25"/>
          <p:cNvSpPr/>
          <p:nvPr/>
        </p:nvSpPr>
        <p:spPr>
          <a:xfrm>
            <a:off x="7315203" y="61325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130718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3">
  <p:cSld name="Title only 3">
    <p:spTree>
      <p:nvGrpSpPr>
        <p:cNvPr id="1" name="Shape 2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7" name="Google Shape;2537;p26"/>
          <p:cNvSpPr/>
          <p:nvPr/>
        </p:nvSpPr>
        <p:spPr>
          <a:xfrm flipH="1">
            <a:off x="-6241553" y="992301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538" name="Google Shape;2538;p26"/>
          <p:cNvSpPr/>
          <p:nvPr/>
        </p:nvSpPr>
        <p:spPr>
          <a:xfrm flipH="1">
            <a:off x="2265297" y="5720152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539" name="Google Shape;2539;p26"/>
          <p:cNvSpPr/>
          <p:nvPr/>
        </p:nvSpPr>
        <p:spPr>
          <a:xfrm flipH="1">
            <a:off x="4881001" y="-3535731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540" name="Google Shape;2540;p26"/>
          <p:cNvSpPr txBox="1">
            <a:spLocks noGrp="1"/>
          </p:cNvSpPr>
          <p:nvPr>
            <p:ph type="title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541" name="Google Shape;2541;p26"/>
          <p:cNvSpPr/>
          <p:nvPr/>
        </p:nvSpPr>
        <p:spPr>
          <a:xfrm>
            <a:off x="1635970" y="3519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542" name="Google Shape;2542;p26"/>
          <p:cNvSpPr/>
          <p:nvPr/>
        </p:nvSpPr>
        <p:spPr>
          <a:xfrm>
            <a:off x="11467666" y="1655800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543" name="Google Shape;2543;p26"/>
          <p:cNvSpPr/>
          <p:nvPr/>
        </p:nvSpPr>
        <p:spPr>
          <a:xfrm>
            <a:off x="11620942" y="6132560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544" name="Google Shape;2544;p26"/>
          <p:cNvGrpSpPr/>
          <p:nvPr/>
        </p:nvGrpSpPr>
        <p:grpSpPr>
          <a:xfrm>
            <a:off x="10794542" y="351678"/>
            <a:ext cx="732933" cy="735329"/>
            <a:chOff x="3841181" y="335095"/>
            <a:chExt cx="549700" cy="551497"/>
          </a:xfrm>
        </p:grpSpPr>
        <p:grpSp>
          <p:nvGrpSpPr>
            <p:cNvPr id="2545" name="Google Shape;2545;p26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546" name="Google Shape;2546;p26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47" name="Google Shape;2547;p26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48" name="Google Shape;2548;p26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49" name="Google Shape;2549;p26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50" name="Google Shape;2550;p26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51" name="Google Shape;2551;p26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52" name="Google Shape;2552;p26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53" name="Google Shape;2553;p26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54" name="Google Shape;2554;p26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55" name="Google Shape;2555;p26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56" name="Google Shape;2556;p26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57" name="Google Shape;2557;p26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58" name="Google Shape;2558;p26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559" name="Google Shape;2559;p26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560" name="Google Shape;2560;p26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61" name="Google Shape;2561;p26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62" name="Google Shape;2562;p26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63" name="Google Shape;2563;p26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64" name="Google Shape;2564;p26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65" name="Google Shape;2565;p26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66" name="Google Shape;2566;p26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67" name="Google Shape;2567;p26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68" name="Google Shape;2568;p26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69" name="Google Shape;2569;p26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70" name="Google Shape;2570;p26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71" name="Google Shape;2571;p26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72" name="Google Shape;2572;p26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2573" name="Google Shape;2573;p26"/>
          <p:cNvGrpSpPr/>
          <p:nvPr/>
        </p:nvGrpSpPr>
        <p:grpSpPr>
          <a:xfrm rot="-1799830">
            <a:off x="359079" y="371353"/>
            <a:ext cx="1009629" cy="1012931"/>
            <a:chOff x="3841181" y="335095"/>
            <a:chExt cx="549700" cy="551497"/>
          </a:xfrm>
        </p:grpSpPr>
        <p:grpSp>
          <p:nvGrpSpPr>
            <p:cNvPr id="2574" name="Google Shape;2574;p26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575" name="Google Shape;2575;p26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76" name="Google Shape;2576;p26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77" name="Google Shape;2577;p26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78" name="Google Shape;2578;p26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79" name="Google Shape;2579;p26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80" name="Google Shape;2580;p26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81" name="Google Shape;2581;p26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82" name="Google Shape;2582;p26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83" name="Google Shape;2583;p26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84" name="Google Shape;2584;p26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85" name="Google Shape;2585;p26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86" name="Google Shape;2586;p26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87" name="Google Shape;2587;p26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588" name="Google Shape;2588;p26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589" name="Google Shape;2589;p26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90" name="Google Shape;2590;p26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91" name="Google Shape;2591;p26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92" name="Google Shape;2592;p26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93" name="Google Shape;2593;p26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94" name="Google Shape;2594;p26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95" name="Google Shape;2595;p26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96" name="Google Shape;2596;p26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97" name="Google Shape;2597;p26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98" name="Google Shape;2598;p26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99" name="Google Shape;2599;p26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00" name="Google Shape;2600;p26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01" name="Google Shape;2601;p26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2602" name="Google Shape;2602;p26"/>
          <p:cNvGrpSpPr/>
          <p:nvPr/>
        </p:nvGrpSpPr>
        <p:grpSpPr>
          <a:xfrm>
            <a:off x="4415375" y="6043644"/>
            <a:ext cx="570955" cy="572821"/>
            <a:chOff x="3841181" y="335095"/>
            <a:chExt cx="549700" cy="551497"/>
          </a:xfrm>
        </p:grpSpPr>
        <p:grpSp>
          <p:nvGrpSpPr>
            <p:cNvPr id="2603" name="Google Shape;2603;p26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604" name="Google Shape;2604;p26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05" name="Google Shape;2605;p26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06" name="Google Shape;2606;p26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07" name="Google Shape;2607;p26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08" name="Google Shape;2608;p26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09" name="Google Shape;2609;p26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10" name="Google Shape;2610;p26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11" name="Google Shape;2611;p26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12" name="Google Shape;2612;p26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13" name="Google Shape;2613;p26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14" name="Google Shape;2614;p26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15" name="Google Shape;2615;p26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16" name="Google Shape;2616;p26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617" name="Google Shape;2617;p26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618" name="Google Shape;2618;p26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19" name="Google Shape;2619;p26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20" name="Google Shape;2620;p26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21" name="Google Shape;2621;p26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22" name="Google Shape;2622;p26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23" name="Google Shape;2623;p26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24" name="Google Shape;2624;p26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25" name="Google Shape;2625;p26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26" name="Google Shape;2626;p26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27" name="Google Shape;2627;p26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28" name="Google Shape;2628;p26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29" name="Google Shape;2629;p26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30" name="Google Shape;2630;p26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2631" name="Google Shape;2631;p26"/>
          <p:cNvSpPr/>
          <p:nvPr/>
        </p:nvSpPr>
        <p:spPr>
          <a:xfrm>
            <a:off x="435233" y="6043633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06496044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4">
  <p:cSld name="Title only 4">
    <p:spTree>
      <p:nvGrpSpPr>
        <p:cNvPr id="1" name="Shape 2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3" name="Google Shape;2633;p27"/>
          <p:cNvSpPr/>
          <p:nvPr/>
        </p:nvSpPr>
        <p:spPr>
          <a:xfrm>
            <a:off x="6811125" y="-1020548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634" name="Google Shape;2634;p27"/>
          <p:cNvSpPr/>
          <p:nvPr/>
        </p:nvSpPr>
        <p:spPr>
          <a:xfrm>
            <a:off x="-5388520" y="1940603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635" name="Google Shape;2635;p27"/>
          <p:cNvSpPr txBox="1">
            <a:spLocks noGrp="1"/>
          </p:cNvSpPr>
          <p:nvPr>
            <p:ph type="title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636" name="Google Shape;2636;p27"/>
          <p:cNvSpPr/>
          <p:nvPr/>
        </p:nvSpPr>
        <p:spPr>
          <a:xfrm flipH="1">
            <a:off x="9434895" y="2737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637" name="Google Shape;2637;p27"/>
          <p:cNvSpPr/>
          <p:nvPr/>
        </p:nvSpPr>
        <p:spPr>
          <a:xfrm flipH="1">
            <a:off x="2497795" y="57049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638" name="Google Shape;2638;p27"/>
          <p:cNvSpPr/>
          <p:nvPr/>
        </p:nvSpPr>
        <p:spPr>
          <a:xfrm flipH="1">
            <a:off x="11507126" y="4837833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639" name="Google Shape;2639;p27"/>
          <p:cNvSpPr/>
          <p:nvPr/>
        </p:nvSpPr>
        <p:spPr>
          <a:xfrm flipH="1">
            <a:off x="461319" y="5268527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640" name="Google Shape;2640;p27"/>
          <p:cNvSpPr/>
          <p:nvPr/>
        </p:nvSpPr>
        <p:spPr>
          <a:xfrm flipH="1">
            <a:off x="448442" y="2303851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641" name="Google Shape;2641;p27"/>
          <p:cNvSpPr/>
          <p:nvPr/>
        </p:nvSpPr>
        <p:spPr>
          <a:xfrm flipH="1">
            <a:off x="594529" y="624344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642" name="Google Shape;2642;p27"/>
          <p:cNvGrpSpPr/>
          <p:nvPr/>
        </p:nvGrpSpPr>
        <p:grpSpPr>
          <a:xfrm rot="-1800044" flipH="1">
            <a:off x="594873" y="446851"/>
            <a:ext cx="1342263" cy="1682901"/>
            <a:chOff x="7475418" y="335106"/>
            <a:chExt cx="1006719" cy="1262203"/>
          </a:xfrm>
        </p:grpSpPr>
        <p:grpSp>
          <p:nvGrpSpPr>
            <p:cNvPr id="2643" name="Google Shape;2643;p27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2644" name="Google Shape;2644;p27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45" name="Google Shape;2645;p27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46" name="Google Shape;2646;p27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47" name="Google Shape;2647;p27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48" name="Google Shape;2648;p27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49" name="Google Shape;2649;p27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50" name="Google Shape;2650;p27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51" name="Google Shape;2651;p27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52" name="Google Shape;2652;p27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53" name="Google Shape;2653;p27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54" name="Google Shape;2654;p27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55" name="Google Shape;2655;p27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56" name="Google Shape;2656;p27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57" name="Google Shape;2657;p27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58" name="Google Shape;2658;p27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59" name="Google Shape;2659;p27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60" name="Google Shape;2660;p27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61" name="Google Shape;2661;p27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62" name="Google Shape;2662;p27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63" name="Google Shape;2663;p27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64" name="Google Shape;2664;p27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65" name="Google Shape;2665;p27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66" name="Google Shape;2666;p27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67" name="Google Shape;2667;p27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68" name="Google Shape;2668;p27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69" name="Google Shape;2669;p27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670" name="Google Shape;2670;p27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2671" name="Google Shape;2671;p27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72" name="Google Shape;2672;p27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73" name="Google Shape;2673;p27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74" name="Google Shape;2674;p27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75" name="Google Shape;2675;p27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76" name="Google Shape;2676;p27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77" name="Google Shape;2677;p27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78" name="Google Shape;2678;p27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79" name="Google Shape;2679;p27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80" name="Google Shape;2680;p27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81" name="Google Shape;2681;p27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82" name="Google Shape;2682;p27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83" name="Google Shape;2683;p27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84" name="Google Shape;2684;p27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85" name="Google Shape;2685;p27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86" name="Google Shape;2686;p27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87" name="Google Shape;2687;p27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88" name="Google Shape;2688;p27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89" name="Google Shape;2689;p27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90" name="Google Shape;2690;p27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91" name="Google Shape;2691;p27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92" name="Google Shape;2692;p27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93" name="Google Shape;2693;p27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94" name="Google Shape;2694;p27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95" name="Google Shape;2695;p27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96" name="Google Shape;2696;p27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2697" name="Google Shape;2697;p27"/>
          <p:cNvGrpSpPr/>
          <p:nvPr/>
        </p:nvGrpSpPr>
        <p:grpSpPr>
          <a:xfrm flipH="1">
            <a:off x="10626076" y="5764912"/>
            <a:ext cx="732933" cy="735329"/>
            <a:chOff x="3841181" y="335095"/>
            <a:chExt cx="549700" cy="551497"/>
          </a:xfrm>
        </p:grpSpPr>
        <p:grpSp>
          <p:nvGrpSpPr>
            <p:cNvPr id="2698" name="Google Shape;2698;p27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699" name="Google Shape;2699;p27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00" name="Google Shape;2700;p27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01" name="Google Shape;2701;p27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02" name="Google Shape;2702;p27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03" name="Google Shape;2703;p27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04" name="Google Shape;2704;p27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05" name="Google Shape;2705;p27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06" name="Google Shape;2706;p27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07" name="Google Shape;2707;p27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08" name="Google Shape;2708;p27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09" name="Google Shape;2709;p27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10" name="Google Shape;2710;p27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11" name="Google Shape;2711;p27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712" name="Google Shape;2712;p27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713" name="Google Shape;2713;p27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14" name="Google Shape;2714;p27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15" name="Google Shape;2715;p27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16" name="Google Shape;2716;p27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17" name="Google Shape;2717;p27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18" name="Google Shape;2718;p27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19" name="Google Shape;2719;p27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20" name="Google Shape;2720;p27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21" name="Google Shape;2721;p27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22" name="Google Shape;2722;p27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23" name="Google Shape;2723;p27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24" name="Google Shape;2724;p27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25" name="Google Shape;2725;p27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2726" name="Google Shape;2726;p27"/>
          <p:cNvGrpSpPr/>
          <p:nvPr/>
        </p:nvGrpSpPr>
        <p:grpSpPr>
          <a:xfrm>
            <a:off x="10128892" y="719329"/>
            <a:ext cx="1103107" cy="1118563"/>
            <a:chOff x="901750" y="604725"/>
            <a:chExt cx="1115000" cy="1130775"/>
          </a:xfrm>
        </p:grpSpPr>
        <p:grpSp>
          <p:nvGrpSpPr>
            <p:cNvPr id="2727" name="Google Shape;2727;p27"/>
            <p:cNvGrpSpPr/>
            <p:nvPr/>
          </p:nvGrpSpPr>
          <p:grpSpPr>
            <a:xfrm>
              <a:off x="901750" y="604725"/>
              <a:ext cx="1115000" cy="1130775"/>
              <a:chOff x="1647175" y="767375"/>
              <a:chExt cx="1115000" cy="1130775"/>
            </a:xfrm>
          </p:grpSpPr>
          <p:sp>
            <p:nvSpPr>
              <p:cNvPr id="2728" name="Google Shape;2728;p27"/>
              <p:cNvSpPr/>
              <p:nvPr/>
            </p:nvSpPr>
            <p:spPr>
              <a:xfrm>
                <a:off x="1647175" y="767375"/>
                <a:ext cx="1115000" cy="1130775"/>
              </a:xfrm>
              <a:custGeom>
                <a:avLst/>
                <a:gdLst/>
                <a:ahLst/>
                <a:cxnLst/>
                <a:rect l="l" t="t" r="r" b="b"/>
                <a:pathLst>
                  <a:path w="44600" h="45231" extrusionOk="0">
                    <a:moveTo>
                      <a:pt x="23069" y="1"/>
                    </a:moveTo>
                    <a:cubicBezTo>
                      <a:pt x="22611" y="1"/>
                      <a:pt x="22146" y="58"/>
                      <a:pt x="21683" y="179"/>
                    </a:cubicBezTo>
                    <a:cubicBezTo>
                      <a:pt x="19648" y="712"/>
                      <a:pt x="18180" y="2280"/>
                      <a:pt x="17680" y="4181"/>
                    </a:cubicBezTo>
                    <a:cubicBezTo>
                      <a:pt x="16655" y="3080"/>
                      <a:pt x="15197" y="2431"/>
                      <a:pt x="13654" y="2431"/>
                    </a:cubicBezTo>
                    <a:cubicBezTo>
                      <a:pt x="13188" y="2431"/>
                      <a:pt x="12715" y="2490"/>
                      <a:pt x="12243" y="2614"/>
                    </a:cubicBezTo>
                    <a:cubicBezTo>
                      <a:pt x="9274" y="3381"/>
                      <a:pt x="7506" y="6416"/>
                      <a:pt x="8273" y="9385"/>
                    </a:cubicBezTo>
                    <a:cubicBezTo>
                      <a:pt x="8373" y="9785"/>
                      <a:pt x="8507" y="10152"/>
                      <a:pt x="8707" y="10519"/>
                    </a:cubicBezTo>
                    <a:cubicBezTo>
                      <a:pt x="8774" y="10786"/>
                      <a:pt x="8874" y="11020"/>
                      <a:pt x="8940" y="11287"/>
                    </a:cubicBezTo>
                    <a:cubicBezTo>
                      <a:pt x="8974" y="11353"/>
                      <a:pt x="9007" y="11453"/>
                      <a:pt x="9041" y="11520"/>
                    </a:cubicBezTo>
                    <a:cubicBezTo>
                      <a:pt x="9107" y="11687"/>
                      <a:pt x="9174" y="11854"/>
                      <a:pt x="9241" y="11987"/>
                    </a:cubicBezTo>
                    <a:cubicBezTo>
                      <a:pt x="9307" y="12087"/>
                      <a:pt x="9341" y="12187"/>
                      <a:pt x="9407" y="12287"/>
                    </a:cubicBezTo>
                    <a:cubicBezTo>
                      <a:pt x="9474" y="12421"/>
                      <a:pt x="9541" y="12554"/>
                      <a:pt x="9608" y="12688"/>
                    </a:cubicBezTo>
                    <a:cubicBezTo>
                      <a:pt x="9674" y="12788"/>
                      <a:pt x="9708" y="12888"/>
                      <a:pt x="9774" y="12988"/>
                    </a:cubicBezTo>
                    <a:cubicBezTo>
                      <a:pt x="9808" y="13055"/>
                      <a:pt x="9841" y="13088"/>
                      <a:pt x="9874" y="13155"/>
                    </a:cubicBezTo>
                    <a:cubicBezTo>
                      <a:pt x="10542" y="14222"/>
                      <a:pt x="11342" y="15156"/>
                      <a:pt x="12209" y="15957"/>
                    </a:cubicBezTo>
                    <a:cubicBezTo>
                      <a:pt x="11009" y="15556"/>
                      <a:pt x="9874" y="15390"/>
                      <a:pt x="8707" y="15356"/>
                    </a:cubicBezTo>
                    <a:cubicBezTo>
                      <a:pt x="7773" y="15356"/>
                      <a:pt x="6872" y="15456"/>
                      <a:pt x="5872" y="15656"/>
                    </a:cubicBezTo>
                    <a:cubicBezTo>
                      <a:pt x="5738" y="15690"/>
                      <a:pt x="5605" y="15690"/>
                      <a:pt x="5471" y="15723"/>
                    </a:cubicBezTo>
                    <a:cubicBezTo>
                      <a:pt x="5371" y="15756"/>
                      <a:pt x="5238" y="15756"/>
                      <a:pt x="5138" y="15790"/>
                    </a:cubicBezTo>
                    <a:cubicBezTo>
                      <a:pt x="4871" y="15823"/>
                      <a:pt x="4737" y="15857"/>
                      <a:pt x="4737" y="15857"/>
                    </a:cubicBezTo>
                    <a:cubicBezTo>
                      <a:pt x="1769" y="16624"/>
                      <a:pt x="1" y="19659"/>
                      <a:pt x="768" y="22628"/>
                    </a:cubicBezTo>
                    <a:cubicBezTo>
                      <a:pt x="1302" y="24663"/>
                      <a:pt x="2869" y="26131"/>
                      <a:pt x="4771" y="26631"/>
                    </a:cubicBezTo>
                    <a:cubicBezTo>
                      <a:pt x="3336" y="27965"/>
                      <a:pt x="2703" y="30033"/>
                      <a:pt x="3203" y="32035"/>
                    </a:cubicBezTo>
                    <a:cubicBezTo>
                      <a:pt x="3837" y="34503"/>
                      <a:pt x="6072" y="36171"/>
                      <a:pt x="8473" y="36204"/>
                    </a:cubicBezTo>
                    <a:lnTo>
                      <a:pt x="8974" y="36204"/>
                    </a:lnTo>
                    <a:cubicBezTo>
                      <a:pt x="9007" y="36204"/>
                      <a:pt x="9074" y="36171"/>
                      <a:pt x="9107" y="36171"/>
                    </a:cubicBezTo>
                    <a:cubicBezTo>
                      <a:pt x="9241" y="36171"/>
                      <a:pt x="9341" y="36171"/>
                      <a:pt x="9474" y="36138"/>
                    </a:cubicBezTo>
                    <a:cubicBezTo>
                      <a:pt x="9641" y="36104"/>
                      <a:pt x="9808" y="36071"/>
                      <a:pt x="9975" y="36038"/>
                    </a:cubicBezTo>
                    <a:cubicBezTo>
                      <a:pt x="10375" y="35938"/>
                      <a:pt x="10742" y="35771"/>
                      <a:pt x="11109" y="35604"/>
                    </a:cubicBezTo>
                    <a:cubicBezTo>
                      <a:pt x="12743" y="35137"/>
                      <a:pt x="14144" y="34270"/>
                      <a:pt x="15345" y="33236"/>
                    </a:cubicBezTo>
                    <a:lnTo>
                      <a:pt x="15345" y="33236"/>
                    </a:lnTo>
                    <a:cubicBezTo>
                      <a:pt x="15212" y="33436"/>
                      <a:pt x="15078" y="33636"/>
                      <a:pt x="14945" y="33836"/>
                    </a:cubicBezTo>
                    <a:lnTo>
                      <a:pt x="14544" y="34470"/>
                    </a:lnTo>
                    <a:lnTo>
                      <a:pt x="14311" y="34770"/>
                    </a:lnTo>
                    <a:lnTo>
                      <a:pt x="14077" y="35070"/>
                    </a:lnTo>
                    <a:lnTo>
                      <a:pt x="13143" y="36271"/>
                    </a:lnTo>
                    <a:cubicBezTo>
                      <a:pt x="13010" y="36438"/>
                      <a:pt x="12877" y="36605"/>
                      <a:pt x="12743" y="36738"/>
                    </a:cubicBezTo>
                    <a:cubicBezTo>
                      <a:pt x="12710" y="36771"/>
                      <a:pt x="12676" y="36805"/>
                      <a:pt x="12643" y="36872"/>
                    </a:cubicBezTo>
                    <a:cubicBezTo>
                      <a:pt x="12610" y="36905"/>
                      <a:pt x="12576" y="36938"/>
                      <a:pt x="12543" y="36972"/>
                    </a:cubicBezTo>
                    <a:cubicBezTo>
                      <a:pt x="12443" y="37072"/>
                      <a:pt x="12376" y="37172"/>
                      <a:pt x="12276" y="37272"/>
                    </a:cubicBezTo>
                    <a:cubicBezTo>
                      <a:pt x="12209" y="37339"/>
                      <a:pt x="12176" y="37372"/>
                      <a:pt x="12109" y="37439"/>
                    </a:cubicBezTo>
                    <a:lnTo>
                      <a:pt x="11075" y="38573"/>
                    </a:lnTo>
                    <a:cubicBezTo>
                      <a:pt x="10341" y="39273"/>
                      <a:pt x="9608" y="39974"/>
                      <a:pt x="8840" y="40674"/>
                    </a:cubicBezTo>
                    <a:lnTo>
                      <a:pt x="6472" y="42676"/>
                    </a:lnTo>
                    <a:lnTo>
                      <a:pt x="6405" y="42709"/>
                    </a:lnTo>
                    <a:cubicBezTo>
                      <a:pt x="5805" y="43209"/>
                      <a:pt x="5738" y="44110"/>
                      <a:pt x="6239" y="44710"/>
                    </a:cubicBezTo>
                    <a:cubicBezTo>
                      <a:pt x="6523" y="45051"/>
                      <a:pt x="6925" y="45231"/>
                      <a:pt x="7330" y="45231"/>
                    </a:cubicBezTo>
                    <a:cubicBezTo>
                      <a:pt x="7638" y="45231"/>
                      <a:pt x="7947" y="45127"/>
                      <a:pt x="8207" y="44911"/>
                    </a:cubicBezTo>
                    <a:cubicBezTo>
                      <a:pt x="8240" y="44877"/>
                      <a:pt x="8240" y="44877"/>
                      <a:pt x="8273" y="44877"/>
                    </a:cubicBezTo>
                    <a:lnTo>
                      <a:pt x="10675" y="42676"/>
                    </a:lnTo>
                    <a:cubicBezTo>
                      <a:pt x="11442" y="41908"/>
                      <a:pt x="12209" y="41108"/>
                      <a:pt x="12943" y="40341"/>
                    </a:cubicBezTo>
                    <a:lnTo>
                      <a:pt x="14011" y="39073"/>
                    </a:lnTo>
                    <a:cubicBezTo>
                      <a:pt x="14144" y="38906"/>
                      <a:pt x="14278" y="38773"/>
                      <a:pt x="14411" y="38606"/>
                    </a:cubicBezTo>
                    <a:cubicBezTo>
                      <a:pt x="14511" y="38506"/>
                      <a:pt x="14578" y="38406"/>
                      <a:pt x="14678" y="38306"/>
                    </a:cubicBezTo>
                    <a:cubicBezTo>
                      <a:pt x="14711" y="38239"/>
                      <a:pt x="14711" y="38206"/>
                      <a:pt x="14745" y="38172"/>
                    </a:cubicBezTo>
                    <a:cubicBezTo>
                      <a:pt x="14845" y="38039"/>
                      <a:pt x="14945" y="37939"/>
                      <a:pt x="15045" y="37806"/>
                    </a:cubicBezTo>
                    <a:lnTo>
                      <a:pt x="16012" y="36471"/>
                    </a:lnTo>
                    <a:lnTo>
                      <a:pt x="16246" y="36138"/>
                    </a:lnTo>
                    <a:lnTo>
                      <a:pt x="16479" y="35771"/>
                    </a:lnTo>
                    <a:lnTo>
                      <a:pt x="16913" y="35070"/>
                    </a:lnTo>
                    <a:cubicBezTo>
                      <a:pt x="17013" y="34870"/>
                      <a:pt x="17146" y="34637"/>
                      <a:pt x="17280" y="34436"/>
                    </a:cubicBezTo>
                    <a:cubicBezTo>
                      <a:pt x="17280" y="35270"/>
                      <a:pt x="17413" y="36038"/>
                      <a:pt x="17580" y="36838"/>
                    </a:cubicBezTo>
                    <a:cubicBezTo>
                      <a:pt x="17613" y="36838"/>
                      <a:pt x="17613" y="36838"/>
                      <a:pt x="17613" y="36872"/>
                    </a:cubicBezTo>
                    <a:cubicBezTo>
                      <a:pt x="17713" y="37305"/>
                      <a:pt x="17847" y="37739"/>
                      <a:pt x="18014" y="38172"/>
                    </a:cubicBezTo>
                    <a:cubicBezTo>
                      <a:pt x="18014" y="38206"/>
                      <a:pt x="18047" y="38239"/>
                      <a:pt x="18047" y="38273"/>
                    </a:cubicBezTo>
                    <a:cubicBezTo>
                      <a:pt x="18247" y="38773"/>
                      <a:pt x="18447" y="39307"/>
                      <a:pt x="18714" y="39807"/>
                    </a:cubicBezTo>
                    <a:cubicBezTo>
                      <a:pt x="18747" y="39907"/>
                      <a:pt x="18814" y="40040"/>
                      <a:pt x="18848" y="40141"/>
                    </a:cubicBezTo>
                    <a:cubicBezTo>
                      <a:pt x="18948" y="40374"/>
                      <a:pt x="19014" y="40507"/>
                      <a:pt x="19014" y="40507"/>
                    </a:cubicBezTo>
                    <a:cubicBezTo>
                      <a:pt x="20022" y="42340"/>
                      <a:pt x="21927" y="43386"/>
                      <a:pt x="23897" y="43386"/>
                    </a:cubicBezTo>
                    <a:cubicBezTo>
                      <a:pt x="24795" y="43386"/>
                      <a:pt x="25707" y="43169"/>
                      <a:pt x="26553" y="42709"/>
                    </a:cubicBezTo>
                    <a:cubicBezTo>
                      <a:pt x="28388" y="41708"/>
                      <a:pt x="29455" y="39807"/>
                      <a:pt x="29455" y="37872"/>
                    </a:cubicBezTo>
                    <a:cubicBezTo>
                      <a:pt x="30346" y="38436"/>
                      <a:pt x="31394" y="38742"/>
                      <a:pt x="32461" y="38742"/>
                    </a:cubicBezTo>
                    <a:cubicBezTo>
                      <a:pt x="33353" y="38742"/>
                      <a:pt x="34257" y="38528"/>
                      <a:pt x="35092" y="38072"/>
                    </a:cubicBezTo>
                    <a:cubicBezTo>
                      <a:pt x="37794" y="36605"/>
                      <a:pt x="38795" y="33202"/>
                      <a:pt x="37327" y="30534"/>
                    </a:cubicBezTo>
                    <a:cubicBezTo>
                      <a:pt x="37127" y="30167"/>
                      <a:pt x="36894" y="29833"/>
                      <a:pt x="36627" y="29533"/>
                    </a:cubicBezTo>
                    <a:cubicBezTo>
                      <a:pt x="36493" y="29333"/>
                      <a:pt x="36360" y="29099"/>
                      <a:pt x="36227" y="28899"/>
                    </a:cubicBezTo>
                    <a:cubicBezTo>
                      <a:pt x="36227" y="28899"/>
                      <a:pt x="36227" y="28899"/>
                      <a:pt x="36193" y="28866"/>
                    </a:cubicBezTo>
                    <a:cubicBezTo>
                      <a:pt x="36060" y="28666"/>
                      <a:pt x="35926" y="28499"/>
                      <a:pt x="35793" y="28299"/>
                    </a:cubicBezTo>
                    <a:cubicBezTo>
                      <a:pt x="35559" y="27999"/>
                      <a:pt x="35326" y="27732"/>
                      <a:pt x="35059" y="27465"/>
                    </a:cubicBezTo>
                    <a:lnTo>
                      <a:pt x="35059" y="27465"/>
                    </a:lnTo>
                    <a:cubicBezTo>
                      <a:pt x="35401" y="27504"/>
                      <a:pt x="35738" y="27523"/>
                      <a:pt x="36076" y="27523"/>
                    </a:cubicBezTo>
                    <a:cubicBezTo>
                      <a:pt x="36595" y="27523"/>
                      <a:pt x="37116" y="27479"/>
                      <a:pt x="37661" y="27398"/>
                    </a:cubicBezTo>
                    <a:cubicBezTo>
                      <a:pt x="37894" y="27398"/>
                      <a:pt x="38128" y="27365"/>
                      <a:pt x="38361" y="27298"/>
                    </a:cubicBezTo>
                    <a:lnTo>
                      <a:pt x="38462" y="27298"/>
                    </a:lnTo>
                    <a:cubicBezTo>
                      <a:pt x="38695" y="27265"/>
                      <a:pt x="38929" y="27198"/>
                      <a:pt x="39162" y="27165"/>
                    </a:cubicBezTo>
                    <a:cubicBezTo>
                      <a:pt x="39295" y="27131"/>
                      <a:pt x="39396" y="27131"/>
                      <a:pt x="39496" y="27098"/>
                    </a:cubicBezTo>
                    <a:cubicBezTo>
                      <a:pt x="39762" y="27065"/>
                      <a:pt x="39896" y="27031"/>
                      <a:pt x="39896" y="27031"/>
                    </a:cubicBezTo>
                    <a:cubicBezTo>
                      <a:pt x="40063" y="26964"/>
                      <a:pt x="40263" y="26931"/>
                      <a:pt x="40430" y="26864"/>
                    </a:cubicBezTo>
                    <a:cubicBezTo>
                      <a:pt x="43065" y="25897"/>
                      <a:pt x="44599" y="23028"/>
                      <a:pt x="43865" y="20260"/>
                    </a:cubicBezTo>
                    <a:cubicBezTo>
                      <a:pt x="43365" y="18225"/>
                      <a:pt x="41764" y="16757"/>
                      <a:pt x="39896" y="16257"/>
                    </a:cubicBezTo>
                    <a:cubicBezTo>
                      <a:pt x="41297" y="14923"/>
                      <a:pt x="41964" y="12854"/>
                      <a:pt x="41430" y="10853"/>
                    </a:cubicBezTo>
                    <a:cubicBezTo>
                      <a:pt x="40784" y="8324"/>
                      <a:pt x="38529" y="6671"/>
                      <a:pt x="36059" y="6671"/>
                    </a:cubicBezTo>
                    <a:cubicBezTo>
                      <a:pt x="35597" y="6671"/>
                      <a:pt x="35127" y="6729"/>
                      <a:pt x="34659" y="6850"/>
                    </a:cubicBezTo>
                    <a:cubicBezTo>
                      <a:pt x="34259" y="6950"/>
                      <a:pt x="33892" y="7117"/>
                      <a:pt x="33558" y="7284"/>
                    </a:cubicBezTo>
                    <a:cubicBezTo>
                      <a:pt x="33358" y="7317"/>
                      <a:pt x="33191" y="7384"/>
                      <a:pt x="32991" y="7450"/>
                    </a:cubicBezTo>
                    <a:cubicBezTo>
                      <a:pt x="31323" y="8018"/>
                      <a:pt x="29922" y="9018"/>
                      <a:pt x="28755" y="10152"/>
                    </a:cubicBezTo>
                    <a:cubicBezTo>
                      <a:pt x="29055" y="8451"/>
                      <a:pt x="28988" y="6783"/>
                      <a:pt x="28588" y="4882"/>
                    </a:cubicBezTo>
                    <a:cubicBezTo>
                      <a:pt x="28554" y="4782"/>
                      <a:pt x="28554" y="4648"/>
                      <a:pt x="28521" y="4548"/>
                    </a:cubicBezTo>
                    <a:cubicBezTo>
                      <a:pt x="28488" y="4415"/>
                      <a:pt x="28488" y="4282"/>
                      <a:pt x="28454" y="4248"/>
                    </a:cubicBezTo>
                    <a:cubicBezTo>
                      <a:pt x="28454" y="4181"/>
                      <a:pt x="28454" y="4148"/>
                      <a:pt x="28454" y="4148"/>
                    </a:cubicBezTo>
                    <a:cubicBezTo>
                      <a:pt x="28388" y="3981"/>
                      <a:pt x="28321" y="3781"/>
                      <a:pt x="28254" y="3614"/>
                    </a:cubicBezTo>
                    <a:cubicBezTo>
                      <a:pt x="28254" y="3581"/>
                      <a:pt x="28254" y="3548"/>
                      <a:pt x="28254" y="3548"/>
                    </a:cubicBezTo>
                    <a:cubicBezTo>
                      <a:pt x="28188" y="3381"/>
                      <a:pt x="28121" y="3214"/>
                      <a:pt x="28021" y="3081"/>
                    </a:cubicBezTo>
                    <a:cubicBezTo>
                      <a:pt x="28021" y="3047"/>
                      <a:pt x="28021" y="3047"/>
                      <a:pt x="28021" y="3047"/>
                    </a:cubicBezTo>
                    <a:cubicBezTo>
                      <a:pt x="27091" y="1188"/>
                      <a:pt x="25153" y="1"/>
                      <a:pt x="2306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29" name="Google Shape;2729;p27"/>
              <p:cNvSpPr/>
              <p:nvPr/>
            </p:nvSpPr>
            <p:spPr>
              <a:xfrm>
                <a:off x="1961575" y="1038375"/>
                <a:ext cx="551250" cy="583250"/>
              </a:xfrm>
              <a:custGeom>
                <a:avLst/>
                <a:gdLst/>
                <a:ahLst/>
                <a:cxnLst/>
                <a:rect l="l" t="t" r="r" b="b"/>
                <a:pathLst>
                  <a:path w="22050" h="23330" extrusionOk="0">
                    <a:moveTo>
                      <a:pt x="15871" y="0"/>
                    </a:moveTo>
                    <a:cubicBezTo>
                      <a:pt x="15799" y="0"/>
                      <a:pt x="15737" y="38"/>
                      <a:pt x="15712" y="113"/>
                    </a:cubicBezTo>
                    <a:lnTo>
                      <a:pt x="10341" y="11388"/>
                    </a:lnTo>
                    <a:lnTo>
                      <a:pt x="301" y="5217"/>
                    </a:lnTo>
                    <a:cubicBezTo>
                      <a:pt x="262" y="5191"/>
                      <a:pt x="224" y="5180"/>
                      <a:pt x="190" y="5180"/>
                    </a:cubicBezTo>
                    <a:cubicBezTo>
                      <a:pt x="134" y="5180"/>
                      <a:pt x="88" y="5209"/>
                      <a:pt x="67" y="5250"/>
                    </a:cubicBezTo>
                    <a:cubicBezTo>
                      <a:pt x="0" y="5350"/>
                      <a:pt x="34" y="5450"/>
                      <a:pt x="100" y="5517"/>
                    </a:cubicBezTo>
                    <a:lnTo>
                      <a:pt x="10141" y="11688"/>
                    </a:lnTo>
                    <a:lnTo>
                      <a:pt x="5004" y="20995"/>
                    </a:lnTo>
                    <a:cubicBezTo>
                      <a:pt x="4370" y="21895"/>
                      <a:pt x="3336" y="22062"/>
                      <a:pt x="3303" y="22062"/>
                    </a:cubicBezTo>
                    <a:cubicBezTo>
                      <a:pt x="3236" y="22095"/>
                      <a:pt x="3169" y="22162"/>
                      <a:pt x="3169" y="22262"/>
                    </a:cubicBezTo>
                    <a:cubicBezTo>
                      <a:pt x="3203" y="22362"/>
                      <a:pt x="3269" y="22429"/>
                      <a:pt x="3336" y="22429"/>
                    </a:cubicBezTo>
                    <a:lnTo>
                      <a:pt x="3369" y="22429"/>
                    </a:lnTo>
                    <a:cubicBezTo>
                      <a:pt x="3403" y="22396"/>
                      <a:pt x="4137" y="22296"/>
                      <a:pt x="4804" y="21728"/>
                    </a:cubicBezTo>
                    <a:lnTo>
                      <a:pt x="4804" y="21728"/>
                    </a:lnTo>
                    <a:cubicBezTo>
                      <a:pt x="4704" y="22129"/>
                      <a:pt x="4570" y="22662"/>
                      <a:pt x="4537" y="23163"/>
                    </a:cubicBezTo>
                    <a:cubicBezTo>
                      <a:pt x="4537" y="23263"/>
                      <a:pt x="4604" y="23330"/>
                      <a:pt x="4704" y="23330"/>
                    </a:cubicBezTo>
                    <a:cubicBezTo>
                      <a:pt x="4804" y="23330"/>
                      <a:pt x="4871" y="23263"/>
                      <a:pt x="4904" y="23163"/>
                    </a:cubicBezTo>
                    <a:cubicBezTo>
                      <a:pt x="4971" y="22262"/>
                      <a:pt x="5304" y="21195"/>
                      <a:pt x="5304" y="21195"/>
                    </a:cubicBezTo>
                    <a:lnTo>
                      <a:pt x="10341" y="12088"/>
                    </a:lnTo>
                    <a:cubicBezTo>
                      <a:pt x="11242" y="12422"/>
                      <a:pt x="16145" y="14390"/>
                      <a:pt x="21783" y="16525"/>
                    </a:cubicBezTo>
                    <a:cubicBezTo>
                      <a:pt x="21808" y="16533"/>
                      <a:pt x="21833" y="16537"/>
                      <a:pt x="21857" y="16537"/>
                    </a:cubicBezTo>
                    <a:cubicBezTo>
                      <a:pt x="21929" y="16537"/>
                      <a:pt x="21991" y="16500"/>
                      <a:pt x="22016" y="16425"/>
                    </a:cubicBezTo>
                    <a:cubicBezTo>
                      <a:pt x="22049" y="16325"/>
                      <a:pt x="22016" y="16225"/>
                      <a:pt x="21916" y="16191"/>
                    </a:cubicBezTo>
                    <a:cubicBezTo>
                      <a:pt x="16412" y="14123"/>
                      <a:pt x="11575" y="12188"/>
                      <a:pt x="10541" y="11788"/>
                    </a:cubicBezTo>
                    <a:lnTo>
                      <a:pt x="16045" y="246"/>
                    </a:lnTo>
                    <a:cubicBezTo>
                      <a:pt x="16079" y="180"/>
                      <a:pt x="16045" y="80"/>
                      <a:pt x="15945" y="13"/>
                    </a:cubicBezTo>
                    <a:cubicBezTo>
                      <a:pt x="15920" y="5"/>
                      <a:pt x="15895" y="0"/>
                      <a:pt x="1587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30" name="Google Shape;2730;p27"/>
              <p:cNvSpPr/>
              <p:nvPr/>
            </p:nvSpPr>
            <p:spPr>
              <a:xfrm>
                <a:off x="2569500" y="1033675"/>
                <a:ext cx="61750" cy="60900"/>
              </a:xfrm>
              <a:custGeom>
                <a:avLst/>
                <a:gdLst/>
                <a:ahLst/>
                <a:cxnLst/>
                <a:rect l="l" t="t" r="r" b="b"/>
                <a:pathLst>
                  <a:path w="2470" h="2436" extrusionOk="0">
                    <a:moveTo>
                      <a:pt x="1235" y="1"/>
                    </a:moveTo>
                    <a:cubicBezTo>
                      <a:pt x="568" y="1"/>
                      <a:pt x="1" y="534"/>
                      <a:pt x="1" y="1235"/>
                    </a:cubicBezTo>
                    <a:cubicBezTo>
                      <a:pt x="1" y="1902"/>
                      <a:pt x="568" y="2436"/>
                      <a:pt x="1235" y="2436"/>
                    </a:cubicBezTo>
                    <a:cubicBezTo>
                      <a:pt x="1902" y="2436"/>
                      <a:pt x="2469" y="1902"/>
                      <a:pt x="2469" y="1235"/>
                    </a:cubicBezTo>
                    <a:cubicBezTo>
                      <a:pt x="2469" y="534"/>
                      <a:pt x="1902" y="1"/>
                      <a:pt x="123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31" name="Google Shape;2731;p27"/>
              <p:cNvSpPr/>
              <p:nvPr/>
            </p:nvSpPr>
            <p:spPr>
              <a:xfrm>
                <a:off x="1793950" y="1255500"/>
                <a:ext cx="60900" cy="60900"/>
              </a:xfrm>
              <a:custGeom>
                <a:avLst/>
                <a:gdLst/>
                <a:ahLst/>
                <a:cxnLst/>
                <a:rect l="l" t="t" r="r" b="b"/>
                <a:pathLst>
                  <a:path w="2436" h="2436" extrusionOk="0">
                    <a:moveTo>
                      <a:pt x="1235" y="1"/>
                    </a:moveTo>
                    <a:cubicBezTo>
                      <a:pt x="534" y="1"/>
                      <a:pt x="1" y="535"/>
                      <a:pt x="1" y="1202"/>
                    </a:cubicBezTo>
                    <a:cubicBezTo>
                      <a:pt x="1" y="1902"/>
                      <a:pt x="534" y="2436"/>
                      <a:pt x="1235" y="2436"/>
                    </a:cubicBezTo>
                    <a:cubicBezTo>
                      <a:pt x="1902" y="2436"/>
                      <a:pt x="2436" y="1902"/>
                      <a:pt x="2436" y="1202"/>
                    </a:cubicBezTo>
                    <a:cubicBezTo>
                      <a:pt x="2436" y="535"/>
                      <a:pt x="1902" y="1"/>
                      <a:pt x="123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32" name="Google Shape;2732;p27"/>
              <p:cNvSpPr/>
              <p:nvPr/>
            </p:nvSpPr>
            <p:spPr>
              <a:xfrm>
                <a:off x="2240100" y="906100"/>
                <a:ext cx="60900" cy="60900"/>
              </a:xfrm>
              <a:custGeom>
                <a:avLst/>
                <a:gdLst/>
                <a:ahLst/>
                <a:cxnLst/>
                <a:rect l="l" t="t" r="r" b="b"/>
                <a:pathLst>
                  <a:path w="2436" h="2436" extrusionOk="0">
                    <a:moveTo>
                      <a:pt x="1235" y="0"/>
                    </a:moveTo>
                    <a:cubicBezTo>
                      <a:pt x="534" y="0"/>
                      <a:pt x="1" y="567"/>
                      <a:pt x="1" y="1234"/>
                    </a:cubicBezTo>
                    <a:cubicBezTo>
                      <a:pt x="1" y="1901"/>
                      <a:pt x="534" y="2435"/>
                      <a:pt x="1235" y="2435"/>
                    </a:cubicBezTo>
                    <a:cubicBezTo>
                      <a:pt x="1902" y="2435"/>
                      <a:pt x="2436" y="1901"/>
                      <a:pt x="2436" y="1234"/>
                    </a:cubicBezTo>
                    <a:cubicBezTo>
                      <a:pt x="2436" y="567"/>
                      <a:pt x="1902" y="0"/>
                      <a:pt x="123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33" name="Google Shape;2733;p27"/>
              <p:cNvSpPr/>
              <p:nvPr/>
            </p:nvSpPr>
            <p:spPr>
              <a:xfrm>
                <a:off x="2464425" y="1576575"/>
                <a:ext cx="60900" cy="60900"/>
              </a:xfrm>
              <a:custGeom>
                <a:avLst/>
                <a:gdLst/>
                <a:ahLst/>
                <a:cxnLst/>
                <a:rect l="l" t="t" r="r" b="b"/>
                <a:pathLst>
                  <a:path w="2436" h="2436" extrusionOk="0">
                    <a:moveTo>
                      <a:pt x="1235" y="0"/>
                    </a:moveTo>
                    <a:cubicBezTo>
                      <a:pt x="568" y="0"/>
                      <a:pt x="1" y="567"/>
                      <a:pt x="1" y="1235"/>
                    </a:cubicBezTo>
                    <a:cubicBezTo>
                      <a:pt x="1" y="1902"/>
                      <a:pt x="568" y="2435"/>
                      <a:pt x="1235" y="2435"/>
                    </a:cubicBezTo>
                    <a:cubicBezTo>
                      <a:pt x="1902" y="2435"/>
                      <a:pt x="2436" y="1902"/>
                      <a:pt x="2436" y="1235"/>
                    </a:cubicBezTo>
                    <a:cubicBezTo>
                      <a:pt x="2436" y="567"/>
                      <a:pt x="1902" y="0"/>
                      <a:pt x="123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34" name="Google Shape;2734;p27"/>
              <p:cNvSpPr/>
              <p:nvPr/>
            </p:nvSpPr>
            <p:spPr>
              <a:xfrm>
                <a:off x="2556175" y="1134600"/>
                <a:ext cx="40875" cy="40050"/>
              </a:xfrm>
              <a:custGeom>
                <a:avLst/>
                <a:gdLst/>
                <a:ahLst/>
                <a:cxnLst/>
                <a:rect l="l" t="t" r="r" b="b"/>
                <a:pathLst>
                  <a:path w="1635" h="1602" extrusionOk="0">
                    <a:moveTo>
                      <a:pt x="801" y="0"/>
                    </a:moveTo>
                    <a:cubicBezTo>
                      <a:pt x="367" y="0"/>
                      <a:pt x="0" y="367"/>
                      <a:pt x="0" y="801"/>
                    </a:cubicBezTo>
                    <a:cubicBezTo>
                      <a:pt x="0" y="1268"/>
                      <a:pt x="367" y="1601"/>
                      <a:pt x="801" y="1601"/>
                    </a:cubicBezTo>
                    <a:cubicBezTo>
                      <a:pt x="1268" y="1601"/>
                      <a:pt x="1635" y="1268"/>
                      <a:pt x="1635" y="801"/>
                    </a:cubicBezTo>
                    <a:cubicBezTo>
                      <a:pt x="1635" y="367"/>
                      <a:pt x="1268" y="0"/>
                      <a:pt x="80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35" name="Google Shape;2735;p27"/>
              <p:cNvSpPr/>
              <p:nvPr/>
            </p:nvSpPr>
            <p:spPr>
              <a:xfrm>
                <a:off x="2062475" y="1098725"/>
                <a:ext cx="35050" cy="35050"/>
              </a:xfrm>
              <a:custGeom>
                <a:avLst/>
                <a:gdLst/>
                <a:ahLst/>
                <a:cxnLst/>
                <a:rect l="l" t="t" r="r" b="b"/>
                <a:pathLst>
                  <a:path w="1402" h="1402" extrusionOk="0">
                    <a:moveTo>
                      <a:pt x="701" y="1"/>
                    </a:moveTo>
                    <a:cubicBezTo>
                      <a:pt x="334" y="1"/>
                      <a:pt x="1" y="334"/>
                      <a:pt x="1" y="701"/>
                    </a:cubicBezTo>
                    <a:cubicBezTo>
                      <a:pt x="1" y="1068"/>
                      <a:pt x="334" y="1402"/>
                      <a:pt x="701" y="1402"/>
                    </a:cubicBezTo>
                    <a:cubicBezTo>
                      <a:pt x="1068" y="1402"/>
                      <a:pt x="1402" y="1068"/>
                      <a:pt x="1402" y="701"/>
                    </a:cubicBezTo>
                    <a:cubicBezTo>
                      <a:pt x="1402" y="334"/>
                      <a:pt x="1068" y="1"/>
                      <a:pt x="70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36" name="Google Shape;2736;p27"/>
              <p:cNvSpPr/>
              <p:nvPr/>
            </p:nvSpPr>
            <p:spPr>
              <a:xfrm>
                <a:off x="2365200" y="1552375"/>
                <a:ext cx="40050" cy="40900"/>
              </a:xfrm>
              <a:custGeom>
                <a:avLst/>
                <a:gdLst/>
                <a:ahLst/>
                <a:cxnLst/>
                <a:rect l="l" t="t" r="r" b="b"/>
                <a:pathLst>
                  <a:path w="1602" h="1636" extrusionOk="0">
                    <a:moveTo>
                      <a:pt x="801" y="1"/>
                    </a:moveTo>
                    <a:cubicBezTo>
                      <a:pt x="367" y="1"/>
                      <a:pt x="0" y="368"/>
                      <a:pt x="0" y="835"/>
                    </a:cubicBezTo>
                    <a:cubicBezTo>
                      <a:pt x="0" y="1269"/>
                      <a:pt x="367" y="1635"/>
                      <a:pt x="801" y="1635"/>
                    </a:cubicBezTo>
                    <a:cubicBezTo>
                      <a:pt x="1268" y="1635"/>
                      <a:pt x="1601" y="1269"/>
                      <a:pt x="1601" y="835"/>
                    </a:cubicBezTo>
                    <a:cubicBezTo>
                      <a:pt x="1601" y="368"/>
                      <a:pt x="1268" y="1"/>
                      <a:pt x="80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37" name="Google Shape;2737;p27"/>
              <p:cNvSpPr/>
              <p:nvPr/>
            </p:nvSpPr>
            <p:spPr>
              <a:xfrm>
                <a:off x="2151700" y="1610750"/>
                <a:ext cx="40900" cy="40900"/>
              </a:xfrm>
              <a:custGeom>
                <a:avLst/>
                <a:gdLst/>
                <a:ahLst/>
                <a:cxnLst/>
                <a:rect l="l" t="t" r="r" b="b"/>
                <a:pathLst>
                  <a:path w="1636" h="1636" extrusionOk="0">
                    <a:moveTo>
                      <a:pt x="801" y="1"/>
                    </a:moveTo>
                    <a:cubicBezTo>
                      <a:pt x="368" y="1"/>
                      <a:pt x="1" y="368"/>
                      <a:pt x="1" y="835"/>
                    </a:cubicBezTo>
                    <a:cubicBezTo>
                      <a:pt x="1" y="1269"/>
                      <a:pt x="368" y="1635"/>
                      <a:pt x="801" y="1635"/>
                    </a:cubicBezTo>
                    <a:cubicBezTo>
                      <a:pt x="1268" y="1635"/>
                      <a:pt x="1635" y="1269"/>
                      <a:pt x="1635" y="835"/>
                    </a:cubicBezTo>
                    <a:cubicBezTo>
                      <a:pt x="1635" y="368"/>
                      <a:pt x="1268" y="1"/>
                      <a:pt x="80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38" name="Google Shape;2738;p27"/>
              <p:cNvSpPr/>
              <p:nvPr/>
            </p:nvSpPr>
            <p:spPr>
              <a:xfrm>
                <a:off x="1874000" y="1220475"/>
                <a:ext cx="40900" cy="40900"/>
              </a:xfrm>
              <a:custGeom>
                <a:avLst/>
                <a:gdLst/>
                <a:ahLst/>
                <a:cxnLst/>
                <a:rect l="l" t="t" r="r" b="b"/>
                <a:pathLst>
                  <a:path w="1636" h="1636" extrusionOk="0">
                    <a:moveTo>
                      <a:pt x="835" y="1"/>
                    </a:moveTo>
                    <a:cubicBezTo>
                      <a:pt x="368" y="1"/>
                      <a:pt x="1" y="368"/>
                      <a:pt x="1" y="801"/>
                    </a:cubicBezTo>
                    <a:cubicBezTo>
                      <a:pt x="1" y="1268"/>
                      <a:pt x="368" y="1635"/>
                      <a:pt x="835" y="1635"/>
                    </a:cubicBezTo>
                    <a:cubicBezTo>
                      <a:pt x="1268" y="1635"/>
                      <a:pt x="1635" y="1268"/>
                      <a:pt x="1635" y="801"/>
                    </a:cubicBezTo>
                    <a:cubicBezTo>
                      <a:pt x="1635" y="368"/>
                      <a:pt x="1268" y="1"/>
                      <a:pt x="83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39" name="Google Shape;2739;p27"/>
              <p:cNvSpPr/>
              <p:nvPr/>
            </p:nvSpPr>
            <p:spPr>
              <a:xfrm>
                <a:off x="1733075" y="1208800"/>
                <a:ext cx="30050" cy="30900"/>
              </a:xfrm>
              <a:custGeom>
                <a:avLst/>
                <a:gdLst/>
                <a:ahLst/>
                <a:cxnLst/>
                <a:rect l="l" t="t" r="r" b="b"/>
                <a:pathLst>
                  <a:path w="1202" h="1236" extrusionOk="0">
                    <a:moveTo>
                      <a:pt x="601" y="1"/>
                    </a:moveTo>
                    <a:cubicBezTo>
                      <a:pt x="267" y="1"/>
                      <a:pt x="1" y="268"/>
                      <a:pt x="1" y="601"/>
                    </a:cubicBezTo>
                    <a:cubicBezTo>
                      <a:pt x="1" y="968"/>
                      <a:pt x="267" y="1235"/>
                      <a:pt x="601" y="1235"/>
                    </a:cubicBezTo>
                    <a:cubicBezTo>
                      <a:pt x="935" y="1235"/>
                      <a:pt x="1201" y="968"/>
                      <a:pt x="1201" y="601"/>
                    </a:cubicBezTo>
                    <a:cubicBezTo>
                      <a:pt x="1201" y="268"/>
                      <a:pt x="935" y="1"/>
                      <a:pt x="60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40" name="Google Shape;2740;p27"/>
              <p:cNvSpPr/>
              <p:nvPr/>
            </p:nvSpPr>
            <p:spPr>
              <a:xfrm>
                <a:off x="1766425" y="1480675"/>
                <a:ext cx="30050" cy="30050"/>
              </a:xfrm>
              <a:custGeom>
                <a:avLst/>
                <a:gdLst/>
                <a:ahLst/>
                <a:cxnLst/>
                <a:rect l="l" t="t" r="r" b="b"/>
                <a:pathLst>
                  <a:path w="1202" h="1202" extrusionOk="0">
                    <a:moveTo>
                      <a:pt x="601" y="0"/>
                    </a:moveTo>
                    <a:cubicBezTo>
                      <a:pt x="268" y="0"/>
                      <a:pt x="1" y="267"/>
                      <a:pt x="1" y="601"/>
                    </a:cubicBezTo>
                    <a:cubicBezTo>
                      <a:pt x="1" y="934"/>
                      <a:pt x="268" y="1201"/>
                      <a:pt x="601" y="1201"/>
                    </a:cubicBezTo>
                    <a:cubicBezTo>
                      <a:pt x="935" y="1201"/>
                      <a:pt x="1202" y="934"/>
                      <a:pt x="1202" y="601"/>
                    </a:cubicBezTo>
                    <a:cubicBezTo>
                      <a:pt x="1202" y="267"/>
                      <a:pt x="935" y="0"/>
                      <a:pt x="60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41" name="Google Shape;2741;p27"/>
              <p:cNvSpPr/>
              <p:nvPr/>
            </p:nvSpPr>
            <p:spPr>
              <a:xfrm>
                <a:off x="2180900" y="1314750"/>
                <a:ext cx="106775" cy="46825"/>
              </a:xfrm>
              <a:custGeom>
                <a:avLst/>
                <a:gdLst/>
                <a:ahLst/>
                <a:cxnLst/>
                <a:rect l="l" t="t" r="r" b="b"/>
                <a:pathLst>
                  <a:path w="4271" h="1873" extrusionOk="0">
                    <a:moveTo>
                      <a:pt x="870" y="1"/>
                    </a:moveTo>
                    <a:cubicBezTo>
                      <a:pt x="579" y="1"/>
                      <a:pt x="275" y="87"/>
                      <a:pt x="0" y="333"/>
                    </a:cubicBezTo>
                    <a:cubicBezTo>
                      <a:pt x="167" y="1033"/>
                      <a:pt x="834" y="1800"/>
                      <a:pt x="2302" y="1867"/>
                    </a:cubicBezTo>
                    <a:cubicBezTo>
                      <a:pt x="2363" y="1871"/>
                      <a:pt x="2423" y="1873"/>
                      <a:pt x="2481" y="1873"/>
                    </a:cubicBezTo>
                    <a:cubicBezTo>
                      <a:pt x="3503" y="1873"/>
                      <a:pt x="4081" y="1333"/>
                      <a:pt x="4270" y="733"/>
                    </a:cubicBezTo>
                    <a:cubicBezTo>
                      <a:pt x="3890" y="532"/>
                      <a:pt x="3375" y="315"/>
                      <a:pt x="2885" y="315"/>
                    </a:cubicBezTo>
                    <a:cubicBezTo>
                      <a:pt x="2645" y="315"/>
                      <a:pt x="2411" y="368"/>
                      <a:pt x="2202" y="500"/>
                    </a:cubicBezTo>
                    <a:cubicBezTo>
                      <a:pt x="2202" y="500"/>
                      <a:pt x="1570" y="1"/>
                      <a:pt x="87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42" name="Google Shape;2742;p27"/>
              <p:cNvSpPr/>
              <p:nvPr/>
            </p:nvSpPr>
            <p:spPr>
              <a:xfrm>
                <a:off x="2177550" y="1288550"/>
                <a:ext cx="115125" cy="44550"/>
              </a:xfrm>
              <a:custGeom>
                <a:avLst/>
                <a:gdLst/>
                <a:ahLst/>
                <a:cxnLst/>
                <a:rect l="l" t="t" r="r" b="b"/>
                <a:pathLst>
                  <a:path w="4605" h="1782" extrusionOk="0">
                    <a:moveTo>
                      <a:pt x="989" y="1"/>
                    </a:moveTo>
                    <a:cubicBezTo>
                      <a:pt x="893" y="1"/>
                      <a:pt x="787" y="15"/>
                      <a:pt x="668" y="46"/>
                    </a:cubicBezTo>
                    <a:cubicBezTo>
                      <a:pt x="234" y="180"/>
                      <a:pt x="1" y="747"/>
                      <a:pt x="134" y="1381"/>
                    </a:cubicBezTo>
                    <a:cubicBezTo>
                      <a:pt x="409" y="1135"/>
                      <a:pt x="713" y="1049"/>
                      <a:pt x="1004" y="1049"/>
                    </a:cubicBezTo>
                    <a:cubicBezTo>
                      <a:pt x="1704" y="1049"/>
                      <a:pt x="2336" y="1548"/>
                      <a:pt x="2336" y="1548"/>
                    </a:cubicBezTo>
                    <a:cubicBezTo>
                      <a:pt x="2545" y="1416"/>
                      <a:pt x="2779" y="1363"/>
                      <a:pt x="3019" y="1363"/>
                    </a:cubicBezTo>
                    <a:cubicBezTo>
                      <a:pt x="3509" y="1363"/>
                      <a:pt x="4024" y="1580"/>
                      <a:pt x="4404" y="1781"/>
                    </a:cubicBezTo>
                    <a:cubicBezTo>
                      <a:pt x="4604" y="1247"/>
                      <a:pt x="4504" y="680"/>
                      <a:pt x="4137" y="547"/>
                    </a:cubicBezTo>
                    <a:cubicBezTo>
                      <a:pt x="3923" y="455"/>
                      <a:pt x="3737" y="422"/>
                      <a:pt x="3571" y="422"/>
                    </a:cubicBezTo>
                    <a:cubicBezTo>
                      <a:pt x="3195" y="422"/>
                      <a:pt x="2924" y="590"/>
                      <a:pt x="2669" y="614"/>
                    </a:cubicBezTo>
                    <a:cubicBezTo>
                      <a:pt x="2599" y="626"/>
                      <a:pt x="2534" y="632"/>
                      <a:pt x="2473" y="632"/>
                    </a:cubicBezTo>
                    <a:cubicBezTo>
                      <a:pt x="1841" y="632"/>
                      <a:pt x="1641" y="1"/>
                      <a:pt x="98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43" name="Google Shape;2743;p27"/>
              <p:cNvSpPr/>
              <p:nvPr/>
            </p:nvSpPr>
            <p:spPr>
              <a:xfrm>
                <a:off x="2295975" y="1192150"/>
                <a:ext cx="192675" cy="181775"/>
              </a:xfrm>
              <a:custGeom>
                <a:avLst/>
                <a:gdLst/>
                <a:ahLst/>
                <a:cxnLst/>
                <a:rect l="l" t="t" r="r" b="b"/>
                <a:pathLst>
                  <a:path w="7707" h="7271" extrusionOk="0">
                    <a:moveTo>
                      <a:pt x="3849" y="0"/>
                    </a:moveTo>
                    <a:cubicBezTo>
                      <a:pt x="2050" y="0"/>
                      <a:pt x="512" y="1332"/>
                      <a:pt x="267" y="3169"/>
                    </a:cubicBezTo>
                    <a:cubicBezTo>
                      <a:pt x="1" y="5137"/>
                      <a:pt x="1402" y="6971"/>
                      <a:pt x="3370" y="7238"/>
                    </a:cubicBezTo>
                    <a:cubicBezTo>
                      <a:pt x="3534" y="7260"/>
                      <a:pt x="3697" y="7271"/>
                      <a:pt x="3859" y="7271"/>
                    </a:cubicBezTo>
                    <a:cubicBezTo>
                      <a:pt x="5662" y="7271"/>
                      <a:pt x="7225" y="5940"/>
                      <a:pt x="7439" y="4103"/>
                    </a:cubicBezTo>
                    <a:cubicBezTo>
                      <a:pt x="7706" y="2101"/>
                      <a:pt x="6305" y="300"/>
                      <a:pt x="4337" y="33"/>
                    </a:cubicBezTo>
                    <a:cubicBezTo>
                      <a:pt x="4173" y="11"/>
                      <a:pt x="4009" y="0"/>
                      <a:pt x="384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44" name="Google Shape;2744;p27"/>
              <p:cNvSpPr/>
              <p:nvPr/>
            </p:nvSpPr>
            <p:spPr>
              <a:xfrm>
                <a:off x="2327675" y="1228300"/>
                <a:ext cx="111775" cy="105325"/>
              </a:xfrm>
              <a:custGeom>
                <a:avLst/>
                <a:gdLst/>
                <a:ahLst/>
                <a:cxnLst/>
                <a:rect l="l" t="t" r="r" b="b"/>
                <a:pathLst>
                  <a:path w="4471" h="4213" extrusionOk="0">
                    <a:moveTo>
                      <a:pt x="2212" y="0"/>
                    </a:moveTo>
                    <a:cubicBezTo>
                      <a:pt x="1191" y="0"/>
                      <a:pt x="289" y="786"/>
                      <a:pt x="167" y="1823"/>
                    </a:cubicBezTo>
                    <a:cubicBezTo>
                      <a:pt x="0" y="2990"/>
                      <a:pt x="801" y="4058"/>
                      <a:pt x="1968" y="4191"/>
                    </a:cubicBezTo>
                    <a:cubicBezTo>
                      <a:pt x="2069" y="4205"/>
                      <a:pt x="2168" y="4212"/>
                      <a:pt x="2266" y="4212"/>
                    </a:cubicBezTo>
                    <a:cubicBezTo>
                      <a:pt x="3307" y="4212"/>
                      <a:pt x="4184" y="3426"/>
                      <a:pt x="4337" y="2390"/>
                    </a:cubicBezTo>
                    <a:cubicBezTo>
                      <a:pt x="4470" y="1222"/>
                      <a:pt x="3669" y="155"/>
                      <a:pt x="2502" y="21"/>
                    </a:cubicBezTo>
                    <a:cubicBezTo>
                      <a:pt x="2405" y="7"/>
                      <a:pt x="2308" y="0"/>
                      <a:pt x="22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45" name="Google Shape;2745;p27"/>
              <p:cNvSpPr/>
              <p:nvPr/>
            </p:nvSpPr>
            <p:spPr>
              <a:xfrm>
                <a:off x="1983250" y="1187750"/>
                <a:ext cx="194325" cy="181400"/>
              </a:xfrm>
              <a:custGeom>
                <a:avLst/>
                <a:gdLst/>
                <a:ahLst/>
                <a:cxnLst/>
                <a:rect l="l" t="t" r="r" b="b"/>
                <a:pathLst>
                  <a:path w="7773" h="7256" extrusionOk="0">
                    <a:moveTo>
                      <a:pt x="3913" y="1"/>
                    </a:moveTo>
                    <a:cubicBezTo>
                      <a:pt x="3734" y="1"/>
                      <a:pt x="3552" y="14"/>
                      <a:pt x="3370" y="42"/>
                    </a:cubicBezTo>
                    <a:cubicBezTo>
                      <a:pt x="1368" y="342"/>
                      <a:pt x="1" y="2210"/>
                      <a:pt x="301" y="4179"/>
                    </a:cubicBezTo>
                    <a:cubicBezTo>
                      <a:pt x="573" y="5964"/>
                      <a:pt x="2136" y="7255"/>
                      <a:pt x="3893" y="7255"/>
                    </a:cubicBezTo>
                    <a:cubicBezTo>
                      <a:pt x="4073" y="7255"/>
                      <a:pt x="4255" y="7242"/>
                      <a:pt x="4437" y="7214"/>
                    </a:cubicBezTo>
                    <a:cubicBezTo>
                      <a:pt x="6405" y="6914"/>
                      <a:pt x="7773" y="5079"/>
                      <a:pt x="7473" y="3078"/>
                    </a:cubicBezTo>
                    <a:cubicBezTo>
                      <a:pt x="7200" y="1292"/>
                      <a:pt x="5665" y="1"/>
                      <a:pt x="391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46" name="Google Shape;2746;p27"/>
              <p:cNvSpPr/>
              <p:nvPr/>
            </p:nvSpPr>
            <p:spPr>
              <a:xfrm>
                <a:off x="2029950" y="1225750"/>
                <a:ext cx="112600" cy="105375"/>
              </a:xfrm>
              <a:custGeom>
                <a:avLst/>
                <a:gdLst/>
                <a:ahLst/>
                <a:cxnLst/>
                <a:rect l="l" t="t" r="r" b="b"/>
                <a:pathLst>
                  <a:path w="4504" h="4215" extrusionOk="0">
                    <a:moveTo>
                      <a:pt x="2253" y="1"/>
                    </a:moveTo>
                    <a:cubicBezTo>
                      <a:pt x="2149" y="1"/>
                      <a:pt x="2042" y="8"/>
                      <a:pt x="1935" y="23"/>
                    </a:cubicBezTo>
                    <a:cubicBezTo>
                      <a:pt x="801" y="190"/>
                      <a:pt x="1" y="1258"/>
                      <a:pt x="167" y="2425"/>
                    </a:cubicBezTo>
                    <a:cubicBezTo>
                      <a:pt x="319" y="3458"/>
                      <a:pt x="1219" y="4215"/>
                      <a:pt x="2261" y="4215"/>
                    </a:cubicBezTo>
                    <a:cubicBezTo>
                      <a:pt x="2363" y="4215"/>
                      <a:pt x="2465" y="4208"/>
                      <a:pt x="2569" y="4193"/>
                    </a:cubicBezTo>
                    <a:cubicBezTo>
                      <a:pt x="3703" y="4026"/>
                      <a:pt x="4504" y="2925"/>
                      <a:pt x="4337" y="1791"/>
                    </a:cubicBezTo>
                    <a:cubicBezTo>
                      <a:pt x="4186" y="731"/>
                      <a:pt x="3291" y="1"/>
                      <a:pt x="225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47" name="Google Shape;2747;p27"/>
              <p:cNvSpPr/>
              <p:nvPr/>
            </p:nvSpPr>
            <p:spPr>
              <a:xfrm>
                <a:off x="2336000" y="1347825"/>
                <a:ext cx="93425" cy="83775"/>
              </a:xfrm>
              <a:custGeom>
                <a:avLst/>
                <a:gdLst/>
                <a:ahLst/>
                <a:cxnLst/>
                <a:rect l="l" t="t" r="r" b="b"/>
                <a:pathLst>
                  <a:path w="3737" h="3351" extrusionOk="0">
                    <a:moveTo>
                      <a:pt x="1881" y="0"/>
                    </a:moveTo>
                    <a:cubicBezTo>
                      <a:pt x="913" y="0"/>
                      <a:pt x="130" y="605"/>
                      <a:pt x="67" y="1411"/>
                    </a:cubicBezTo>
                    <a:cubicBezTo>
                      <a:pt x="1" y="2279"/>
                      <a:pt x="768" y="3246"/>
                      <a:pt x="1835" y="3346"/>
                    </a:cubicBezTo>
                    <a:cubicBezTo>
                      <a:pt x="1878" y="3349"/>
                      <a:pt x="1919" y="3350"/>
                      <a:pt x="1960" y="3350"/>
                    </a:cubicBezTo>
                    <a:cubicBezTo>
                      <a:pt x="2928" y="3350"/>
                      <a:pt x="3606" y="2612"/>
                      <a:pt x="3670" y="1812"/>
                    </a:cubicBezTo>
                    <a:cubicBezTo>
                      <a:pt x="3737" y="944"/>
                      <a:pt x="3136" y="77"/>
                      <a:pt x="2102" y="10"/>
                    </a:cubicBezTo>
                    <a:cubicBezTo>
                      <a:pt x="2028" y="3"/>
                      <a:pt x="1954" y="0"/>
                      <a:pt x="18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48" name="Google Shape;2748;p27"/>
              <p:cNvSpPr/>
              <p:nvPr/>
            </p:nvSpPr>
            <p:spPr>
              <a:xfrm>
                <a:off x="2025775" y="1346975"/>
                <a:ext cx="97600" cy="83775"/>
              </a:xfrm>
              <a:custGeom>
                <a:avLst/>
                <a:gdLst/>
                <a:ahLst/>
                <a:cxnLst/>
                <a:rect l="l" t="t" r="r" b="b"/>
                <a:pathLst>
                  <a:path w="3904" h="3351" extrusionOk="0">
                    <a:moveTo>
                      <a:pt x="1886" y="1"/>
                    </a:moveTo>
                    <a:cubicBezTo>
                      <a:pt x="1759" y="1"/>
                      <a:pt x="1630" y="15"/>
                      <a:pt x="1502" y="44"/>
                    </a:cubicBezTo>
                    <a:cubicBezTo>
                      <a:pt x="468" y="245"/>
                      <a:pt x="1" y="1179"/>
                      <a:pt x="168" y="2013"/>
                    </a:cubicBezTo>
                    <a:cubicBezTo>
                      <a:pt x="343" y="2771"/>
                      <a:pt x="977" y="3351"/>
                      <a:pt x="1824" y="3351"/>
                    </a:cubicBezTo>
                    <a:cubicBezTo>
                      <a:pt x="1946" y="3351"/>
                      <a:pt x="2072" y="3339"/>
                      <a:pt x="2202" y="3313"/>
                    </a:cubicBezTo>
                    <a:cubicBezTo>
                      <a:pt x="3237" y="3080"/>
                      <a:pt x="3904" y="2213"/>
                      <a:pt x="3737" y="1379"/>
                    </a:cubicBezTo>
                    <a:cubicBezTo>
                      <a:pt x="3562" y="652"/>
                      <a:pt x="2754" y="1"/>
                      <a:pt x="188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749" name="Google Shape;2749;p27"/>
            <p:cNvGrpSpPr/>
            <p:nvPr/>
          </p:nvGrpSpPr>
          <p:grpSpPr>
            <a:xfrm>
              <a:off x="901750" y="604725"/>
              <a:ext cx="1115000" cy="1130775"/>
              <a:chOff x="1647175" y="767375"/>
              <a:chExt cx="1115000" cy="1130775"/>
            </a:xfrm>
          </p:grpSpPr>
          <p:sp>
            <p:nvSpPr>
              <p:cNvPr id="2750" name="Google Shape;2750;p27"/>
              <p:cNvSpPr/>
              <p:nvPr/>
            </p:nvSpPr>
            <p:spPr>
              <a:xfrm>
                <a:off x="1647175" y="767375"/>
                <a:ext cx="1115000" cy="1130775"/>
              </a:xfrm>
              <a:custGeom>
                <a:avLst/>
                <a:gdLst/>
                <a:ahLst/>
                <a:cxnLst/>
                <a:rect l="l" t="t" r="r" b="b"/>
                <a:pathLst>
                  <a:path w="44600" h="45231" extrusionOk="0">
                    <a:moveTo>
                      <a:pt x="23069" y="1"/>
                    </a:moveTo>
                    <a:cubicBezTo>
                      <a:pt x="22611" y="1"/>
                      <a:pt x="22146" y="58"/>
                      <a:pt x="21683" y="179"/>
                    </a:cubicBezTo>
                    <a:cubicBezTo>
                      <a:pt x="19648" y="712"/>
                      <a:pt x="18180" y="2280"/>
                      <a:pt x="17680" y="4181"/>
                    </a:cubicBezTo>
                    <a:cubicBezTo>
                      <a:pt x="16655" y="3080"/>
                      <a:pt x="15197" y="2431"/>
                      <a:pt x="13654" y="2431"/>
                    </a:cubicBezTo>
                    <a:cubicBezTo>
                      <a:pt x="13188" y="2431"/>
                      <a:pt x="12715" y="2490"/>
                      <a:pt x="12243" y="2614"/>
                    </a:cubicBezTo>
                    <a:cubicBezTo>
                      <a:pt x="9274" y="3381"/>
                      <a:pt x="7506" y="6416"/>
                      <a:pt x="8273" y="9385"/>
                    </a:cubicBezTo>
                    <a:cubicBezTo>
                      <a:pt x="8373" y="9785"/>
                      <a:pt x="8507" y="10152"/>
                      <a:pt x="8707" y="10519"/>
                    </a:cubicBezTo>
                    <a:cubicBezTo>
                      <a:pt x="8774" y="10786"/>
                      <a:pt x="8874" y="11020"/>
                      <a:pt x="8940" y="11287"/>
                    </a:cubicBezTo>
                    <a:cubicBezTo>
                      <a:pt x="8974" y="11353"/>
                      <a:pt x="9007" y="11453"/>
                      <a:pt x="9041" y="11520"/>
                    </a:cubicBezTo>
                    <a:cubicBezTo>
                      <a:pt x="9107" y="11687"/>
                      <a:pt x="9174" y="11854"/>
                      <a:pt x="9241" y="11987"/>
                    </a:cubicBezTo>
                    <a:cubicBezTo>
                      <a:pt x="9307" y="12087"/>
                      <a:pt x="9341" y="12187"/>
                      <a:pt x="9407" y="12287"/>
                    </a:cubicBezTo>
                    <a:cubicBezTo>
                      <a:pt x="9474" y="12421"/>
                      <a:pt x="9541" y="12554"/>
                      <a:pt x="9608" y="12688"/>
                    </a:cubicBezTo>
                    <a:cubicBezTo>
                      <a:pt x="9674" y="12788"/>
                      <a:pt x="9708" y="12888"/>
                      <a:pt x="9774" y="12988"/>
                    </a:cubicBezTo>
                    <a:cubicBezTo>
                      <a:pt x="9808" y="13055"/>
                      <a:pt x="9841" y="13088"/>
                      <a:pt x="9874" y="13155"/>
                    </a:cubicBezTo>
                    <a:cubicBezTo>
                      <a:pt x="10542" y="14222"/>
                      <a:pt x="11342" y="15156"/>
                      <a:pt x="12209" y="15957"/>
                    </a:cubicBezTo>
                    <a:cubicBezTo>
                      <a:pt x="11009" y="15556"/>
                      <a:pt x="9874" y="15390"/>
                      <a:pt x="8707" y="15356"/>
                    </a:cubicBezTo>
                    <a:cubicBezTo>
                      <a:pt x="7773" y="15356"/>
                      <a:pt x="6872" y="15456"/>
                      <a:pt x="5872" y="15656"/>
                    </a:cubicBezTo>
                    <a:cubicBezTo>
                      <a:pt x="5738" y="15690"/>
                      <a:pt x="5605" y="15690"/>
                      <a:pt x="5471" y="15723"/>
                    </a:cubicBezTo>
                    <a:cubicBezTo>
                      <a:pt x="5371" y="15756"/>
                      <a:pt x="5238" y="15756"/>
                      <a:pt x="5138" y="15790"/>
                    </a:cubicBezTo>
                    <a:cubicBezTo>
                      <a:pt x="4871" y="15823"/>
                      <a:pt x="4737" y="15857"/>
                      <a:pt x="4737" y="15857"/>
                    </a:cubicBezTo>
                    <a:cubicBezTo>
                      <a:pt x="1769" y="16624"/>
                      <a:pt x="1" y="19659"/>
                      <a:pt x="768" y="22628"/>
                    </a:cubicBezTo>
                    <a:cubicBezTo>
                      <a:pt x="1302" y="24663"/>
                      <a:pt x="2869" y="26131"/>
                      <a:pt x="4771" y="26631"/>
                    </a:cubicBezTo>
                    <a:cubicBezTo>
                      <a:pt x="3336" y="27965"/>
                      <a:pt x="2703" y="30033"/>
                      <a:pt x="3203" y="32035"/>
                    </a:cubicBezTo>
                    <a:cubicBezTo>
                      <a:pt x="3837" y="34503"/>
                      <a:pt x="6072" y="36171"/>
                      <a:pt x="8473" y="36204"/>
                    </a:cubicBezTo>
                    <a:lnTo>
                      <a:pt x="8974" y="36204"/>
                    </a:lnTo>
                    <a:cubicBezTo>
                      <a:pt x="9007" y="36204"/>
                      <a:pt x="9074" y="36171"/>
                      <a:pt x="9107" y="36171"/>
                    </a:cubicBezTo>
                    <a:cubicBezTo>
                      <a:pt x="9241" y="36171"/>
                      <a:pt x="9341" y="36171"/>
                      <a:pt x="9474" y="36138"/>
                    </a:cubicBezTo>
                    <a:cubicBezTo>
                      <a:pt x="9641" y="36104"/>
                      <a:pt x="9808" y="36071"/>
                      <a:pt x="9975" y="36038"/>
                    </a:cubicBezTo>
                    <a:cubicBezTo>
                      <a:pt x="10375" y="35938"/>
                      <a:pt x="10742" y="35771"/>
                      <a:pt x="11109" y="35604"/>
                    </a:cubicBezTo>
                    <a:cubicBezTo>
                      <a:pt x="12743" y="35137"/>
                      <a:pt x="14144" y="34270"/>
                      <a:pt x="15345" y="33236"/>
                    </a:cubicBezTo>
                    <a:lnTo>
                      <a:pt x="15345" y="33236"/>
                    </a:lnTo>
                    <a:cubicBezTo>
                      <a:pt x="15212" y="33436"/>
                      <a:pt x="15078" y="33636"/>
                      <a:pt x="14945" y="33836"/>
                    </a:cubicBezTo>
                    <a:lnTo>
                      <a:pt x="14544" y="34470"/>
                    </a:lnTo>
                    <a:lnTo>
                      <a:pt x="14311" y="34770"/>
                    </a:lnTo>
                    <a:lnTo>
                      <a:pt x="14077" y="35070"/>
                    </a:lnTo>
                    <a:lnTo>
                      <a:pt x="13143" y="36271"/>
                    </a:lnTo>
                    <a:cubicBezTo>
                      <a:pt x="13010" y="36438"/>
                      <a:pt x="12877" y="36605"/>
                      <a:pt x="12743" y="36738"/>
                    </a:cubicBezTo>
                    <a:cubicBezTo>
                      <a:pt x="12710" y="36771"/>
                      <a:pt x="12676" y="36805"/>
                      <a:pt x="12643" y="36872"/>
                    </a:cubicBezTo>
                    <a:cubicBezTo>
                      <a:pt x="12610" y="36905"/>
                      <a:pt x="12576" y="36938"/>
                      <a:pt x="12543" y="36972"/>
                    </a:cubicBezTo>
                    <a:cubicBezTo>
                      <a:pt x="12443" y="37072"/>
                      <a:pt x="12376" y="37172"/>
                      <a:pt x="12276" y="37272"/>
                    </a:cubicBezTo>
                    <a:cubicBezTo>
                      <a:pt x="12209" y="37339"/>
                      <a:pt x="12176" y="37372"/>
                      <a:pt x="12109" y="37439"/>
                    </a:cubicBezTo>
                    <a:lnTo>
                      <a:pt x="11075" y="38573"/>
                    </a:lnTo>
                    <a:cubicBezTo>
                      <a:pt x="10341" y="39273"/>
                      <a:pt x="9608" y="39974"/>
                      <a:pt x="8840" y="40674"/>
                    </a:cubicBezTo>
                    <a:lnTo>
                      <a:pt x="6472" y="42676"/>
                    </a:lnTo>
                    <a:lnTo>
                      <a:pt x="6405" y="42709"/>
                    </a:lnTo>
                    <a:cubicBezTo>
                      <a:pt x="5805" y="43209"/>
                      <a:pt x="5738" y="44110"/>
                      <a:pt x="6239" y="44710"/>
                    </a:cubicBezTo>
                    <a:cubicBezTo>
                      <a:pt x="6523" y="45051"/>
                      <a:pt x="6925" y="45231"/>
                      <a:pt x="7330" y="45231"/>
                    </a:cubicBezTo>
                    <a:cubicBezTo>
                      <a:pt x="7638" y="45231"/>
                      <a:pt x="7947" y="45127"/>
                      <a:pt x="8207" y="44911"/>
                    </a:cubicBezTo>
                    <a:cubicBezTo>
                      <a:pt x="8240" y="44877"/>
                      <a:pt x="8240" y="44877"/>
                      <a:pt x="8273" y="44877"/>
                    </a:cubicBezTo>
                    <a:lnTo>
                      <a:pt x="10675" y="42676"/>
                    </a:lnTo>
                    <a:cubicBezTo>
                      <a:pt x="11442" y="41908"/>
                      <a:pt x="12209" y="41108"/>
                      <a:pt x="12943" y="40341"/>
                    </a:cubicBezTo>
                    <a:lnTo>
                      <a:pt x="14011" y="39073"/>
                    </a:lnTo>
                    <a:cubicBezTo>
                      <a:pt x="14144" y="38906"/>
                      <a:pt x="14278" y="38773"/>
                      <a:pt x="14411" y="38606"/>
                    </a:cubicBezTo>
                    <a:cubicBezTo>
                      <a:pt x="14511" y="38506"/>
                      <a:pt x="14578" y="38406"/>
                      <a:pt x="14678" y="38306"/>
                    </a:cubicBezTo>
                    <a:cubicBezTo>
                      <a:pt x="14711" y="38239"/>
                      <a:pt x="14711" y="38206"/>
                      <a:pt x="14745" y="38172"/>
                    </a:cubicBezTo>
                    <a:cubicBezTo>
                      <a:pt x="14845" y="38039"/>
                      <a:pt x="14945" y="37939"/>
                      <a:pt x="15045" y="37806"/>
                    </a:cubicBezTo>
                    <a:lnTo>
                      <a:pt x="16012" y="36471"/>
                    </a:lnTo>
                    <a:lnTo>
                      <a:pt x="16246" y="36138"/>
                    </a:lnTo>
                    <a:lnTo>
                      <a:pt x="16479" y="35771"/>
                    </a:lnTo>
                    <a:lnTo>
                      <a:pt x="16913" y="35070"/>
                    </a:lnTo>
                    <a:cubicBezTo>
                      <a:pt x="17013" y="34870"/>
                      <a:pt x="17146" y="34637"/>
                      <a:pt x="17280" y="34436"/>
                    </a:cubicBezTo>
                    <a:cubicBezTo>
                      <a:pt x="17280" y="35270"/>
                      <a:pt x="17413" y="36038"/>
                      <a:pt x="17580" y="36838"/>
                    </a:cubicBezTo>
                    <a:cubicBezTo>
                      <a:pt x="17613" y="36838"/>
                      <a:pt x="17613" y="36838"/>
                      <a:pt x="17613" y="36872"/>
                    </a:cubicBezTo>
                    <a:cubicBezTo>
                      <a:pt x="17713" y="37305"/>
                      <a:pt x="17847" y="37739"/>
                      <a:pt x="18014" y="38172"/>
                    </a:cubicBezTo>
                    <a:cubicBezTo>
                      <a:pt x="18014" y="38206"/>
                      <a:pt x="18047" y="38239"/>
                      <a:pt x="18047" y="38273"/>
                    </a:cubicBezTo>
                    <a:cubicBezTo>
                      <a:pt x="18247" y="38773"/>
                      <a:pt x="18447" y="39307"/>
                      <a:pt x="18714" y="39807"/>
                    </a:cubicBezTo>
                    <a:cubicBezTo>
                      <a:pt x="18747" y="39907"/>
                      <a:pt x="18814" y="40040"/>
                      <a:pt x="18848" y="40141"/>
                    </a:cubicBezTo>
                    <a:cubicBezTo>
                      <a:pt x="18948" y="40374"/>
                      <a:pt x="19014" y="40507"/>
                      <a:pt x="19014" y="40507"/>
                    </a:cubicBezTo>
                    <a:cubicBezTo>
                      <a:pt x="20022" y="42340"/>
                      <a:pt x="21927" y="43386"/>
                      <a:pt x="23897" y="43386"/>
                    </a:cubicBezTo>
                    <a:cubicBezTo>
                      <a:pt x="24795" y="43386"/>
                      <a:pt x="25707" y="43169"/>
                      <a:pt x="26553" y="42709"/>
                    </a:cubicBezTo>
                    <a:cubicBezTo>
                      <a:pt x="28388" y="41708"/>
                      <a:pt x="29455" y="39807"/>
                      <a:pt x="29455" y="37872"/>
                    </a:cubicBezTo>
                    <a:cubicBezTo>
                      <a:pt x="30346" y="38436"/>
                      <a:pt x="31394" y="38742"/>
                      <a:pt x="32461" y="38742"/>
                    </a:cubicBezTo>
                    <a:cubicBezTo>
                      <a:pt x="33353" y="38742"/>
                      <a:pt x="34257" y="38528"/>
                      <a:pt x="35092" y="38072"/>
                    </a:cubicBezTo>
                    <a:cubicBezTo>
                      <a:pt x="37794" y="36605"/>
                      <a:pt x="38795" y="33202"/>
                      <a:pt x="37327" y="30534"/>
                    </a:cubicBezTo>
                    <a:cubicBezTo>
                      <a:pt x="37127" y="30167"/>
                      <a:pt x="36894" y="29833"/>
                      <a:pt x="36627" y="29533"/>
                    </a:cubicBezTo>
                    <a:cubicBezTo>
                      <a:pt x="36493" y="29333"/>
                      <a:pt x="36360" y="29099"/>
                      <a:pt x="36227" y="28899"/>
                    </a:cubicBezTo>
                    <a:cubicBezTo>
                      <a:pt x="36227" y="28899"/>
                      <a:pt x="36227" y="28899"/>
                      <a:pt x="36193" y="28866"/>
                    </a:cubicBezTo>
                    <a:cubicBezTo>
                      <a:pt x="36060" y="28666"/>
                      <a:pt x="35926" y="28499"/>
                      <a:pt x="35793" y="28299"/>
                    </a:cubicBezTo>
                    <a:cubicBezTo>
                      <a:pt x="35559" y="27999"/>
                      <a:pt x="35326" y="27732"/>
                      <a:pt x="35059" y="27465"/>
                    </a:cubicBezTo>
                    <a:lnTo>
                      <a:pt x="35059" y="27465"/>
                    </a:lnTo>
                    <a:cubicBezTo>
                      <a:pt x="35401" y="27504"/>
                      <a:pt x="35738" y="27523"/>
                      <a:pt x="36076" y="27523"/>
                    </a:cubicBezTo>
                    <a:cubicBezTo>
                      <a:pt x="36595" y="27523"/>
                      <a:pt x="37116" y="27479"/>
                      <a:pt x="37661" y="27398"/>
                    </a:cubicBezTo>
                    <a:cubicBezTo>
                      <a:pt x="37894" y="27398"/>
                      <a:pt x="38128" y="27365"/>
                      <a:pt x="38361" y="27298"/>
                    </a:cubicBezTo>
                    <a:lnTo>
                      <a:pt x="38462" y="27298"/>
                    </a:lnTo>
                    <a:cubicBezTo>
                      <a:pt x="38695" y="27265"/>
                      <a:pt x="38929" y="27198"/>
                      <a:pt x="39162" y="27165"/>
                    </a:cubicBezTo>
                    <a:cubicBezTo>
                      <a:pt x="39295" y="27131"/>
                      <a:pt x="39396" y="27131"/>
                      <a:pt x="39496" y="27098"/>
                    </a:cubicBezTo>
                    <a:cubicBezTo>
                      <a:pt x="39762" y="27065"/>
                      <a:pt x="39896" y="27031"/>
                      <a:pt x="39896" y="27031"/>
                    </a:cubicBezTo>
                    <a:cubicBezTo>
                      <a:pt x="40063" y="26964"/>
                      <a:pt x="40263" y="26931"/>
                      <a:pt x="40430" y="26864"/>
                    </a:cubicBezTo>
                    <a:cubicBezTo>
                      <a:pt x="43065" y="25897"/>
                      <a:pt x="44599" y="23028"/>
                      <a:pt x="43865" y="20260"/>
                    </a:cubicBezTo>
                    <a:cubicBezTo>
                      <a:pt x="43365" y="18225"/>
                      <a:pt x="41764" y="16757"/>
                      <a:pt x="39896" y="16257"/>
                    </a:cubicBezTo>
                    <a:cubicBezTo>
                      <a:pt x="41297" y="14923"/>
                      <a:pt x="41964" y="12854"/>
                      <a:pt x="41430" y="10853"/>
                    </a:cubicBezTo>
                    <a:cubicBezTo>
                      <a:pt x="40784" y="8324"/>
                      <a:pt x="38529" y="6671"/>
                      <a:pt x="36059" y="6671"/>
                    </a:cubicBezTo>
                    <a:cubicBezTo>
                      <a:pt x="35597" y="6671"/>
                      <a:pt x="35127" y="6729"/>
                      <a:pt x="34659" y="6850"/>
                    </a:cubicBezTo>
                    <a:cubicBezTo>
                      <a:pt x="34259" y="6950"/>
                      <a:pt x="33892" y="7117"/>
                      <a:pt x="33558" y="7284"/>
                    </a:cubicBezTo>
                    <a:cubicBezTo>
                      <a:pt x="33358" y="7317"/>
                      <a:pt x="33191" y="7384"/>
                      <a:pt x="32991" y="7450"/>
                    </a:cubicBezTo>
                    <a:cubicBezTo>
                      <a:pt x="31323" y="8018"/>
                      <a:pt x="29922" y="9018"/>
                      <a:pt x="28755" y="10152"/>
                    </a:cubicBezTo>
                    <a:cubicBezTo>
                      <a:pt x="29055" y="8451"/>
                      <a:pt x="28988" y="6783"/>
                      <a:pt x="28588" y="4882"/>
                    </a:cubicBezTo>
                    <a:cubicBezTo>
                      <a:pt x="28554" y="4782"/>
                      <a:pt x="28554" y="4648"/>
                      <a:pt x="28521" y="4548"/>
                    </a:cubicBezTo>
                    <a:cubicBezTo>
                      <a:pt x="28488" y="4415"/>
                      <a:pt x="28488" y="4282"/>
                      <a:pt x="28454" y="4248"/>
                    </a:cubicBezTo>
                    <a:cubicBezTo>
                      <a:pt x="28454" y="4181"/>
                      <a:pt x="28454" y="4148"/>
                      <a:pt x="28454" y="4148"/>
                    </a:cubicBezTo>
                    <a:cubicBezTo>
                      <a:pt x="28388" y="3981"/>
                      <a:pt x="28321" y="3781"/>
                      <a:pt x="28254" y="3614"/>
                    </a:cubicBezTo>
                    <a:cubicBezTo>
                      <a:pt x="28254" y="3581"/>
                      <a:pt x="28254" y="3548"/>
                      <a:pt x="28254" y="3548"/>
                    </a:cubicBezTo>
                    <a:cubicBezTo>
                      <a:pt x="28188" y="3381"/>
                      <a:pt x="28121" y="3214"/>
                      <a:pt x="28021" y="3081"/>
                    </a:cubicBezTo>
                    <a:cubicBezTo>
                      <a:pt x="28021" y="3047"/>
                      <a:pt x="28021" y="3047"/>
                      <a:pt x="28021" y="3047"/>
                    </a:cubicBezTo>
                    <a:cubicBezTo>
                      <a:pt x="27091" y="1188"/>
                      <a:pt x="25153" y="1"/>
                      <a:pt x="2306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51" name="Google Shape;2751;p27"/>
              <p:cNvSpPr/>
              <p:nvPr/>
            </p:nvSpPr>
            <p:spPr>
              <a:xfrm>
                <a:off x="1961575" y="1038375"/>
                <a:ext cx="551250" cy="583250"/>
              </a:xfrm>
              <a:custGeom>
                <a:avLst/>
                <a:gdLst/>
                <a:ahLst/>
                <a:cxnLst/>
                <a:rect l="l" t="t" r="r" b="b"/>
                <a:pathLst>
                  <a:path w="22050" h="23330" extrusionOk="0">
                    <a:moveTo>
                      <a:pt x="15871" y="0"/>
                    </a:moveTo>
                    <a:cubicBezTo>
                      <a:pt x="15799" y="0"/>
                      <a:pt x="15737" y="38"/>
                      <a:pt x="15712" y="113"/>
                    </a:cubicBezTo>
                    <a:lnTo>
                      <a:pt x="10341" y="11388"/>
                    </a:lnTo>
                    <a:lnTo>
                      <a:pt x="301" y="5217"/>
                    </a:lnTo>
                    <a:cubicBezTo>
                      <a:pt x="262" y="5191"/>
                      <a:pt x="224" y="5180"/>
                      <a:pt x="190" y="5180"/>
                    </a:cubicBezTo>
                    <a:cubicBezTo>
                      <a:pt x="134" y="5180"/>
                      <a:pt x="88" y="5209"/>
                      <a:pt x="67" y="5250"/>
                    </a:cubicBezTo>
                    <a:cubicBezTo>
                      <a:pt x="0" y="5350"/>
                      <a:pt x="34" y="5450"/>
                      <a:pt x="100" y="5517"/>
                    </a:cubicBezTo>
                    <a:lnTo>
                      <a:pt x="10141" y="11688"/>
                    </a:lnTo>
                    <a:lnTo>
                      <a:pt x="5004" y="20995"/>
                    </a:lnTo>
                    <a:cubicBezTo>
                      <a:pt x="4370" y="21895"/>
                      <a:pt x="3336" y="22062"/>
                      <a:pt x="3303" y="22062"/>
                    </a:cubicBezTo>
                    <a:cubicBezTo>
                      <a:pt x="3236" y="22095"/>
                      <a:pt x="3169" y="22162"/>
                      <a:pt x="3169" y="22262"/>
                    </a:cubicBezTo>
                    <a:cubicBezTo>
                      <a:pt x="3203" y="22362"/>
                      <a:pt x="3269" y="22429"/>
                      <a:pt x="3336" y="22429"/>
                    </a:cubicBezTo>
                    <a:lnTo>
                      <a:pt x="3369" y="22429"/>
                    </a:lnTo>
                    <a:cubicBezTo>
                      <a:pt x="3403" y="22396"/>
                      <a:pt x="4137" y="22296"/>
                      <a:pt x="4804" y="21728"/>
                    </a:cubicBezTo>
                    <a:lnTo>
                      <a:pt x="4804" y="21728"/>
                    </a:lnTo>
                    <a:cubicBezTo>
                      <a:pt x="4704" y="22129"/>
                      <a:pt x="4570" y="22662"/>
                      <a:pt x="4537" y="23163"/>
                    </a:cubicBezTo>
                    <a:cubicBezTo>
                      <a:pt x="4537" y="23263"/>
                      <a:pt x="4604" y="23330"/>
                      <a:pt x="4704" y="23330"/>
                    </a:cubicBezTo>
                    <a:cubicBezTo>
                      <a:pt x="4804" y="23330"/>
                      <a:pt x="4871" y="23263"/>
                      <a:pt x="4904" y="23163"/>
                    </a:cubicBezTo>
                    <a:cubicBezTo>
                      <a:pt x="4971" y="22262"/>
                      <a:pt x="5304" y="21195"/>
                      <a:pt x="5304" y="21195"/>
                    </a:cubicBezTo>
                    <a:lnTo>
                      <a:pt x="10341" y="12088"/>
                    </a:lnTo>
                    <a:cubicBezTo>
                      <a:pt x="11242" y="12422"/>
                      <a:pt x="16145" y="14390"/>
                      <a:pt x="21783" y="16525"/>
                    </a:cubicBezTo>
                    <a:cubicBezTo>
                      <a:pt x="21808" y="16533"/>
                      <a:pt x="21833" y="16537"/>
                      <a:pt x="21857" y="16537"/>
                    </a:cubicBezTo>
                    <a:cubicBezTo>
                      <a:pt x="21929" y="16537"/>
                      <a:pt x="21991" y="16500"/>
                      <a:pt x="22016" y="16425"/>
                    </a:cubicBezTo>
                    <a:cubicBezTo>
                      <a:pt x="22049" y="16325"/>
                      <a:pt x="22016" y="16225"/>
                      <a:pt x="21916" y="16191"/>
                    </a:cubicBezTo>
                    <a:cubicBezTo>
                      <a:pt x="16412" y="14123"/>
                      <a:pt x="11575" y="12188"/>
                      <a:pt x="10541" y="11788"/>
                    </a:cubicBezTo>
                    <a:lnTo>
                      <a:pt x="16045" y="246"/>
                    </a:lnTo>
                    <a:cubicBezTo>
                      <a:pt x="16079" y="180"/>
                      <a:pt x="16045" y="80"/>
                      <a:pt x="15945" y="13"/>
                    </a:cubicBezTo>
                    <a:cubicBezTo>
                      <a:pt x="15920" y="5"/>
                      <a:pt x="15895" y="0"/>
                      <a:pt x="15871" y="0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52" name="Google Shape;2752;p27"/>
              <p:cNvSpPr/>
              <p:nvPr/>
            </p:nvSpPr>
            <p:spPr>
              <a:xfrm>
                <a:off x="2569500" y="1033675"/>
                <a:ext cx="61750" cy="60900"/>
              </a:xfrm>
              <a:custGeom>
                <a:avLst/>
                <a:gdLst/>
                <a:ahLst/>
                <a:cxnLst/>
                <a:rect l="l" t="t" r="r" b="b"/>
                <a:pathLst>
                  <a:path w="2470" h="2436" extrusionOk="0">
                    <a:moveTo>
                      <a:pt x="1235" y="1"/>
                    </a:moveTo>
                    <a:cubicBezTo>
                      <a:pt x="568" y="1"/>
                      <a:pt x="1" y="534"/>
                      <a:pt x="1" y="1235"/>
                    </a:cubicBezTo>
                    <a:cubicBezTo>
                      <a:pt x="1" y="1902"/>
                      <a:pt x="568" y="2436"/>
                      <a:pt x="1235" y="2436"/>
                    </a:cubicBezTo>
                    <a:cubicBezTo>
                      <a:pt x="1902" y="2436"/>
                      <a:pt x="2469" y="1902"/>
                      <a:pt x="2469" y="1235"/>
                    </a:cubicBezTo>
                    <a:cubicBezTo>
                      <a:pt x="2469" y="534"/>
                      <a:pt x="1902" y="1"/>
                      <a:pt x="123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53" name="Google Shape;2753;p27"/>
              <p:cNvSpPr/>
              <p:nvPr/>
            </p:nvSpPr>
            <p:spPr>
              <a:xfrm>
                <a:off x="1793950" y="1255500"/>
                <a:ext cx="60900" cy="60900"/>
              </a:xfrm>
              <a:custGeom>
                <a:avLst/>
                <a:gdLst/>
                <a:ahLst/>
                <a:cxnLst/>
                <a:rect l="l" t="t" r="r" b="b"/>
                <a:pathLst>
                  <a:path w="2436" h="2436" extrusionOk="0">
                    <a:moveTo>
                      <a:pt x="1235" y="1"/>
                    </a:moveTo>
                    <a:cubicBezTo>
                      <a:pt x="534" y="1"/>
                      <a:pt x="1" y="535"/>
                      <a:pt x="1" y="1202"/>
                    </a:cubicBezTo>
                    <a:cubicBezTo>
                      <a:pt x="1" y="1902"/>
                      <a:pt x="534" y="2436"/>
                      <a:pt x="1235" y="2436"/>
                    </a:cubicBezTo>
                    <a:cubicBezTo>
                      <a:pt x="1902" y="2436"/>
                      <a:pt x="2436" y="1902"/>
                      <a:pt x="2436" y="1202"/>
                    </a:cubicBezTo>
                    <a:cubicBezTo>
                      <a:pt x="2436" y="535"/>
                      <a:pt x="1902" y="1"/>
                      <a:pt x="123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54" name="Google Shape;2754;p27"/>
              <p:cNvSpPr/>
              <p:nvPr/>
            </p:nvSpPr>
            <p:spPr>
              <a:xfrm>
                <a:off x="2240100" y="906100"/>
                <a:ext cx="60900" cy="60900"/>
              </a:xfrm>
              <a:custGeom>
                <a:avLst/>
                <a:gdLst/>
                <a:ahLst/>
                <a:cxnLst/>
                <a:rect l="l" t="t" r="r" b="b"/>
                <a:pathLst>
                  <a:path w="2436" h="2436" extrusionOk="0">
                    <a:moveTo>
                      <a:pt x="1235" y="0"/>
                    </a:moveTo>
                    <a:cubicBezTo>
                      <a:pt x="534" y="0"/>
                      <a:pt x="1" y="567"/>
                      <a:pt x="1" y="1234"/>
                    </a:cubicBezTo>
                    <a:cubicBezTo>
                      <a:pt x="1" y="1901"/>
                      <a:pt x="534" y="2435"/>
                      <a:pt x="1235" y="2435"/>
                    </a:cubicBezTo>
                    <a:cubicBezTo>
                      <a:pt x="1902" y="2435"/>
                      <a:pt x="2436" y="1901"/>
                      <a:pt x="2436" y="1234"/>
                    </a:cubicBezTo>
                    <a:cubicBezTo>
                      <a:pt x="2436" y="567"/>
                      <a:pt x="1902" y="0"/>
                      <a:pt x="123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55" name="Google Shape;2755;p27"/>
              <p:cNvSpPr/>
              <p:nvPr/>
            </p:nvSpPr>
            <p:spPr>
              <a:xfrm>
                <a:off x="2464425" y="1576575"/>
                <a:ext cx="60900" cy="60900"/>
              </a:xfrm>
              <a:custGeom>
                <a:avLst/>
                <a:gdLst/>
                <a:ahLst/>
                <a:cxnLst/>
                <a:rect l="l" t="t" r="r" b="b"/>
                <a:pathLst>
                  <a:path w="2436" h="2436" extrusionOk="0">
                    <a:moveTo>
                      <a:pt x="1235" y="0"/>
                    </a:moveTo>
                    <a:cubicBezTo>
                      <a:pt x="568" y="0"/>
                      <a:pt x="1" y="567"/>
                      <a:pt x="1" y="1235"/>
                    </a:cubicBezTo>
                    <a:cubicBezTo>
                      <a:pt x="1" y="1902"/>
                      <a:pt x="568" y="2435"/>
                      <a:pt x="1235" y="2435"/>
                    </a:cubicBezTo>
                    <a:cubicBezTo>
                      <a:pt x="1902" y="2435"/>
                      <a:pt x="2436" y="1902"/>
                      <a:pt x="2436" y="1235"/>
                    </a:cubicBezTo>
                    <a:cubicBezTo>
                      <a:pt x="2436" y="567"/>
                      <a:pt x="1902" y="0"/>
                      <a:pt x="123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56" name="Google Shape;2756;p27"/>
              <p:cNvSpPr/>
              <p:nvPr/>
            </p:nvSpPr>
            <p:spPr>
              <a:xfrm>
                <a:off x="2556175" y="1134600"/>
                <a:ext cx="40875" cy="40050"/>
              </a:xfrm>
              <a:custGeom>
                <a:avLst/>
                <a:gdLst/>
                <a:ahLst/>
                <a:cxnLst/>
                <a:rect l="l" t="t" r="r" b="b"/>
                <a:pathLst>
                  <a:path w="1635" h="1602" extrusionOk="0">
                    <a:moveTo>
                      <a:pt x="801" y="0"/>
                    </a:moveTo>
                    <a:cubicBezTo>
                      <a:pt x="367" y="0"/>
                      <a:pt x="0" y="367"/>
                      <a:pt x="0" y="801"/>
                    </a:cubicBezTo>
                    <a:cubicBezTo>
                      <a:pt x="0" y="1268"/>
                      <a:pt x="367" y="1601"/>
                      <a:pt x="801" y="1601"/>
                    </a:cubicBezTo>
                    <a:cubicBezTo>
                      <a:pt x="1268" y="1601"/>
                      <a:pt x="1635" y="1268"/>
                      <a:pt x="1635" y="801"/>
                    </a:cubicBezTo>
                    <a:cubicBezTo>
                      <a:pt x="1635" y="367"/>
                      <a:pt x="1268" y="0"/>
                      <a:pt x="80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57" name="Google Shape;2757;p27"/>
              <p:cNvSpPr/>
              <p:nvPr/>
            </p:nvSpPr>
            <p:spPr>
              <a:xfrm>
                <a:off x="2062475" y="1098725"/>
                <a:ext cx="35050" cy="35050"/>
              </a:xfrm>
              <a:custGeom>
                <a:avLst/>
                <a:gdLst/>
                <a:ahLst/>
                <a:cxnLst/>
                <a:rect l="l" t="t" r="r" b="b"/>
                <a:pathLst>
                  <a:path w="1402" h="1402" extrusionOk="0">
                    <a:moveTo>
                      <a:pt x="701" y="1"/>
                    </a:moveTo>
                    <a:cubicBezTo>
                      <a:pt x="334" y="1"/>
                      <a:pt x="1" y="334"/>
                      <a:pt x="1" y="701"/>
                    </a:cubicBezTo>
                    <a:cubicBezTo>
                      <a:pt x="1" y="1068"/>
                      <a:pt x="334" y="1402"/>
                      <a:pt x="701" y="1402"/>
                    </a:cubicBezTo>
                    <a:cubicBezTo>
                      <a:pt x="1068" y="1402"/>
                      <a:pt x="1402" y="1068"/>
                      <a:pt x="1402" y="701"/>
                    </a:cubicBezTo>
                    <a:cubicBezTo>
                      <a:pt x="1402" y="334"/>
                      <a:pt x="1068" y="1"/>
                      <a:pt x="70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58" name="Google Shape;2758;p27"/>
              <p:cNvSpPr/>
              <p:nvPr/>
            </p:nvSpPr>
            <p:spPr>
              <a:xfrm>
                <a:off x="2365200" y="1552375"/>
                <a:ext cx="40050" cy="40900"/>
              </a:xfrm>
              <a:custGeom>
                <a:avLst/>
                <a:gdLst/>
                <a:ahLst/>
                <a:cxnLst/>
                <a:rect l="l" t="t" r="r" b="b"/>
                <a:pathLst>
                  <a:path w="1602" h="1636" extrusionOk="0">
                    <a:moveTo>
                      <a:pt x="801" y="1"/>
                    </a:moveTo>
                    <a:cubicBezTo>
                      <a:pt x="367" y="1"/>
                      <a:pt x="0" y="368"/>
                      <a:pt x="0" y="835"/>
                    </a:cubicBezTo>
                    <a:cubicBezTo>
                      <a:pt x="0" y="1269"/>
                      <a:pt x="367" y="1635"/>
                      <a:pt x="801" y="1635"/>
                    </a:cubicBezTo>
                    <a:cubicBezTo>
                      <a:pt x="1268" y="1635"/>
                      <a:pt x="1601" y="1269"/>
                      <a:pt x="1601" y="835"/>
                    </a:cubicBezTo>
                    <a:cubicBezTo>
                      <a:pt x="1601" y="368"/>
                      <a:pt x="1268" y="1"/>
                      <a:pt x="80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59" name="Google Shape;2759;p27"/>
              <p:cNvSpPr/>
              <p:nvPr/>
            </p:nvSpPr>
            <p:spPr>
              <a:xfrm>
                <a:off x="2151700" y="1610750"/>
                <a:ext cx="40900" cy="40900"/>
              </a:xfrm>
              <a:custGeom>
                <a:avLst/>
                <a:gdLst/>
                <a:ahLst/>
                <a:cxnLst/>
                <a:rect l="l" t="t" r="r" b="b"/>
                <a:pathLst>
                  <a:path w="1636" h="1636" extrusionOk="0">
                    <a:moveTo>
                      <a:pt x="801" y="1"/>
                    </a:moveTo>
                    <a:cubicBezTo>
                      <a:pt x="368" y="1"/>
                      <a:pt x="1" y="368"/>
                      <a:pt x="1" y="835"/>
                    </a:cubicBezTo>
                    <a:cubicBezTo>
                      <a:pt x="1" y="1269"/>
                      <a:pt x="368" y="1635"/>
                      <a:pt x="801" y="1635"/>
                    </a:cubicBezTo>
                    <a:cubicBezTo>
                      <a:pt x="1268" y="1635"/>
                      <a:pt x="1635" y="1269"/>
                      <a:pt x="1635" y="835"/>
                    </a:cubicBezTo>
                    <a:cubicBezTo>
                      <a:pt x="1635" y="368"/>
                      <a:pt x="1268" y="1"/>
                      <a:pt x="80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60" name="Google Shape;2760;p27"/>
              <p:cNvSpPr/>
              <p:nvPr/>
            </p:nvSpPr>
            <p:spPr>
              <a:xfrm>
                <a:off x="1874000" y="1220475"/>
                <a:ext cx="40900" cy="40900"/>
              </a:xfrm>
              <a:custGeom>
                <a:avLst/>
                <a:gdLst/>
                <a:ahLst/>
                <a:cxnLst/>
                <a:rect l="l" t="t" r="r" b="b"/>
                <a:pathLst>
                  <a:path w="1636" h="1636" extrusionOk="0">
                    <a:moveTo>
                      <a:pt x="835" y="1"/>
                    </a:moveTo>
                    <a:cubicBezTo>
                      <a:pt x="368" y="1"/>
                      <a:pt x="1" y="368"/>
                      <a:pt x="1" y="801"/>
                    </a:cubicBezTo>
                    <a:cubicBezTo>
                      <a:pt x="1" y="1268"/>
                      <a:pt x="368" y="1635"/>
                      <a:pt x="835" y="1635"/>
                    </a:cubicBezTo>
                    <a:cubicBezTo>
                      <a:pt x="1268" y="1635"/>
                      <a:pt x="1635" y="1268"/>
                      <a:pt x="1635" y="801"/>
                    </a:cubicBezTo>
                    <a:cubicBezTo>
                      <a:pt x="1635" y="368"/>
                      <a:pt x="1268" y="1"/>
                      <a:pt x="83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61" name="Google Shape;2761;p27"/>
              <p:cNvSpPr/>
              <p:nvPr/>
            </p:nvSpPr>
            <p:spPr>
              <a:xfrm>
                <a:off x="1733075" y="1208800"/>
                <a:ext cx="30050" cy="30900"/>
              </a:xfrm>
              <a:custGeom>
                <a:avLst/>
                <a:gdLst/>
                <a:ahLst/>
                <a:cxnLst/>
                <a:rect l="l" t="t" r="r" b="b"/>
                <a:pathLst>
                  <a:path w="1202" h="1236" extrusionOk="0">
                    <a:moveTo>
                      <a:pt x="601" y="1"/>
                    </a:moveTo>
                    <a:cubicBezTo>
                      <a:pt x="267" y="1"/>
                      <a:pt x="1" y="268"/>
                      <a:pt x="1" y="601"/>
                    </a:cubicBezTo>
                    <a:cubicBezTo>
                      <a:pt x="1" y="968"/>
                      <a:pt x="267" y="1235"/>
                      <a:pt x="601" y="1235"/>
                    </a:cubicBezTo>
                    <a:cubicBezTo>
                      <a:pt x="935" y="1235"/>
                      <a:pt x="1201" y="968"/>
                      <a:pt x="1201" y="601"/>
                    </a:cubicBezTo>
                    <a:cubicBezTo>
                      <a:pt x="1201" y="268"/>
                      <a:pt x="935" y="1"/>
                      <a:pt x="60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62" name="Google Shape;2762;p27"/>
              <p:cNvSpPr/>
              <p:nvPr/>
            </p:nvSpPr>
            <p:spPr>
              <a:xfrm>
                <a:off x="1766425" y="1480675"/>
                <a:ext cx="30050" cy="30050"/>
              </a:xfrm>
              <a:custGeom>
                <a:avLst/>
                <a:gdLst/>
                <a:ahLst/>
                <a:cxnLst/>
                <a:rect l="l" t="t" r="r" b="b"/>
                <a:pathLst>
                  <a:path w="1202" h="1202" extrusionOk="0">
                    <a:moveTo>
                      <a:pt x="601" y="0"/>
                    </a:moveTo>
                    <a:cubicBezTo>
                      <a:pt x="268" y="0"/>
                      <a:pt x="1" y="267"/>
                      <a:pt x="1" y="601"/>
                    </a:cubicBezTo>
                    <a:cubicBezTo>
                      <a:pt x="1" y="934"/>
                      <a:pt x="268" y="1201"/>
                      <a:pt x="601" y="1201"/>
                    </a:cubicBezTo>
                    <a:cubicBezTo>
                      <a:pt x="935" y="1201"/>
                      <a:pt x="1202" y="934"/>
                      <a:pt x="1202" y="601"/>
                    </a:cubicBezTo>
                    <a:cubicBezTo>
                      <a:pt x="1202" y="267"/>
                      <a:pt x="935" y="0"/>
                      <a:pt x="60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63" name="Google Shape;2763;p27"/>
              <p:cNvSpPr/>
              <p:nvPr/>
            </p:nvSpPr>
            <p:spPr>
              <a:xfrm>
                <a:off x="2180900" y="1314750"/>
                <a:ext cx="106775" cy="46825"/>
              </a:xfrm>
              <a:custGeom>
                <a:avLst/>
                <a:gdLst/>
                <a:ahLst/>
                <a:cxnLst/>
                <a:rect l="l" t="t" r="r" b="b"/>
                <a:pathLst>
                  <a:path w="4271" h="1873" extrusionOk="0">
                    <a:moveTo>
                      <a:pt x="870" y="1"/>
                    </a:moveTo>
                    <a:cubicBezTo>
                      <a:pt x="579" y="1"/>
                      <a:pt x="275" y="87"/>
                      <a:pt x="0" y="333"/>
                    </a:cubicBezTo>
                    <a:cubicBezTo>
                      <a:pt x="167" y="1033"/>
                      <a:pt x="834" y="1800"/>
                      <a:pt x="2302" y="1867"/>
                    </a:cubicBezTo>
                    <a:cubicBezTo>
                      <a:pt x="2363" y="1871"/>
                      <a:pt x="2423" y="1873"/>
                      <a:pt x="2481" y="1873"/>
                    </a:cubicBezTo>
                    <a:cubicBezTo>
                      <a:pt x="3503" y="1873"/>
                      <a:pt x="4081" y="1333"/>
                      <a:pt x="4270" y="733"/>
                    </a:cubicBezTo>
                    <a:cubicBezTo>
                      <a:pt x="3890" y="532"/>
                      <a:pt x="3375" y="315"/>
                      <a:pt x="2885" y="315"/>
                    </a:cubicBezTo>
                    <a:cubicBezTo>
                      <a:pt x="2645" y="315"/>
                      <a:pt x="2411" y="368"/>
                      <a:pt x="2202" y="500"/>
                    </a:cubicBezTo>
                    <a:cubicBezTo>
                      <a:pt x="2202" y="500"/>
                      <a:pt x="1570" y="1"/>
                      <a:pt x="87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64" name="Google Shape;2764;p27"/>
              <p:cNvSpPr/>
              <p:nvPr/>
            </p:nvSpPr>
            <p:spPr>
              <a:xfrm>
                <a:off x="2177550" y="1288550"/>
                <a:ext cx="115125" cy="44550"/>
              </a:xfrm>
              <a:custGeom>
                <a:avLst/>
                <a:gdLst/>
                <a:ahLst/>
                <a:cxnLst/>
                <a:rect l="l" t="t" r="r" b="b"/>
                <a:pathLst>
                  <a:path w="4605" h="1782" extrusionOk="0">
                    <a:moveTo>
                      <a:pt x="989" y="1"/>
                    </a:moveTo>
                    <a:cubicBezTo>
                      <a:pt x="893" y="1"/>
                      <a:pt x="787" y="15"/>
                      <a:pt x="668" y="46"/>
                    </a:cubicBezTo>
                    <a:cubicBezTo>
                      <a:pt x="234" y="180"/>
                      <a:pt x="1" y="747"/>
                      <a:pt x="134" y="1381"/>
                    </a:cubicBezTo>
                    <a:cubicBezTo>
                      <a:pt x="409" y="1135"/>
                      <a:pt x="713" y="1049"/>
                      <a:pt x="1004" y="1049"/>
                    </a:cubicBezTo>
                    <a:cubicBezTo>
                      <a:pt x="1704" y="1049"/>
                      <a:pt x="2336" y="1548"/>
                      <a:pt x="2336" y="1548"/>
                    </a:cubicBezTo>
                    <a:cubicBezTo>
                      <a:pt x="2545" y="1416"/>
                      <a:pt x="2779" y="1363"/>
                      <a:pt x="3019" y="1363"/>
                    </a:cubicBezTo>
                    <a:cubicBezTo>
                      <a:pt x="3509" y="1363"/>
                      <a:pt x="4024" y="1580"/>
                      <a:pt x="4404" y="1781"/>
                    </a:cubicBezTo>
                    <a:cubicBezTo>
                      <a:pt x="4604" y="1247"/>
                      <a:pt x="4504" y="680"/>
                      <a:pt x="4137" y="547"/>
                    </a:cubicBezTo>
                    <a:cubicBezTo>
                      <a:pt x="3923" y="455"/>
                      <a:pt x="3737" y="422"/>
                      <a:pt x="3571" y="422"/>
                    </a:cubicBezTo>
                    <a:cubicBezTo>
                      <a:pt x="3195" y="422"/>
                      <a:pt x="2924" y="590"/>
                      <a:pt x="2669" y="614"/>
                    </a:cubicBezTo>
                    <a:cubicBezTo>
                      <a:pt x="2599" y="626"/>
                      <a:pt x="2534" y="632"/>
                      <a:pt x="2473" y="632"/>
                    </a:cubicBezTo>
                    <a:cubicBezTo>
                      <a:pt x="1841" y="632"/>
                      <a:pt x="1641" y="1"/>
                      <a:pt x="989" y="1"/>
                    </a:cubicBezTo>
                    <a:close/>
                  </a:path>
                </a:pathLst>
              </a:custGeom>
              <a:solidFill>
                <a:srgbClr val="231C1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65" name="Google Shape;2765;p27"/>
              <p:cNvSpPr/>
              <p:nvPr/>
            </p:nvSpPr>
            <p:spPr>
              <a:xfrm>
                <a:off x="2295975" y="1192150"/>
                <a:ext cx="192675" cy="181775"/>
              </a:xfrm>
              <a:custGeom>
                <a:avLst/>
                <a:gdLst/>
                <a:ahLst/>
                <a:cxnLst/>
                <a:rect l="l" t="t" r="r" b="b"/>
                <a:pathLst>
                  <a:path w="7707" h="7271" extrusionOk="0">
                    <a:moveTo>
                      <a:pt x="3849" y="0"/>
                    </a:moveTo>
                    <a:cubicBezTo>
                      <a:pt x="2050" y="0"/>
                      <a:pt x="512" y="1332"/>
                      <a:pt x="267" y="3169"/>
                    </a:cubicBezTo>
                    <a:cubicBezTo>
                      <a:pt x="1" y="5137"/>
                      <a:pt x="1402" y="6971"/>
                      <a:pt x="3370" y="7238"/>
                    </a:cubicBezTo>
                    <a:cubicBezTo>
                      <a:pt x="3534" y="7260"/>
                      <a:pt x="3697" y="7271"/>
                      <a:pt x="3859" y="7271"/>
                    </a:cubicBezTo>
                    <a:cubicBezTo>
                      <a:pt x="5662" y="7271"/>
                      <a:pt x="7225" y="5940"/>
                      <a:pt x="7439" y="4103"/>
                    </a:cubicBezTo>
                    <a:cubicBezTo>
                      <a:pt x="7706" y="2101"/>
                      <a:pt x="6305" y="300"/>
                      <a:pt x="4337" y="33"/>
                    </a:cubicBezTo>
                    <a:cubicBezTo>
                      <a:pt x="4173" y="11"/>
                      <a:pt x="4009" y="0"/>
                      <a:pt x="384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66" name="Google Shape;2766;p27"/>
              <p:cNvSpPr/>
              <p:nvPr/>
            </p:nvSpPr>
            <p:spPr>
              <a:xfrm>
                <a:off x="2327675" y="1228300"/>
                <a:ext cx="111775" cy="105325"/>
              </a:xfrm>
              <a:custGeom>
                <a:avLst/>
                <a:gdLst/>
                <a:ahLst/>
                <a:cxnLst/>
                <a:rect l="l" t="t" r="r" b="b"/>
                <a:pathLst>
                  <a:path w="4471" h="4213" extrusionOk="0">
                    <a:moveTo>
                      <a:pt x="2212" y="0"/>
                    </a:moveTo>
                    <a:cubicBezTo>
                      <a:pt x="1191" y="0"/>
                      <a:pt x="289" y="786"/>
                      <a:pt x="167" y="1823"/>
                    </a:cubicBezTo>
                    <a:cubicBezTo>
                      <a:pt x="0" y="2990"/>
                      <a:pt x="801" y="4058"/>
                      <a:pt x="1968" y="4191"/>
                    </a:cubicBezTo>
                    <a:cubicBezTo>
                      <a:pt x="2069" y="4205"/>
                      <a:pt x="2168" y="4212"/>
                      <a:pt x="2266" y="4212"/>
                    </a:cubicBezTo>
                    <a:cubicBezTo>
                      <a:pt x="3307" y="4212"/>
                      <a:pt x="4184" y="3426"/>
                      <a:pt x="4337" y="2390"/>
                    </a:cubicBezTo>
                    <a:cubicBezTo>
                      <a:pt x="4470" y="1222"/>
                      <a:pt x="3669" y="155"/>
                      <a:pt x="2502" y="21"/>
                    </a:cubicBezTo>
                    <a:cubicBezTo>
                      <a:pt x="2405" y="7"/>
                      <a:pt x="2308" y="0"/>
                      <a:pt x="2212" y="0"/>
                    </a:cubicBezTo>
                    <a:close/>
                  </a:path>
                </a:pathLst>
              </a:custGeom>
              <a:solidFill>
                <a:srgbClr val="231C1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67" name="Google Shape;2767;p27"/>
              <p:cNvSpPr/>
              <p:nvPr/>
            </p:nvSpPr>
            <p:spPr>
              <a:xfrm>
                <a:off x="1983250" y="1187750"/>
                <a:ext cx="194325" cy="181400"/>
              </a:xfrm>
              <a:custGeom>
                <a:avLst/>
                <a:gdLst/>
                <a:ahLst/>
                <a:cxnLst/>
                <a:rect l="l" t="t" r="r" b="b"/>
                <a:pathLst>
                  <a:path w="7773" h="7256" extrusionOk="0">
                    <a:moveTo>
                      <a:pt x="3913" y="1"/>
                    </a:moveTo>
                    <a:cubicBezTo>
                      <a:pt x="3734" y="1"/>
                      <a:pt x="3552" y="14"/>
                      <a:pt x="3370" y="42"/>
                    </a:cubicBezTo>
                    <a:cubicBezTo>
                      <a:pt x="1368" y="342"/>
                      <a:pt x="1" y="2210"/>
                      <a:pt x="301" y="4179"/>
                    </a:cubicBezTo>
                    <a:cubicBezTo>
                      <a:pt x="573" y="5964"/>
                      <a:pt x="2136" y="7255"/>
                      <a:pt x="3893" y="7255"/>
                    </a:cubicBezTo>
                    <a:cubicBezTo>
                      <a:pt x="4073" y="7255"/>
                      <a:pt x="4255" y="7242"/>
                      <a:pt x="4437" y="7214"/>
                    </a:cubicBezTo>
                    <a:cubicBezTo>
                      <a:pt x="6405" y="6914"/>
                      <a:pt x="7773" y="5079"/>
                      <a:pt x="7473" y="3078"/>
                    </a:cubicBezTo>
                    <a:cubicBezTo>
                      <a:pt x="7200" y="1292"/>
                      <a:pt x="5665" y="1"/>
                      <a:pt x="391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68" name="Google Shape;2768;p27"/>
              <p:cNvSpPr/>
              <p:nvPr/>
            </p:nvSpPr>
            <p:spPr>
              <a:xfrm>
                <a:off x="2029950" y="1225750"/>
                <a:ext cx="112600" cy="105375"/>
              </a:xfrm>
              <a:custGeom>
                <a:avLst/>
                <a:gdLst/>
                <a:ahLst/>
                <a:cxnLst/>
                <a:rect l="l" t="t" r="r" b="b"/>
                <a:pathLst>
                  <a:path w="4504" h="4215" extrusionOk="0">
                    <a:moveTo>
                      <a:pt x="2253" y="1"/>
                    </a:moveTo>
                    <a:cubicBezTo>
                      <a:pt x="2149" y="1"/>
                      <a:pt x="2042" y="8"/>
                      <a:pt x="1935" y="23"/>
                    </a:cubicBezTo>
                    <a:cubicBezTo>
                      <a:pt x="801" y="190"/>
                      <a:pt x="1" y="1258"/>
                      <a:pt x="167" y="2425"/>
                    </a:cubicBezTo>
                    <a:cubicBezTo>
                      <a:pt x="319" y="3458"/>
                      <a:pt x="1219" y="4215"/>
                      <a:pt x="2261" y="4215"/>
                    </a:cubicBezTo>
                    <a:cubicBezTo>
                      <a:pt x="2363" y="4215"/>
                      <a:pt x="2465" y="4208"/>
                      <a:pt x="2569" y="4193"/>
                    </a:cubicBezTo>
                    <a:cubicBezTo>
                      <a:pt x="3703" y="4026"/>
                      <a:pt x="4504" y="2925"/>
                      <a:pt x="4337" y="1791"/>
                    </a:cubicBezTo>
                    <a:cubicBezTo>
                      <a:pt x="4186" y="731"/>
                      <a:pt x="3291" y="1"/>
                      <a:pt x="2253" y="1"/>
                    </a:cubicBezTo>
                    <a:close/>
                  </a:path>
                </a:pathLst>
              </a:custGeom>
              <a:solidFill>
                <a:srgbClr val="231C1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69" name="Google Shape;2769;p27"/>
              <p:cNvSpPr/>
              <p:nvPr/>
            </p:nvSpPr>
            <p:spPr>
              <a:xfrm>
                <a:off x="2336000" y="1347825"/>
                <a:ext cx="93425" cy="83775"/>
              </a:xfrm>
              <a:custGeom>
                <a:avLst/>
                <a:gdLst/>
                <a:ahLst/>
                <a:cxnLst/>
                <a:rect l="l" t="t" r="r" b="b"/>
                <a:pathLst>
                  <a:path w="3737" h="3351" extrusionOk="0">
                    <a:moveTo>
                      <a:pt x="1881" y="0"/>
                    </a:moveTo>
                    <a:cubicBezTo>
                      <a:pt x="913" y="0"/>
                      <a:pt x="130" y="605"/>
                      <a:pt x="67" y="1411"/>
                    </a:cubicBezTo>
                    <a:cubicBezTo>
                      <a:pt x="1" y="2279"/>
                      <a:pt x="768" y="3246"/>
                      <a:pt x="1835" y="3346"/>
                    </a:cubicBezTo>
                    <a:cubicBezTo>
                      <a:pt x="1878" y="3349"/>
                      <a:pt x="1919" y="3350"/>
                      <a:pt x="1960" y="3350"/>
                    </a:cubicBezTo>
                    <a:cubicBezTo>
                      <a:pt x="2928" y="3350"/>
                      <a:pt x="3606" y="2612"/>
                      <a:pt x="3670" y="1812"/>
                    </a:cubicBezTo>
                    <a:cubicBezTo>
                      <a:pt x="3737" y="944"/>
                      <a:pt x="3136" y="77"/>
                      <a:pt x="2102" y="10"/>
                    </a:cubicBezTo>
                    <a:cubicBezTo>
                      <a:pt x="2028" y="3"/>
                      <a:pt x="1954" y="0"/>
                      <a:pt x="188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70" name="Google Shape;2770;p27"/>
              <p:cNvSpPr/>
              <p:nvPr/>
            </p:nvSpPr>
            <p:spPr>
              <a:xfrm>
                <a:off x="2025775" y="1346975"/>
                <a:ext cx="97600" cy="83775"/>
              </a:xfrm>
              <a:custGeom>
                <a:avLst/>
                <a:gdLst/>
                <a:ahLst/>
                <a:cxnLst/>
                <a:rect l="l" t="t" r="r" b="b"/>
                <a:pathLst>
                  <a:path w="3904" h="3351" extrusionOk="0">
                    <a:moveTo>
                      <a:pt x="1886" y="1"/>
                    </a:moveTo>
                    <a:cubicBezTo>
                      <a:pt x="1759" y="1"/>
                      <a:pt x="1630" y="15"/>
                      <a:pt x="1502" y="44"/>
                    </a:cubicBezTo>
                    <a:cubicBezTo>
                      <a:pt x="468" y="245"/>
                      <a:pt x="1" y="1179"/>
                      <a:pt x="168" y="2013"/>
                    </a:cubicBezTo>
                    <a:cubicBezTo>
                      <a:pt x="343" y="2771"/>
                      <a:pt x="977" y="3351"/>
                      <a:pt x="1824" y="3351"/>
                    </a:cubicBezTo>
                    <a:cubicBezTo>
                      <a:pt x="1946" y="3351"/>
                      <a:pt x="2072" y="3339"/>
                      <a:pt x="2202" y="3313"/>
                    </a:cubicBezTo>
                    <a:cubicBezTo>
                      <a:pt x="3237" y="3080"/>
                      <a:pt x="3904" y="2213"/>
                      <a:pt x="3737" y="1379"/>
                    </a:cubicBezTo>
                    <a:cubicBezTo>
                      <a:pt x="3562" y="652"/>
                      <a:pt x="2754" y="1"/>
                      <a:pt x="1886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0526011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5">
  <p:cSld name="Title only 5">
    <p:spTree>
      <p:nvGrpSpPr>
        <p:cNvPr id="1" name="Shape 27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2" name="Google Shape;2772;p28"/>
          <p:cNvSpPr txBox="1">
            <a:spLocks noGrp="1"/>
          </p:cNvSpPr>
          <p:nvPr>
            <p:ph type="title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773" name="Google Shape;2773;p28"/>
          <p:cNvSpPr/>
          <p:nvPr/>
        </p:nvSpPr>
        <p:spPr>
          <a:xfrm>
            <a:off x="7937225" y="2292719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774" name="Google Shape;2774;p28"/>
          <p:cNvSpPr/>
          <p:nvPr/>
        </p:nvSpPr>
        <p:spPr>
          <a:xfrm>
            <a:off x="-4738853" y="-376531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775" name="Google Shape;2775;p28"/>
          <p:cNvSpPr/>
          <p:nvPr/>
        </p:nvSpPr>
        <p:spPr>
          <a:xfrm>
            <a:off x="439733" y="6059833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776" name="Google Shape;2776;p28"/>
          <p:cNvGrpSpPr/>
          <p:nvPr/>
        </p:nvGrpSpPr>
        <p:grpSpPr>
          <a:xfrm rot="2700000">
            <a:off x="660931" y="368665"/>
            <a:ext cx="1073423" cy="1560619"/>
            <a:chOff x="7193925" y="3631200"/>
            <a:chExt cx="805075" cy="1170475"/>
          </a:xfrm>
        </p:grpSpPr>
        <p:grpSp>
          <p:nvGrpSpPr>
            <p:cNvPr id="2777" name="Google Shape;2777;p28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2778" name="Google Shape;2778;p28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79" name="Google Shape;2779;p28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80" name="Google Shape;2780;p28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81" name="Google Shape;2781;p28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82" name="Google Shape;2782;p28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83" name="Google Shape;2783;p28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84" name="Google Shape;2784;p28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85" name="Google Shape;2785;p28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86" name="Google Shape;2786;p28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87" name="Google Shape;2787;p28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88" name="Google Shape;2788;p28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89" name="Google Shape;2789;p28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90" name="Google Shape;2790;p28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91" name="Google Shape;2791;p28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92" name="Google Shape;2792;p28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93" name="Google Shape;2793;p28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94" name="Google Shape;2794;p28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95" name="Google Shape;2795;p28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96" name="Google Shape;2796;p28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97" name="Google Shape;2797;p28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98" name="Google Shape;2798;p28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99" name="Google Shape;2799;p28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00" name="Google Shape;2800;p28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01" name="Google Shape;2801;p28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02" name="Google Shape;2802;p28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03" name="Google Shape;2803;p28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804" name="Google Shape;2804;p28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2805" name="Google Shape;2805;p28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06" name="Google Shape;2806;p28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07" name="Google Shape;2807;p28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08" name="Google Shape;2808;p28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09" name="Google Shape;2809;p28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10" name="Google Shape;2810;p28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11" name="Google Shape;2811;p28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12" name="Google Shape;2812;p28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13" name="Google Shape;2813;p28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14" name="Google Shape;2814;p28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15" name="Google Shape;2815;p28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16" name="Google Shape;2816;p28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17" name="Google Shape;2817;p28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18" name="Google Shape;2818;p28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19" name="Google Shape;2819;p28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20" name="Google Shape;2820;p28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21" name="Google Shape;2821;p28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22" name="Google Shape;2822;p28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23" name="Google Shape;2823;p28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24" name="Google Shape;2824;p28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25" name="Google Shape;2825;p28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26" name="Google Shape;2826;p28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27" name="Google Shape;2827;p28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28" name="Google Shape;2828;p28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29" name="Google Shape;2829;p28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30" name="Google Shape;2830;p28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2831" name="Google Shape;2831;p28"/>
          <p:cNvSpPr/>
          <p:nvPr/>
        </p:nvSpPr>
        <p:spPr>
          <a:xfrm>
            <a:off x="2260733" y="37196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32" name="Google Shape;2832;p28"/>
          <p:cNvSpPr/>
          <p:nvPr/>
        </p:nvSpPr>
        <p:spPr>
          <a:xfrm>
            <a:off x="11514799" y="1969333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33" name="Google Shape;2833;p28"/>
          <p:cNvSpPr/>
          <p:nvPr/>
        </p:nvSpPr>
        <p:spPr>
          <a:xfrm>
            <a:off x="442537" y="22222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34" name="Google Shape;2834;p28"/>
          <p:cNvSpPr/>
          <p:nvPr/>
        </p:nvSpPr>
        <p:spPr>
          <a:xfrm>
            <a:off x="11709237" y="612634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2287846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6">
  <p:cSld name="Title only 6">
    <p:spTree>
      <p:nvGrpSpPr>
        <p:cNvPr id="1" name="Shape 28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" name="Google Shape;2836;p29"/>
          <p:cNvSpPr txBox="1">
            <a:spLocks noGrp="1"/>
          </p:cNvSpPr>
          <p:nvPr>
            <p:ph type="title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837" name="Google Shape;2837;p29"/>
          <p:cNvSpPr/>
          <p:nvPr/>
        </p:nvSpPr>
        <p:spPr>
          <a:xfrm flipH="1">
            <a:off x="-4963887" y="-91336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38" name="Google Shape;2838;p29"/>
          <p:cNvSpPr/>
          <p:nvPr/>
        </p:nvSpPr>
        <p:spPr>
          <a:xfrm flipH="1">
            <a:off x="2243664" y="472398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39" name="Google Shape;2839;p29"/>
          <p:cNvSpPr/>
          <p:nvPr/>
        </p:nvSpPr>
        <p:spPr>
          <a:xfrm flipH="1">
            <a:off x="5790535" y="-2149797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40" name="Google Shape;2840;p29"/>
          <p:cNvSpPr/>
          <p:nvPr/>
        </p:nvSpPr>
        <p:spPr>
          <a:xfrm>
            <a:off x="1817599" y="336133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841" name="Google Shape;2841;p29"/>
          <p:cNvGrpSpPr/>
          <p:nvPr/>
        </p:nvGrpSpPr>
        <p:grpSpPr>
          <a:xfrm rot="-1799830">
            <a:off x="9921579" y="951387"/>
            <a:ext cx="1009629" cy="1012931"/>
            <a:chOff x="3841181" y="335095"/>
            <a:chExt cx="549700" cy="551497"/>
          </a:xfrm>
        </p:grpSpPr>
        <p:grpSp>
          <p:nvGrpSpPr>
            <p:cNvPr id="2842" name="Google Shape;2842;p29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843" name="Google Shape;2843;p29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44" name="Google Shape;2844;p29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45" name="Google Shape;2845;p29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46" name="Google Shape;2846;p29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47" name="Google Shape;2847;p29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48" name="Google Shape;2848;p29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49" name="Google Shape;2849;p29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50" name="Google Shape;2850;p29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51" name="Google Shape;2851;p29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52" name="Google Shape;2852;p29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53" name="Google Shape;2853;p29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54" name="Google Shape;2854;p29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55" name="Google Shape;2855;p29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856" name="Google Shape;2856;p29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857" name="Google Shape;2857;p29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58" name="Google Shape;2858;p29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59" name="Google Shape;2859;p29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60" name="Google Shape;2860;p29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61" name="Google Shape;2861;p29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62" name="Google Shape;2862;p29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63" name="Google Shape;2863;p29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64" name="Google Shape;2864;p29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65" name="Google Shape;2865;p29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66" name="Google Shape;2866;p29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67" name="Google Shape;2867;p29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68" name="Google Shape;2868;p29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69" name="Google Shape;2869;p29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2870" name="Google Shape;2870;p29"/>
          <p:cNvSpPr/>
          <p:nvPr/>
        </p:nvSpPr>
        <p:spPr>
          <a:xfrm>
            <a:off x="11214992" y="521844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71" name="Google Shape;2871;p29"/>
          <p:cNvSpPr/>
          <p:nvPr/>
        </p:nvSpPr>
        <p:spPr>
          <a:xfrm>
            <a:off x="11528359" y="5737611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72" name="Google Shape;2872;p29"/>
          <p:cNvSpPr/>
          <p:nvPr/>
        </p:nvSpPr>
        <p:spPr>
          <a:xfrm>
            <a:off x="293592" y="2315344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73" name="Google Shape;2873;p29"/>
          <p:cNvSpPr/>
          <p:nvPr/>
        </p:nvSpPr>
        <p:spPr>
          <a:xfrm>
            <a:off x="507203" y="548484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74" name="Google Shape;2874;p29"/>
          <p:cNvSpPr/>
          <p:nvPr/>
        </p:nvSpPr>
        <p:spPr>
          <a:xfrm>
            <a:off x="6307403" y="63154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2168200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7">
  <p:cSld name="Title only 7">
    <p:spTree>
      <p:nvGrpSpPr>
        <p:cNvPr id="1" name="Shape 28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6" name="Google Shape;2876;p30"/>
          <p:cNvSpPr txBox="1">
            <a:spLocks noGrp="1"/>
          </p:cNvSpPr>
          <p:nvPr>
            <p:ph type="title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877" name="Google Shape;2877;p30"/>
          <p:cNvSpPr/>
          <p:nvPr/>
        </p:nvSpPr>
        <p:spPr>
          <a:xfrm flipH="1">
            <a:off x="-2960720" y="-207566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78" name="Google Shape;2878;p30"/>
          <p:cNvSpPr/>
          <p:nvPr/>
        </p:nvSpPr>
        <p:spPr>
          <a:xfrm flipH="1">
            <a:off x="-303569" y="4822919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79" name="Google Shape;2879;p30"/>
          <p:cNvSpPr/>
          <p:nvPr/>
        </p:nvSpPr>
        <p:spPr>
          <a:xfrm flipH="1">
            <a:off x="6730301" y="-415497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80" name="Google Shape;2880;p30"/>
          <p:cNvSpPr/>
          <p:nvPr/>
        </p:nvSpPr>
        <p:spPr>
          <a:xfrm>
            <a:off x="1564133" y="6048884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881" name="Google Shape;2881;p30"/>
          <p:cNvGrpSpPr/>
          <p:nvPr/>
        </p:nvGrpSpPr>
        <p:grpSpPr>
          <a:xfrm rot="-900248">
            <a:off x="1441664" y="784955"/>
            <a:ext cx="584051" cy="585960"/>
            <a:chOff x="3841181" y="335095"/>
            <a:chExt cx="549700" cy="551497"/>
          </a:xfrm>
        </p:grpSpPr>
        <p:grpSp>
          <p:nvGrpSpPr>
            <p:cNvPr id="2882" name="Google Shape;2882;p30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883" name="Google Shape;2883;p30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84" name="Google Shape;2884;p30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85" name="Google Shape;2885;p30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86" name="Google Shape;2886;p30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87" name="Google Shape;2887;p30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88" name="Google Shape;2888;p30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89" name="Google Shape;2889;p30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90" name="Google Shape;2890;p30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91" name="Google Shape;2891;p30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92" name="Google Shape;2892;p30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93" name="Google Shape;2893;p30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94" name="Google Shape;2894;p30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95" name="Google Shape;2895;p30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896" name="Google Shape;2896;p30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897" name="Google Shape;2897;p30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98" name="Google Shape;2898;p30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99" name="Google Shape;2899;p30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00" name="Google Shape;2900;p30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01" name="Google Shape;2901;p30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02" name="Google Shape;2902;p30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03" name="Google Shape;2903;p30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04" name="Google Shape;2904;p30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05" name="Google Shape;2905;p30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06" name="Google Shape;2906;p30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07" name="Google Shape;2907;p30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08" name="Google Shape;2908;p30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09" name="Google Shape;2909;p30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2910" name="Google Shape;2910;p30"/>
          <p:cNvSpPr/>
          <p:nvPr/>
        </p:nvSpPr>
        <p:spPr>
          <a:xfrm>
            <a:off x="610753" y="1502808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911" name="Google Shape;2911;p30"/>
          <p:cNvGrpSpPr/>
          <p:nvPr/>
        </p:nvGrpSpPr>
        <p:grpSpPr>
          <a:xfrm rot="-3599868">
            <a:off x="10217251" y="775870"/>
            <a:ext cx="864364" cy="867153"/>
            <a:chOff x="3841181" y="335095"/>
            <a:chExt cx="549700" cy="551497"/>
          </a:xfrm>
        </p:grpSpPr>
        <p:grpSp>
          <p:nvGrpSpPr>
            <p:cNvPr id="2912" name="Google Shape;2912;p30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913" name="Google Shape;2913;p30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14" name="Google Shape;2914;p30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15" name="Google Shape;2915;p30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16" name="Google Shape;2916;p30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17" name="Google Shape;2917;p30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18" name="Google Shape;2918;p30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19" name="Google Shape;2919;p30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20" name="Google Shape;2920;p30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21" name="Google Shape;2921;p30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22" name="Google Shape;2922;p30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23" name="Google Shape;2923;p30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24" name="Google Shape;2924;p30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25" name="Google Shape;2925;p30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926" name="Google Shape;2926;p30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927" name="Google Shape;2927;p30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28" name="Google Shape;2928;p30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29" name="Google Shape;2929;p30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30" name="Google Shape;2930;p30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31" name="Google Shape;2931;p30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32" name="Google Shape;2932;p30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33" name="Google Shape;2933;p30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34" name="Google Shape;2934;p30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35" name="Google Shape;2935;p30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36" name="Google Shape;2936;p30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37" name="Google Shape;2937;p30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38" name="Google Shape;2938;p30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39" name="Google Shape;2939;p30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2940" name="Google Shape;2940;p30"/>
          <p:cNvGrpSpPr/>
          <p:nvPr/>
        </p:nvGrpSpPr>
        <p:grpSpPr>
          <a:xfrm rot="-5399708">
            <a:off x="518797" y="4714705"/>
            <a:ext cx="864348" cy="867175"/>
            <a:chOff x="3841181" y="335095"/>
            <a:chExt cx="549700" cy="551497"/>
          </a:xfrm>
        </p:grpSpPr>
        <p:grpSp>
          <p:nvGrpSpPr>
            <p:cNvPr id="2941" name="Google Shape;2941;p30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942" name="Google Shape;2942;p30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43" name="Google Shape;2943;p30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44" name="Google Shape;2944;p30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45" name="Google Shape;2945;p30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46" name="Google Shape;2946;p30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47" name="Google Shape;2947;p30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48" name="Google Shape;2948;p30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49" name="Google Shape;2949;p30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50" name="Google Shape;2950;p30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51" name="Google Shape;2951;p30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52" name="Google Shape;2952;p30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53" name="Google Shape;2953;p30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54" name="Google Shape;2954;p30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955" name="Google Shape;2955;p30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956" name="Google Shape;2956;p30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57" name="Google Shape;2957;p30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58" name="Google Shape;2958;p30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59" name="Google Shape;2959;p30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60" name="Google Shape;2960;p30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61" name="Google Shape;2961;p30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62" name="Google Shape;2962;p30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63" name="Google Shape;2963;p30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64" name="Google Shape;2964;p30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65" name="Google Shape;2965;p30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66" name="Google Shape;2966;p30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67" name="Google Shape;2967;p30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68" name="Google Shape;2968;p30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2969" name="Google Shape;2969;p30"/>
          <p:cNvSpPr/>
          <p:nvPr/>
        </p:nvSpPr>
        <p:spPr>
          <a:xfrm>
            <a:off x="10649433" y="5618284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970" name="Google Shape;2970;p30"/>
          <p:cNvSpPr/>
          <p:nvPr/>
        </p:nvSpPr>
        <p:spPr>
          <a:xfrm>
            <a:off x="11241019" y="4821508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971" name="Google Shape;2971;p30"/>
          <p:cNvSpPr/>
          <p:nvPr/>
        </p:nvSpPr>
        <p:spPr>
          <a:xfrm>
            <a:off x="11475686" y="2062508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29258202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>
  <p:cSld name="Numbers and text">
    <p:spTree>
      <p:nvGrpSpPr>
        <p:cNvPr id="1" name="Shape 29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3" name="Google Shape;2973;p31"/>
          <p:cNvSpPr/>
          <p:nvPr/>
        </p:nvSpPr>
        <p:spPr>
          <a:xfrm flipH="1">
            <a:off x="-5071020" y="199123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974" name="Google Shape;2974;p31"/>
          <p:cNvSpPr/>
          <p:nvPr/>
        </p:nvSpPr>
        <p:spPr>
          <a:xfrm flipH="1">
            <a:off x="7491880" y="756668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975" name="Google Shape;2975;p31"/>
          <p:cNvSpPr txBox="1">
            <a:spLocks noGrp="1"/>
          </p:cNvSpPr>
          <p:nvPr>
            <p:ph type="title" hasCustomPrompt="1"/>
          </p:nvPr>
        </p:nvSpPr>
        <p:spPr>
          <a:xfrm>
            <a:off x="3087096" y="710351"/>
            <a:ext cx="6018000" cy="138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8000"/>
            </a:lvl1pPr>
            <a:lvl2pPr lvl="1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2pPr>
            <a:lvl3pPr lvl="2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3pPr>
            <a:lvl4pPr lvl="3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4pPr>
            <a:lvl5pPr lvl="4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5pPr>
            <a:lvl6pPr lvl="5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6pPr>
            <a:lvl7pPr lvl="6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7pPr>
            <a:lvl8pPr lvl="7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8pPr>
            <a:lvl9pPr lvl="8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2976" name="Google Shape;2976;p31"/>
          <p:cNvSpPr txBox="1">
            <a:spLocks noGrp="1"/>
          </p:cNvSpPr>
          <p:nvPr>
            <p:ph type="subTitle" idx="1"/>
          </p:nvPr>
        </p:nvSpPr>
        <p:spPr>
          <a:xfrm>
            <a:off x="3087032" y="1991217"/>
            <a:ext cx="6018000" cy="57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133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133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133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133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133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133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133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133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133"/>
            </a:lvl9pPr>
          </a:lstStyle>
          <a:p>
            <a:endParaRPr/>
          </a:p>
        </p:txBody>
      </p:sp>
      <p:sp>
        <p:nvSpPr>
          <p:cNvPr id="2977" name="Google Shape;2977;p31"/>
          <p:cNvSpPr txBox="1">
            <a:spLocks noGrp="1"/>
          </p:cNvSpPr>
          <p:nvPr>
            <p:ph type="title" idx="2" hasCustomPrompt="1"/>
          </p:nvPr>
        </p:nvSpPr>
        <p:spPr>
          <a:xfrm>
            <a:off x="3087175" y="2499965"/>
            <a:ext cx="6018000" cy="138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8000"/>
            </a:lvl1pPr>
            <a:lvl2pPr lvl="1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2pPr>
            <a:lvl3pPr lvl="2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3pPr>
            <a:lvl4pPr lvl="3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4pPr>
            <a:lvl5pPr lvl="4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5pPr>
            <a:lvl6pPr lvl="5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6pPr>
            <a:lvl7pPr lvl="6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7pPr>
            <a:lvl8pPr lvl="7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8pPr>
            <a:lvl9pPr lvl="8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2978" name="Google Shape;2978;p31"/>
          <p:cNvSpPr txBox="1">
            <a:spLocks noGrp="1"/>
          </p:cNvSpPr>
          <p:nvPr>
            <p:ph type="subTitle" idx="3"/>
          </p:nvPr>
        </p:nvSpPr>
        <p:spPr>
          <a:xfrm>
            <a:off x="3087000" y="3780833"/>
            <a:ext cx="6018000" cy="57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133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133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133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133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133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133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133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133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133"/>
            </a:lvl9pPr>
          </a:lstStyle>
          <a:p>
            <a:endParaRPr/>
          </a:p>
        </p:txBody>
      </p:sp>
      <p:sp>
        <p:nvSpPr>
          <p:cNvPr id="2979" name="Google Shape;2979;p31"/>
          <p:cNvSpPr txBox="1">
            <a:spLocks noGrp="1"/>
          </p:cNvSpPr>
          <p:nvPr>
            <p:ph type="title" idx="4" hasCustomPrompt="1"/>
          </p:nvPr>
        </p:nvSpPr>
        <p:spPr>
          <a:xfrm>
            <a:off x="3087175" y="4289581"/>
            <a:ext cx="6018000" cy="138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8000"/>
            </a:lvl1pPr>
            <a:lvl2pPr lvl="1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2pPr>
            <a:lvl3pPr lvl="2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3pPr>
            <a:lvl4pPr lvl="3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4pPr>
            <a:lvl5pPr lvl="4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5pPr>
            <a:lvl6pPr lvl="5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6pPr>
            <a:lvl7pPr lvl="6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7pPr>
            <a:lvl8pPr lvl="7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8pPr>
            <a:lvl9pPr lvl="8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2980" name="Google Shape;2980;p31"/>
          <p:cNvSpPr txBox="1">
            <a:spLocks noGrp="1"/>
          </p:cNvSpPr>
          <p:nvPr>
            <p:ph type="subTitle" idx="5"/>
          </p:nvPr>
        </p:nvSpPr>
        <p:spPr>
          <a:xfrm>
            <a:off x="3087032" y="5570449"/>
            <a:ext cx="6018000" cy="57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133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133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133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133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133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133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133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133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133"/>
            </a:lvl9pPr>
          </a:lstStyle>
          <a:p>
            <a:endParaRPr/>
          </a:p>
        </p:txBody>
      </p:sp>
      <p:sp>
        <p:nvSpPr>
          <p:cNvPr id="2981" name="Google Shape;2981;p31"/>
          <p:cNvSpPr/>
          <p:nvPr/>
        </p:nvSpPr>
        <p:spPr>
          <a:xfrm>
            <a:off x="392886" y="1167126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982" name="Google Shape;2982;p31"/>
          <p:cNvSpPr/>
          <p:nvPr/>
        </p:nvSpPr>
        <p:spPr>
          <a:xfrm>
            <a:off x="2460182" y="213433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983" name="Google Shape;2983;p31"/>
          <p:cNvSpPr/>
          <p:nvPr/>
        </p:nvSpPr>
        <p:spPr>
          <a:xfrm>
            <a:off x="2512386" y="6132559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984" name="Google Shape;2984;p31"/>
          <p:cNvSpPr/>
          <p:nvPr/>
        </p:nvSpPr>
        <p:spPr>
          <a:xfrm>
            <a:off x="10238099" y="503984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985" name="Google Shape;2985;p31"/>
          <p:cNvSpPr/>
          <p:nvPr/>
        </p:nvSpPr>
        <p:spPr>
          <a:xfrm>
            <a:off x="10756133" y="1666484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986" name="Google Shape;2986;p31"/>
          <p:cNvSpPr/>
          <p:nvPr/>
        </p:nvSpPr>
        <p:spPr>
          <a:xfrm>
            <a:off x="10290303" y="58348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987" name="Google Shape;2987;p31"/>
          <p:cNvGrpSpPr/>
          <p:nvPr/>
        </p:nvGrpSpPr>
        <p:grpSpPr>
          <a:xfrm>
            <a:off x="10148758" y="2685409"/>
            <a:ext cx="1342292" cy="1682937"/>
            <a:chOff x="7475418" y="335106"/>
            <a:chExt cx="1006719" cy="1262203"/>
          </a:xfrm>
        </p:grpSpPr>
        <p:grpSp>
          <p:nvGrpSpPr>
            <p:cNvPr id="2988" name="Google Shape;2988;p31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2989" name="Google Shape;2989;p31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90" name="Google Shape;2990;p31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91" name="Google Shape;2991;p31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92" name="Google Shape;2992;p31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93" name="Google Shape;2993;p31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94" name="Google Shape;2994;p31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95" name="Google Shape;2995;p31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96" name="Google Shape;2996;p31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97" name="Google Shape;2997;p31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98" name="Google Shape;2998;p31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99" name="Google Shape;2999;p31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00" name="Google Shape;3000;p31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01" name="Google Shape;3001;p31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02" name="Google Shape;3002;p31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03" name="Google Shape;3003;p31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04" name="Google Shape;3004;p31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05" name="Google Shape;3005;p31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06" name="Google Shape;3006;p31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07" name="Google Shape;3007;p31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08" name="Google Shape;3008;p31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09" name="Google Shape;3009;p31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10" name="Google Shape;3010;p31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11" name="Google Shape;3011;p31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12" name="Google Shape;3012;p31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13" name="Google Shape;3013;p31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14" name="Google Shape;3014;p31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015" name="Google Shape;3015;p31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3016" name="Google Shape;3016;p31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17" name="Google Shape;3017;p31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18" name="Google Shape;3018;p31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19" name="Google Shape;3019;p31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20" name="Google Shape;3020;p31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21" name="Google Shape;3021;p31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22" name="Google Shape;3022;p31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23" name="Google Shape;3023;p31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24" name="Google Shape;3024;p31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25" name="Google Shape;3025;p31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26" name="Google Shape;3026;p31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27" name="Google Shape;3027;p31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28" name="Google Shape;3028;p31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29" name="Google Shape;3029;p31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30" name="Google Shape;3030;p31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31" name="Google Shape;3031;p31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32" name="Google Shape;3032;p31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33" name="Google Shape;3033;p31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34" name="Google Shape;3034;p31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35" name="Google Shape;3035;p31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36" name="Google Shape;3036;p31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37" name="Google Shape;3037;p31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38" name="Google Shape;3038;p31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39" name="Google Shape;3039;p31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40" name="Google Shape;3040;p31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41" name="Google Shape;3041;p31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3042" name="Google Shape;3042;p31"/>
          <p:cNvGrpSpPr/>
          <p:nvPr/>
        </p:nvGrpSpPr>
        <p:grpSpPr>
          <a:xfrm rot="1800044">
            <a:off x="1120750" y="960983"/>
            <a:ext cx="1073409" cy="1560599"/>
            <a:chOff x="7193925" y="3631200"/>
            <a:chExt cx="805075" cy="1170475"/>
          </a:xfrm>
        </p:grpSpPr>
        <p:grpSp>
          <p:nvGrpSpPr>
            <p:cNvPr id="3043" name="Google Shape;3043;p31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3044" name="Google Shape;3044;p31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45" name="Google Shape;3045;p31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46" name="Google Shape;3046;p31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47" name="Google Shape;3047;p31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48" name="Google Shape;3048;p31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49" name="Google Shape;3049;p31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50" name="Google Shape;3050;p31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51" name="Google Shape;3051;p31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52" name="Google Shape;3052;p31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53" name="Google Shape;3053;p31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54" name="Google Shape;3054;p31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55" name="Google Shape;3055;p31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56" name="Google Shape;3056;p31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57" name="Google Shape;3057;p31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58" name="Google Shape;3058;p31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59" name="Google Shape;3059;p31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60" name="Google Shape;3060;p31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61" name="Google Shape;3061;p31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62" name="Google Shape;3062;p31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63" name="Google Shape;3063;p31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64" name="Google Shape;3064;p31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65" name="Google Shape;3065;p31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66" name="Google Shape;3066;p31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67" name="Google Shape;3067;p31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68" name="Google Shape;3068;p31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69" name="Google Shape;3069;p31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070" name="Google Shape;3070;p31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3071" name="Google Shape;3071;p31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72" name="Google Shape;3072;p31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73" name="Google Shape;3073;p31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74" name="Google Shape;3074;p31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75" name="Google Shape;3075;p31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76" name="Google Shape;3076;p31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77" name="Google Shape;3077;p31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78" name="Google Shape;3078;p31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79" name="Google Shape;3079;p31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80" name="Google Shape;3080;p31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81" name="Google Shape;3081;p31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82" name="Google Shape;3082;p31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83" name="Google Shape;3083;p31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84" name="Google Shape;3084;p31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85" name="Google Shape;3085;p31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86" name="Google Shape;3086;p31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87" name="Google Shape;3087;p31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88" name="Google Shape;3088;p31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89" name="Google Shape;3089;p31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90" name="Google Shape;3090;p31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91" name="Google Shape;3091;p31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92" name="Google Shape;3092;p31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93" name="Google Shape;3093;p31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94" name="Google Shape;3094;p31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95" name="Google Shape;3095;p31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96" name="Google Shape;3096;p31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2944087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 1">
  <p:cSld name="Numbers and text 1">
    <p:spTree>
      <p:nvGrpSpPr>
        <p:cNvPr id="1" name="Shape 30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8" name="Google Shape;3098;p32"/>
          <p:cNvSpPr/>
          <p:nvPr/>
        </p:nvSpPr>
        <p:spPr>
          <a:xfrm flipH="1">
            <a:off x="9741731" y="3695868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099" name="Google Shape;3099;p32"/>
          <p:cNvSpPr/>
          <p:nvPr/>
        </p:nvSpPr>
        <p:spPr>
          <a:xfrm flipH="1">
            <a:off x="1236168" y="-3123931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100" name="Google Shape;3100;p32"/>
          <p:cNvSpPr/>
          <p:nvPr/>
        </p:nvSpPr>
        <p:spPr>
          <a:xfrm flipH="1">
            <a:off x="-3465787" y="4648068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101" name="Google Shape;3101;p32"/>
          <p:cNvSpPr txBox="1">
            <a:spLocks noGrp="1"/>
          </p:cNvSpPr>
          <p:nvPr>
            <p:ph type="title" hasCustomPrompt="1"/>
          </p:nvPr>
        </p:nvSpPr>
        <p:spPr>
          <a:xfrm>
            <a:off x="1711900" y="2015067"/>
            <a:ext cx="1429600" cy="90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000" b="1"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r>
              <a:t>xx%</a:t>
            </a:r>
          </a:p>
        </p:txBody>
      </p:sp>
      <p:sp>
        <p:nvSpPr>
          <p:cNvPr id="3102" name="Google Shape;3102;p32"/>
          <p:cNvSpPr txBox="1">
            <a:spLocks noGrp="1"/>
          </p:cNvSpPr>
          <p:nvPr>
            <p:ph type="subTitle" idx="1"/>
          </p:nvPr>
        </p:nvSpPr>
        <p:spPr>
          <a:xfrm>
            <a:off x="1237800" y="3978020"/>
            <a:ext cx="2377600" cy="5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1">
                <a:solidFill>
                  <a:schemeClr val="dk1"/>
                </a:solidFill>
                <a:latin typeface="Neucha"/>
                <a:ea typeface="Neucha"/>
                <a:cs typeface="Neucha"/>
                <a:sym typeface="Neucha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03" name="Google Shape;3103;p32"/>
          <p:cNvSpPr txBox="1">
            <a:spLocks noGrp="1"/>
          </p:cNvSpPr>
          <p:nvPr>
            <p:ph type="title" idx="2" hasCustomPrompt="1"/>
          </p:nvPr>
        </p:nvSpPr>
        <p:spPr>
          <a:xfrm>
            <a:off x="5256200" y="2015667"/>
            <a:ext cx="1429600" cy="90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000" b="1"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r>
              <a:t>xx%</a:t>
            </a:r>
          </a:p>
        </p:txBody>
      </p:sp>
      <p:sp>
        <p:nvSpPr>
          <p:cNvPr id="3104" name="Google Shape;3104;p32"/>
          <p:cNvSpPr txBox="1">
            <a:spLocks noGrp="1"/>
          </p:cNvSpPr>
          <p:nvPr>
            <p:ph type="subTitle" idx="3"/>
          </p:nvPr>
        </p:nvSpPr>
        <p:spPr>
          <a:xfrm>
            <a:off x="4904551" y="3977405"/>
            <a:ext cx="2383200" cy="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1">
                <a:solidFill>
                  <a:schemeClr val="dk1"/>
                </a:solidFill>
                <a:latin typeface="Neucha"/>
                <a:ea typeface="Neucha"/>
                <a:cs typeface="Neucha"/>
                <a:sym typeface="Neucha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05" name="Google Shape;3105;p32"/>
          <p:cNvSpPr txBox="1">
            <a:spLocks noGrp="1"/>
          </p:cNvSpPr>
          <p:nvPr>
            <p:ph type="title" idx="4" hasCustomPrompt="1"/>
          </p:nvPr>
        </p:nvSpPr>
        <p:spPr>
          <a:xfrm>
            <a:off x="8911300" y="2015667"/>
            <a:ext cx="1429600" cy="90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000" b="1"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r>
              <a:t>xx%</a:t>
            </a:r>
          </a:p>
        </p:txBody>
      </p:sp>
      <p:sp>
        <p:nvSpPr>
          <p:cNvPr id="3106" name="Google Shape;3106;p32"/>
          <p:cNvSpPr txBox="1">
            <a:spLocks noGrp="1"/>
          </p:cNvSpPr>
          <p:nvPr>
            <p:ph type="subTitle" idx="5"/>
          </p:nvPr>
        </p:nvSpPr>
        <p:spPr>
          <a:xfrm>
            <a:off x="8571099" y="3977405"/>
            <a:ext cx="2380000" cy="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1">
                <a:solidFill>
                  <a:schemeClr val="dk1"/>
                </a:solidFill>
                <a:latin typeface="Neucha"/>
                <a:ea typeface="Neucha"/>
                <a:cs typeface="Neucha"/>
                <a:sym typeface="Neucha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07" name="Google Shape;3107;p32"/>
          <p:cNvSpPr txBox="1">
            <a:spLocks noGrp="1"/>
          </p:cNvSpPr>
          <p:nvPr>
            <p:ph type="subTitle" idx="6"/>
          </p:nvPr>
        </p:nvSpPr>
        <p:spPr>
          <a:xfrm>
            <a:off x="1236167" y="4382264"/>
            <a:ext cx="2389600" cy="91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08" name="Google Shape;3108;p32"/>
          <p:cNvSpPr txBox="1">
            <a:spLocks noGrp="1"/>
          </p:cNvSpPr>
          <p:nvPr>
            <p:ph type="subTitle" idx="7"/>
          </p:nvPr>
        </p:nvSpPr>
        <p:spPr>
          <a:xfrm>
            <a:off x="4902917" y="4382263"/>
            <a:ext cx="2386400" cy="91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09" name="Google Shape;3109;p32"/>
          <p:cNvSpPr txBox="1">
            <a:spLocks noGrp="1"/>
          </p:cNvSpPr>
          <p:nvPr>
            <p:ph type="subTitle" idx="8"/>
          </p:nvPr>
        </p:nvSpPr>
        <p:spPr>
          <a:xfrm>
            <a:off x="8569433" y="4382261"/>
            <a:ext cx="2389600" cy="91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10" name="Google Shape;3110;p32"/>
          <p:cNvSpPr/>
          <p:nvPr/>
        </p:nvSpPr>
        <p:spPr>
          <a:xfrm>
            <a:off x="440170" y="46630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111" name="Google Shape;3111;p32"/>
          <p:cNvSpPr/>
          <p:nvPr/>
        </p:nvSpPr>
        <p:spPr>
          <a:xfrm>
            <a:off x="501575" y="351960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112" name="Google Shape;3112;p32"/>
          <p:cNvGrpSpPr/>
          <p:nvPr/>
        </p:nvGrpSpPr>
        <p:grpSpPr>
          <a:xfrm rot="3599956">
            <a:off x="7498729" y="5291112"/>
            <a:ext cx="1342263" cy="1682901"/>
            <a:chOff x="7475418" y="335106"/>
            <a:chExt cx="1006719" cy="1262203"/>
          </a:xfrm>
        </p:grpSpPr>
        <p:grpSp>
          <p:nvGrpSpPr>
            <p:cNvPr id="3113" name="Google Shape;3113;p32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3114" name="Google Shape;3114;p32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15" name="Google Shape;3115;p32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16" name="Google Shape;3116;p32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17" name="Google Shape;3117;p32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18" name="Google Shape;3118;p32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19" name="Google Shape;3119;p32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20" name="Google Shape;3120;p32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21" name="Google Shape;3121;p32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22" name="Google Shape;3122;p32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23" name="Google Shape;3123;p32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24" name="Google Shape;3124;p32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25" name="Google Shape;3125;p32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26" name="Google Shape;3126;p32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27" name="Google Shape;3127;p32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28" name="Google Shape;3128;p32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29" name="Google Shape;3129;p32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30" name="Google Shape;3130;p32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31" name="Google Shape;3131;p32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32" name="Google Shape;3132;p32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33" name="Google Shape;3133;p32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34" name="Google Shape;3134;p32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35" name="Google Shape;3135;p32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36" name="Google Shape;3136;p32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37" name="Google Shape;3137;p32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38" name="Google Shape;3138;p32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39" name="Google Shape;3139;p32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140" name="Google Shape;3140;p32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3141" name="Google Shape;3141;p32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42" name="Google Shape;3142;p32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43" name="Google Shape;3143;p32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44" name="Google Shape;3144;p32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45" name="Google Shape;3145;p32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46" name="Google Shape;3146;p32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47" name="Google Shape;3147;p32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48" name="Google Shape;3148;p32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49" name="Google Shape;3149;p32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50" name="Google Shape;3150;p32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51" name="Google Shape;3151;p32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52" name="Google Shape;3152;p32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53" name="Google Shape;3153;p32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54" name="Google Shape;3154;p32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55" name="Google Shape;3155;p32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56" name="Google Shape;3156;p32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57" name="Google Shape;3157;p32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58" name="Google Shape;3158;p32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59" name="Google Shape;3159;p32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60" name="Google Shape;3160;p32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61" name="Google Shape;3161;p32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62" name="Google Shape;3162;p32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63" name="Google Shape;3163;p32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64" name="Google Shape;3164;p32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65" name="Google Shape;3165;p32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66" name="Google Shape;3166;p32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3167" name="Google Shape;3167;p32"/>
          <p:cNvGrpSpPr/>
          <p:nvPr/>
        </p:nvGrpSpPr>
        <p:grpSpPr>
          <a:xfrm rot="-1799830">
            <a:off x="625746" y="5611553"/>
            <a:ext cx="1009629" cy="1012931"/>
            <a:chOff x="3841181" y="335095"/>
            <a:chExt cx="549700" cy="551497"/>
          </a:xfrm>
        </p:grpSpPr>
        <p:grpSp>
          <p:nvGrpSpPr>
            <p:cNvPr id="3168" name="Google Shape;3168;p32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169" name="Google Shape;3169;p32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70" name="Google Shape;3170;p32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71" name="Google Shape;3171;p32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72" name="Google Shape;3172;p32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73" name="Google Shape;3173;p32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74" name="Google Shape;3174;p32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75" name="Google Shape;3175;p32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76" name="Google Shape;3176;p32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77" name="Google Shape;3177;p32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78" name="Google Shape;3178;p32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79" name="Google Shape;3179;p32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80" name="Google Shape;3180;p32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81" name="Google Shape;3181;p32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182" name="Google Shape;3182;p32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183" name="Google Shape;3183;p32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84" name="Google Shape;3184;p32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85" name="Google Shape;3185;p32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86" name="Google Shape;3186;p32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87" name="Google Shape;3187;p32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88" name="Google Shape;3188;p32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89" name="Google Shape;3189;p32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90" name="Google Shape;3190;p32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91" name="Google Shape;3191;p32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92" name="Google Shape;3192;p32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93" name="Google Shape;3193;p32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94" name="Google Shape;3194;p32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95" name="Google Shape;3195;p32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3196" name="Google Shape;3196;p32"/>
          <p:cNvSpPr/>
          <p:nvPr/>
        </p:nvSpPr>
        <p:spPr>
          <a:xfrm>
            <a:off x="4279170" y="568184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197" name="Google Shape;3197;p32"/>
          <p:cNvSpPr/>
          <p:nvPr/>
        </p:nvSpPr>
        <p:spPr>
          <a:xfrm>
            <a:off x="11397342" y="5426994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198" name="Google Shape;3198;p32"/>
          <p:cNvSpPr/>
          <p:nvPr/>
        </p:nvSpPr>
        <p:spPr>
          <a:xfrm>
            <a:off x="7421675" y="521844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199" name="Google Shape;3199;p32"/>
          <p:cNvGrpSpPr/>
          <p:nvPr/>
        </p:nvGrpSpPr>
        <p:grpSpPr>
          <a:xfrm rot="-1799879">
            <a:off x="10702588" y="478743"/>
            <a:ext cx="693544" cy="695812"/>
            <a:chOff x="3841181" y="335095"/>
            <a:chExt cx="549700" cy="551497"/>
          </a:xfrm>
        </p:grpSpPr>
        <p:grpSp>
          <p:nvGrpSpPr>
            <p:cNvPr id="3200" name="Google Shape;3200;p32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201" name="Google Shape;3201;p32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02" name="Google Shape;3202;p32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03" name="Google Shape;3203;p32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04" name="Google Shape;3204;p32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05" name="Google Shape;3205;p32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06" name="Google Shape;3206;p32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07" name="Google Shape;3207;p32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08" name="Google Shape;3208;p32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09" name="Google Shape;3209;p32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10" name="Google Shape;3210;p32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11" name="Google Shape;3211;p32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12" name="Google Shape;3212;p32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13" name="Google Shape;3213;p32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214" name="Google Shape;3214;p32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215" name="Google Shape;3215;p32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16" name="Google Shape;3216;p32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17" name="Google Shape;3217;p32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18" name="Google Shape;3218;p32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19" name="Google Shape;3219;p32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20" name="Google Shape;3220;p32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21" name="Google Shape;3221;p32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22" name="Google Shape;3222;p32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23" name="Google Shape;3223;p32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24" name="Google Shape;3224;p32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25" name="Google Shape;3225;p32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26" name="Google Shape;3226;p32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27" name="Google Shape;3227;p32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3228" name="Google Shape;3228;p32"/>
          <p:cNvSpPr/>
          <p:nvPr/>
        </p:nvSpPr>
        <p:spPr>
          <a:xfrm>
            <a:off x="1164342" y="719327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114839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5"/>
          <p:cNvSpPr/>
          <p:nvPr/>
        </p:nvSpPr>
        <p:spPr>
          <a:xfrm>
            <a:off x="4033959" y="4880219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83" name="Google Shape;383;p5"/>
          <p:cNvSpPr/>
          <p:nvPr/>
        </p:nvSpPr>
        <p:spPr>
          <a:xfrm>
            <a:off x="-3685253" y="-1944064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84" name="Google Shape;384;p5"/>
          <p:cNvSpPr/>
          <p:nvPr/>
        </p:nvSpPr>
        <p:spPr>
          <a:xfrm>
            <a:off x="10367792" y="-105621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85" name="Google Shape;385;p5"/>
          <p:cNvSpPr txBox="1">
            <a:spLocks noGrp="1"/>
          </p:cNvSpPr>
          <p:nvPr>
            <p:ph type="subTitle" idx="1"/>
          </p:nvPr>
        </p:nvSpPr>
        <p:spPr>
          <a:xfrm>
            <a:off x="2254868" y="3882917"/>
            <a:ext cx="29528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386" name="Google Shape;386;p5"/>
          <p:cNvSpPr txBox="1">
            <a:spLocks noGrp="1"/>
          </p:cNvSpPr>
          <p:nvPr>
            <p:ph type="title"/>
          </p:nvPr>
        </p:nvSpPr>
        <p:spPr>
          <a:xfrm>
            <a:off x="2254867" y="3370320"/>
            <a:ext cx="2952800" cy="55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387" name="Google Shape;387;p5"/>
          <p:cNvSpPr txBox="1">
            <a:spLocks noGrp="1"/>
          </p:cNvSpPr>
          <p:nvPr>
            <p:ph type="subTitle" idx="2"/>
          </p:nvPr>
        </p:nvSpPr>
        <p:spPr>
          <a:xfrm>
            <a:off x="6984368" y="3882928"/>
            <a:ext cx="29528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388" name="Google Shape;388;p5"/>
          <p:cNvSpPr txBox="1">
            <a:spLocks noGrp="1"/>
          </p:cNvSpPr>
          <p:nvPr>
            <p:ph type="title" idx="3"/>
          </p:nvPr>
        </p:nvSpPr>
        <p:spPr>
          <a:xfrm>
            <a:off x="6984367" y="3370320"/>
            <a:ext cx="2952800" cy="55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389" name="Google Shape;389;p5"/>
          <p:cNvSpPr txBox="1">
            <a:spLocks noGrp="1"/>
          </p:cNvSpPr>
          <p:nvPr>
            <p:ph type="title" idx="4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90" name="Google Shape;390;p5"/>
          <p:cNvSpPr/>
          <p:nvPr/>
        </p:nvSpPr>
        <p:spPr>
          <a:xfrm rot="10800000">
            <a:off x="11359048" y="5219491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91" name="Google Shape;391;p5"/>
          <p:cNvSpPr/>
          <p:nvPr/>
        </p:nvSpPr>
        <p:spPr>
          <a:xfrm rot="10800000">
            <a:off x="11346173" y="2188259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92" name="Google Shape;392;p5"/>
          <p:cNvSpPr/>
          <p:nvPr/>
        </p:nvSpPr>
        <p:spPr>
          <a:xfrm rot="10800000">
            <a:off x="375715" y="4646442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93" name="Google Shape;393;p5"/>
          <p:cNvGrpSpPr/>
          <p:nvPr/>
        </p:nvGrpSpPr>
        <p:grpSpPr>
          <a:xfrm rot="10800000">
            <a:off x="9845156" y="5836545"/>
            <a:ext cx="732933" cy="735329"/>
            <a:chOff x="3841181" y="335095"/>
            <a:chExt cx="549700" cy="551497"/>
          </a:xfrm>
        </p:grpSpPr>
        <p:grpSp>
          <p:nvGrpSpPr>
            <p:cNvPr id="394" name="Google Shape;394;p5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95" name="Google Shape;395;p5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6" name="Google Shape;396;p5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7" name="Google Shape;397;p5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8" name="Google Shape;398;p5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9" name="Google Shape;399;p5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0" name="Google Shape;400;p5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1" name="Google Shape;401;p5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2" name="Google Shape;402;p5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3" name="Google Shape;403;p5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4" name="Google Shape;404;p5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5" name="Google Shape;405;p5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6" name="Google Shape;406;p5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7" name="Google Shape;407;p5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408" name="Google Shape;408;p5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409" name="Google Shape;409;p5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0" name="Google Shape;410;p5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1" name="Google Shape;411;p5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2" name="Google Shape;412;p5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3" name="Google Shape;413;p5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4" name="Google Shape;414;p5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5" name="Google Shape;415;p5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6" name="Google Shape;416;p5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7" name="Google Shape;417;p5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8" name="Google Shape;418;p5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9" name="Google Shape;419;p5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20" name="Google Shape;420;p5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21" name="Google Shape;421;p5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422" name="Google Shape;422;p5"/>
          <p:cNvGrpSpPr/>
          <p:nvPr/>
        </p:nvGrpSpPr>
        <p:grpSpPr>
          <a:xfrm rot="9900040">
            <a:off x="977965" y="515376"/>
            <a:ext cx="1073401" cy="1560587"/>
            <a:chOff x="7193925" y="3631200"/>
            <a:chExt cx="805075" cy="1170475"/>
          </a:xfrm>
        </p:grpSpPr>
        <p:grpSp>
          <p:nvGrpSpPr>
            <p:cNvPr id="423" name="Google Shape;423;p5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424" name="Google Shape;424;p5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25" name="Google Shape;425;p5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26" name="Google Shape;426;p5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27" name="Google Shape;427;p5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28" name="Google Shape;428;p5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29" name="Google Shape;429;p5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30" name="Google Shape;430;p5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31" name="Google Shape;431;p5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32" name="Google Shape;432;p5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33" name="Google Shape;433;p5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34" name="Google Shape;434;p5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35" name="Google Shape;435;p5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36" name="Google Shape;436;p5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37" name="Google Shape;437;p5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38" name="Google Shape;438;p5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39" name="Google Shape;439;p5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40" name="Google Shape;440;p5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41" name="Google Shape;441;p5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42" name="Google Shape;442;p5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43" name="Google Shape;443;p5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44" name="Google Shape;444;p5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45" name="Google Shape;445;p5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46" name="Google Shape;446;p5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47" name="Google Shape;447;p5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48" name="Google Shape;448;p5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49" name="Google Shape;449;p5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450" name="Google Shape;450;p5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451" name="Google Shape;451;p5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52" name="Google Shape;452;p5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53" name="Google Shape;453;p5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54" name="Google Shape;454;p5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55" name="Google Shape;455;p5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56" name="Google Shape;456;p5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57" name="Google Shape;457;p5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58" name="Google Shape;458;p5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59" name="Google Shape;459;p5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60" name="Google Shape;460;p5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61" name="Google Shape;461;p5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62" name="Google Shape;462;p5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63" name="Google Shape;463;p5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64" name="Google Shape;464;p5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65" name="Google Shape;465;p5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66" name="Google Shape;466;p5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67" name="Google Shape;467;p5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68" name="Google Shape;468;p5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69" name="Google Shape;469;p5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70" name="Google Shape;470;p5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71" name="Google Shape;471;p5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72" name="Google Shape;472;p5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73" name="Google Shape;473;p5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74" name="Google Shape;474;p5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75" name="Google Shape;475;p5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76" name="Google Shape;476;p5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477" name="Google Shape;477;p5"/>
          <p:cNvSpPr/>
          <p:nvPr/>
        </p:nvSpPr>
        <p:spPr>
          <a:xfrm rot="10800000">
            <a:off x="559609" y="1890598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478" name="Google Shape;478;p5"/>
          <p:cNvGrpSpPr/>
          <p:nvPr/>
        </p:nvGrpSpPr>
        <p:grpSpPr>
          <a:xfrm rot="9000170">
            <a:off x="1136555" y="5404033"/>
            <a:ext cx="1009629" cy="1012931"/>
            <a:chOff x="3841181" y="335095"/>
            <a:chExt cx="549700" cy="551497"/>
          </a:xfrm>
        </p:grpSpPr>
        <p:grpSp>
          <p:nvGrpSpPr>
            <p:cNvPr id="479" name="Google Shape;479;p5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480" name="Google Shape;480;p5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81" name="Google Shape;481;p5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82" name="Google Shape;482;p5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83" name="Google Shape;483;p5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84" name="Google Shape;484;p5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85" name="Google Shape;485;p5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86" name="Google Shape;486;p5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87" name="Google Shape;487;p5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88" name="Google Shape;488;p5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89" name="Google Shape;489;p5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90" name="Google Shape;490;p5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91" name="Google Shape;491;p5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92" name="Google Shape;492;p5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493" name="Google Shape;493;p5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494" name="Google Shape;494;p5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95" name="Google Shape;495;p5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96" name="Google Shape;496;p5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97" name="Google Shape;497;p5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98" name="Google Shape;498;p5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99" name="Google Shape;499;p5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00" name="Google Shape;500;p5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01" name="Google Shape;501;p5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02" name="Google Shape;502;p5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03" name="Google Shape;503;p5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04" name="Google Shape;504;p5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05" name="Google Shape;505;p5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06" name="Google Shape;506;p5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507" name="Google Shape;507;p5"/>
          <p:cNvSpPr/>
          <p:nvPr/>
        </p:nvSpPr>
        <p:spPr>
          <a:xfrm rot="10800000">
            <a:off x="2580642" y="403064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08" name="Google Shape;508;p5"/>
          <p:cNvSpPr/>
          <p:nvPr/>
        </p:nvSpPr>
        <p:spPr>
          <a:xfrm rot="10800000">
            <a:off x="6245409" y="549021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82746746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">
  <p:cSld name="Title and text ">
    <p:spTree>
      <p:nvGrpSpPr>
        <p:cNvPr id="1" name="Shape 3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0" name="Google Shape;3230;p33"/>
          <p:cNvSpPr/>
          <p:nvPr/>
        </p:nvSpPr>
        <p:spPr>
          <a:xfrm flipH="1">
            <a:off x="-5868120" y="243101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231" name="Google Shape;3231;p33"/>
          <p:cNvSpPr/>
          <p:nvPr/>
        </p:nvSpPr>
        <p:spPr>
          <a:xfrm flipH="1">
            <a:off x="8069113" y="-1992032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232" name="Google Shape;3232;p33"/>
          <p:cNvSpPr/>
          <p:nvPr/>
        </p:nvSpPr>
        <p:spPr>
          <a:xfrm flipH="1">
            <a:off x="4033980" y="5767968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233" name="Google Shape;3233;p33"/>
          <p:cNvSpPr txBox="1">
            <a:spLocks noGrp="1"/>
          </p:cNvSpPr>
          <p:nvPr>
            <p:ph type="subTitle" idx="1"/>
          </p:nvPr>
        </p:nvSpPr>
        <p:spPr>
          <a:xfrm>
            <a:off x="1895133" y="3019805"/>
            <a:ext cx="3088000" cy="176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133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3234" name="Google Shape;3234;p33"/>
          <p:cNvSpPr txBox="1">
            <a:spLocks noGrp="1"/>
          </p:cNvSpPr>
          <p:nvPr>
            <p:ph type="title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235" name="Google Shape;3235;p33"/>
          <p:cNvSpPr/>
          <p:nvPr/>
        </p:nvSpPr>
        <p:spPr>
          <a:xfrm>
            <a:off x="1432408" y="6132578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236" name="Google Shape;3236;p33"/>
          <p:cNvGrpSpPr/>
          <p:nvPr/>
        </p:nvGrpSpPr>
        <p:grpSpPr>
          <a:xfrm rot="7200044">
            <a:off x="9811794" y="246530"/>
            <a:ext cx="1073409" cy="1560599"/>
            <a:chOff x="7193925" y="3631200"/>
            <a:chExt cx="805075" cy="1170475"/>
          </a:xfrm>
        </p:grpSpPr>
        <p:grpSp>
          <p:nvGrpSpPr>
            <p:cNvPr id="3237" name="Google Shape;3237;p33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3238" name="Google Shape;3238;p33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39" name="Google Shape;3239;p33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40" name="Google Shape;3240;p33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41" name="Google Shape;3241;p33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42" name="Google Shape;3242;p33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43" name="Google Shape;3243;p33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44" name="Google Shape;3244;p33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45" name="Google Shape;3245;p33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46" name="Google Shape;3246;p33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47" name="Google Shape;3247;p33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48" name="Google Shape;3248;p33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49" name="Google Shape;3249;p33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50" name="Google Shape;3250;p33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51" name="Google Shape;3251;p33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52" name="Google Shape;3252;p33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53" name="Google Shape;3253;p33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54" name="Google Shape;3254;p33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55" name="Google Shape;3255;p33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56" name="Google Shape;3256;p33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57" name="Google Shape;3257;p33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58" name="Google Shape;3258;p33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59" name="Google Shape;3259;p33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60" name="Google Shape;3260;p33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61" name="Google Shape;3261;p33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62" name="Google Shape;3262;p33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63" name="Google Shape;3263;p33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264" name="Google Shape;3264;p33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3265" name="Google Shape;3265;p33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66" name="Google Shape;3266;p33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67" name="Google Shape;3267;p33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68" name="Google Shape;3268;p33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69" name="Google Shape;3269;p33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70" name="Google Shape;3270;p33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71" name="Google Shape;3271;p33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72" name="Google Shape;3272;p33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73" name="Google Shape;3273;p33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74" name="Google Shape;3274;p33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75" name="Google Shape;3275;p33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76" name="Google Shape;3276;p33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77" name="Google Shape;3277;p33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78" name="Google Shape;3278;p33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79" name="Google Shape;3279;p33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80" name="Google Shape;3280;p33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81" name="Google Shape;3281;p33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82" name="Google Shape;3282;p33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83" name="Google Shape;3283;p33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84" name="Google Shape;3284;p33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85" name="Google Shape;3285;p33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86" name="Google Shape;3286;p33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87" name="Google Shape;3287;p33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88" name="Google Shape;3288;p33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89" name="Google Shape;3289;p33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90" name="Google Shape;3290;p33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3291" name="Google Shape;3291;p33"/>
          <p:cNvSpPr/>
          <p:nvPr/>
        </p:nvSpPr>
        <p:spPr>
          <a:xfrm>
            <a:off x="681375" y="1958211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292" name="Google Shape;3292;p33"/>
          <p:cNvGrpSpPr/>
          <p:nvPr/>
        </p:nvGrpSpPr>
        <p:grpSpPr>
          <a:xfrm rot="1800548">
            <a:off x="618040" y="4890066"/>
            <a:ext cx="814064" cy="816725"/>
            <a:chOff x="3841181" y="335095"/>
            <a:chExt cx="549700" cy="551497"/>
          </a:xfrm>
        </p:grpSpPr>
        <p:grpSp>
          <p:nvGrpSpPr>
            <p:cNvPr id="3293" name="Google Shape;3293;p33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294" name="Google Shape;3294;p33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95" name="Google Shape;3295;p33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96" name="Google Shape;3296;p33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97" name="Google Shape;3297;p33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98" name="Google Shape;3298;p33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99" name="Google Shape;3299;p33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00" name="Google Shape;3300;p33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01" name="Google Shape;3301;p33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02" name="Google Shape;3302;p33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03" name="Google Shape;3303;p33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04" name="Google Shape;3304;p33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05" name="Google Shape;3305;p33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06" name="Google Shape;3306;p33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307" name="Google Shape;3307;p33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308" name="Google Shape;3308;p33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09" name="Google Shape;3309;p33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10" name="Google Shape;3310;p33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11" name="Google Shape;3311;p33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12" name="Google Shape;3312;p33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13" name="Google Shape;3313;p33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14" name="Google Shape;3314;p33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15" name="Google Shape;3315;p33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16" name="Google Shape;3316;p33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17" name="Google Shape;3317;p33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18" name="Google Shape;3318;p33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19" name="Google Shape;3319;p33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20" name="Google Shape;3320;p33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3321" name="Google Shape;3321;p33"/>
          <p:cNvSpPr/>
          <p:nvPr/>
        </p:nvSpPr>
        <p:spPr>
          <a:xfrm>
            <a:off x="11480805" y="5557963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322" name="Google Shape;3322;p33"/>
          <p:cNvSpPr/>
          <p:nvPr/>
        </p:nvSpPr>
        <p:spPr>
          <a:xfrm>
            <a:off x="11416905" y="1584130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323" name="Google Shape;3323;p33"/>
          <p:cNvSpPr/>
          <p:nvPr/>
        </p:nvSpPr>
        <p:spPr>
          <a:xfrm>
            <a:off x="5155238" y="5460396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418001673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Title and text 1">
    <p:spTree>
      <p:nvGrpSpPr>
        <p:cNvPr id="1" name="Shape 3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5" name="Google Shape;3325;p34"/>
          <p:cNvSpPr/>
          <p:nvPr/>
        </p:nvSpPr>
        <p:spPr>
          <a:xfrm rot="-10534213">
            <a:off x="6456091" y="356596"/>
            <a:ext cx="9569884" cy="5716739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326" name="Google Shape;3326;p34"/>
          <p:cNvSpPr/>
          <p:nvPr/>
        </p:nvSpPr>
        <p:spPr>
          <a:xfrm rot="900016">
            <a:off x="-2556450" y="4124751"/>
            <a:ext cx="5835139" cy="3485637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327" name="Google Shape;3327;p34"/>
          <p:cNvSpPr/>
          <p:nvPr/>
        </p:nvSpPr>
        <p:spPr>
          <a:xfrm rot="900016">
            <a:off x="-90816" y="-2339949"/>
            <a:ext cx="5835139" cy="3485637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328" name="Google Shape;3328;p34"/>
          <p:cNvSpPr txBox="1">
            <a:spLocks noGrp="1"/>
          </p:cNvSpPr>
          <p:nvPr>
            <p:ph type="title"/>
          </p:nvPr>
        </p:nvSpPr>
        <p:spPr>
          <a:xfrm>
            <a:off x="2493200" y="2241700"/>
            <a:ext cx="7205600" cy="223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 sz="16666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329" name="Google Shape;3329;p34"/>
          <p:cNvSpPr txBox="1">
            <a:spLocks noGrp="1"/>
          </p:cNvSpPr>
          <p:nvPr>
            <p:ph type="subTitle" idx="1"/>
          </p:nvPr>
        </p:nvSpPr>
        <p:spPr>
          <a:xfrm>
            <a:off x="3177299" y="4641200"/>
            <a:ext cx="5428400" cy="80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30" name="Google Shape;3330;p34"/>
          <p:cNvSpPr/>
          <p:nvPr/>
        </p:nvSpPr>
        <p:spPr>
          <a:xfrm>
            <a:off x="550919" y="877959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331" name="Google Shape;3331;p34"/>
          <p:cNvSpPr/>
          <p:nvPr/>
        </p:nvSpPr>
        <p:spPr>
          <a:xfrm>
            <a:off x="2064549" y="3429000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332" name="Google Shape;3332;p34"/>
          <p:cNvSpPr/>
          <p:nvPr/>
        </p:nvSpPr>
        <p:spPr>
          <a:xfrm>
            <a:off x="1829836" y="551519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333" name="Google Shape;3333;p34"/>
          <p:cNvSpPr/>
          <p:nvPr/>
        </p:nvSpPr>
        <p:spPr>
          <a:xfrm>
            <a:off x="5259433" y="503984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334" name="Google Shape;3334;p34"/>
          <p:cNvGrpSpPr/>
          <p:nvPr/>
        </p:nvGrpSpPr>
        <p:grpSpPr>
          <a:xfrm rot="-900248">
            <a:off x="658931" y="5136488"/>
            <a:ext cx="584051" cy="585960"/>
            <a:chOff x="3841181" y="335095"/>
            <a:chExt cx="549700" cy="551497"/>
          </a:xfrm>
        </p:grpSpPr>
        <p:grpSp>
          <p:nvGrpSpPr>
            <p:cNvPr id="3335" name="Google Shape;3335;p34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336" name="Google Shape;3336;p34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37" name="Google Shape;3337;p34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38" name="Google Shape;3338;p34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39" name="Google Shape;3339;p34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40" name="Google Shape;3340;p34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41" name="Google Shape;3341;p34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42" name="Google Shape;3342;p34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43" name="Google Shape;3343;p34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44" name="Google Shape;3344;p34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45" name="Google Shape;3345;p34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46" name="Google Shape;3346;p34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47" name="Google Shape;3347;p34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48" name="Google Shape;3348;p34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349" name="Google Shape;3349;p34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350" name="Google Shape;3350;p34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51" name="Google Shape;3351;p34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52" name="Google Shape;3352;p34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53" name="Google Shape;3353;p34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54" name="Google Shape;3354;p34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55" name="Google Shape;3355;p34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56" name="Google Shape;3356;p34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57" name="Google Shape;3357;p34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58" name="Google Shape;3358;p34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59" name="Google Shape;3359;p34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60" name="Google Shape;3360;p34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61" name="Google Shape;3361;p34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62" name="Google Shape;3362;p34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3363" name="Google Shape;3363;p34"/>
          <p:cNvSpPr/>
          <p:nvPr/>
        </p:nvSpPr>
        <p:spPr>
          <a:xfrm>
            <a:off x="8605686" y="50399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364" name="Google Shape;3364;p34"/>
          <p:cNvSpPr/>
          <p:nvPr/>
        </p:nvSpPr>
        <p:spPr>
          <a:xfrm>
            <a:off x="10105099" y="591721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365" name="Google Shape;3365;p34"/>
          <p:cNvGrpSpPr/>
          <p:nvPr/>
        </p:nvGrpSpPr>
        <p:grpSpPr>
          <a:xfrm rot="3599956">
            <a:off x="9445590" y="721186"/>
            <a:ext cx="1073409" cy="1560599"/>
            <a:chOff x="7193925" y="3631200"/>
            <a:chExt cx="805075" cy="1170475"/>
          </a:xfrm>
        </p:grpSpPr>
        <p:grpSp>
          <p:nvGrpSpPr>
            <p:cNvPr id="3366" name="Google Shape;3366;p34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3367" name="Google Shape;3367;p34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68" name="Google Shape;3368;p34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69" name="Google Shape;3369;p34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70" name="Google Shape;3370;p34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71" name="Google Shape;3371;p34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72" name="Google Shape;3372;p34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73" name="Google Shape;3373;p34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74" name="Google Shape;3374;p34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75" name="Google Shape;3375;p34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76" name="Google Shape;3376;p34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77" name="Google Shape;3377;p34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78" name="Google Shape;3378;p34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79" name="Google Shape;3379;p34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80" name="Google Shape;3380;p34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81" name="Google Shape;3381;p34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82" name="Google Shape;3382;p34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83" name="Google Shape;3383;p34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84" name="Google Shape;3384;p34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85" name="Google Shape;3385;p34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86" name="Google Shape;3386;p34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87" name="Google Shape;3387;p34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88" name="Google Shape;3388;p34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89" name="Google Shape;3389;p34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90" name="Google Shape;3390;p34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91" name="Google Shape;3391;p34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92" name="Google Shape;3392;p34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393" name="Google Shape;3393;p34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3394" name="Google Shape;3394;p34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95" name="Google Shape;3395;p34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96" name="Google Shape;3396;p34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97" name="Google Shape;3397;p34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98" name="Google Shape;3398;p34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99" name="Google Shape;3399;p34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00" name="Google Shape;3400;p34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01" name="Google Shape;3401;p34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02" name="Google Shape;3402;p34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03" name="Google Shape;3403;p34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04" name="Google Shape;3404;p34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05" name="Google Shape;3405;p34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06" name="Google Shape;3406;p34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07" name="Google Shape;3407;p34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08" name="Google Shape;3408;p34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09" name="Google Shape;3409;p34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10" name="Google Shape;3410;p34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11" name="Google Shape;3411;p34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12" name="Google Shape;3412;p34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13" name="Google Shape;3413;p34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14" name="Google Shape;3414;p34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15" name="Google Shape;3415;p34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16" name="Google Shape;3416;p34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17" name="Google Shape;3417;p34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18" name="Google Shape;3418;p34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19" name="Google Shape;3419;p34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3420" name="Google Shape;3420;p34"/>
          <p:cNvSpPr/>
          <p:nvPr/>
        </p:nvSpPr>
        <p:spPr>
          <a:xfrm>
            <a:off x="10803971" y="2019363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421" name="Google Shape;3421;p34"/>
          <p:cNvGrpSpPr/>
          <p:nvPr/>
        </p:nvGrpSpPr>
        <p:grpSpPr>
          <a:xfrm rot="-1799830">
            <a:off x="9973930" y="4008553"/>
            <a:ext cx="1009629" cy="1012931"/>
            <a:chOff x="3841181" y="335095"/>
            <a:chExt cx="549700" cy="551497"/>
          </a:xfrm>
        </p:grpSpPr>
        <p:grpSp>
          <p:nvGrpSpPr>
            <p:cNvPr id="3422" name="Google Shape;3422;p34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423" name="Google Shape;3423;p34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24" name="Google Shape;3424;p34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25" name="Google Shape;3425;p34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26" name="Google Shape;3426;p34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27" name="Google Shape;3427;p34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28" name="Google Shape;3428;p34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29" name="Google Shape;3429;p34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30" name="Google Shape;3430;p34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31" name="Google Shape;3431;p34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32" name="Google Shape;3432;p34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33" name="Google Shape;3433;p34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34" name="Google Shape;3434;p34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35" name="Google Shape;3435;p34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436" name="Google Shape;3436;p34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437" name="Google Shape;3437;p34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38" name="Google Shape;3438;p34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39" name="Google Shape;3439;p34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40" name="Google Shape;3440;p34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41" name="Google Shape;3441;p34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42" name="Google Shape;3442;p34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43" name="Google Shape;3443;p34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44" name="Google Shape;3444;p34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45" name="Google Shape;3445;p34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46" name="Google Shape;3446;p34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47" name="Google Shape;3447;p34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48" name="Google Shape;3448;p34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49" name="Google Shape;3449;p34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4864910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Title and text 2">
    <p:spTree>
      <p:nvGrpSpPr>
        <p:cNvPr id="1" name="Shape 3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1" name="Google Shape;3451;p35"/>
          <p:cNvSpPr/>
          <p:nvPr/>
        </p:nvSpPr>
        <p:spPr>
          <a:xfrm flipH="1">
            <a:off x="-865487" y="-339046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452" name="Google Shape;3452;p35"/>
          <p:cNvSpPr/>
          <p:nvPr/>
        </p:nvSpPr>
        <p:spPr>
          <a:xfrm flipH="1">
            <a:off x="10011180" y="1984601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453" name="Google Shape;3453;p35"/>
          <p:cNvSpPr/>
          <p:nvPr/>
        </p:nvSpPr>
        <p:spPr>
          <a:xfrm flipH="1">
            <a:off x="-3607387" y="4696001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454" name="Google Shape;3454;p35"/>
          <p:cNvSpPr txBox="1">
            <a:spLocks noGrp="1"/>
          </p:cNvSpPr>
          <p:nvPr>
            <p:ph type="subTitle" idx="1"/>
          </p:nvPr>
        </p:nvSpPr>
        <p:spPr>
          <a:xfrm>
            <a:off x="6096000" y="3197059"/>
            <a:ext cx="3813200" cy="153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2133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55" name="Google Shape;3455;p35"/>
          <p:cNvSpPr txBox="1">
            <a:spLocks noGrp="1"/>
          </p:cNvSpPr>
          <p:nvPr>
            <p:ph type="title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456" name="Google Shape;3456;p35"/>
          <p:cNvSpPr/>
          <p:nvPr/>
        </p:nvSpPr>
        <p:spPr>
          <a:xfrm>
            <a:off x="570342" y="6036144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457" name="Google Shape;3457;p35"/>
          <p:cNvGrpSpPr/>
          <p:nvPr/>
        </p:nvGrpSpPr>
        <p:grpSpPr>
          <a:xfrm rot="-1799663">
            <a:off x="905504" y="5103602"/>
            <a:ext cx="680571" cy="682796"/>
            <a:chOff x="3841181" y="335095"/>
            <a:chExt cx="549700" cy="551497"/>
          </a:xfrm>
        </p:grpSpPr>
        <p:grpSp>
          <p:nvGrpSpPr>
            <p:cNvPr id="3458" name="Google Shape;3458;p35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459" name="Google Shape;3459;p35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60" name="Google Shape;3460;p35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61" name="Google Shape;3461;p35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62" name="Google Shape;3462;p35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63" name="Google Shape;3463;p35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64" name="Google Shape;3464;p35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65" name="Google Shape;3465;p35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66" name="Google Shape;3466;p35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67" name="Google Shape;3467;p35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68" name="Google Shape;3468;p35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69" name="Google Shape;3469;p35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70" name="Google Shape;3470;p35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71" name="Google Shape;3471;p35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472" name="Google Shape;3472;p35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473" name="Google Shape;3473;p35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74" name="Google Shape;3474;p35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75" name="Google Shape;3475;p35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76" name="Google Shape;3476;p35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77" name="Google Shape;3477;p35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78" name="Google Shape;3478;p35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79" name="Google Shape;3479;p35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80" name="Google Shape;3480;p35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81" name="Google Shape;3481;p35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82" name="Google Shape;3482;p35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83" name="Google Shape;3483;p35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84" name="Google Shape;3484;p35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85" name="Google Shape;3485;p35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3486" name="Google Shape;3486;p35"/>
          <p:cNvGrpSpPr/>
          <p:nvPr/>
        </p:nvGrpSpPr>
        <p:grpSpPr>
          <a:xfrm rot="310">
            <a:off x="950998" y="692765"/>
            <a:ext cx="814069" cy="816731"/>
            <a:chOff x="3841181" y="335095"/>
            <a:chExt cx="549700" cy="551497"/>
          </a:xfrm>
        </p:grpSpPr>
        <p:grpSp>
          <p:nvGrpSpPr>
            <p:cNvPr id="3487" name="Google Shape;3487;p35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488" name="Google Shape;3488;p35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89" name="Google Shape;3489;p35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90" name="Google Shape;3490;p35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91" name="Google Shape;3491;p35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92" name="Google Shape;3492;p35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93" name="Google Shape;3493;p35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94" name="Google Shape;3494;p35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95" name="Google Shape;3495;p35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96" name="Google Shape;3496;p35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97" name="Google Shape;3497;p35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98" name="Google Shape;3498;p35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99" name="Google Shape;3499;p35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00" name="Google Shape;3500;p35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501" name="Google Shape;3501;p35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502" name="Google Shape;3502;p35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03" name="Google Shape;3503;p35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04" name="Google Shape;3504;p35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05" name="Google Shape;3505;p35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06" name="Google Shape;3506;p35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07" name="Google Shape;3507;p35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08" name="Google Shape;3508;p35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09" name="Google Shape;3509;p35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10" name="Google Shape;3510;p35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11" name="Google Shape;3511;p35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12" name="Google Shape;3512;p35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13" name="Google Shape;3513;p35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14" name="Google Shape;3514;p35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3515" name="Google Shape;3515;p35"/>
          <p:cNvSpPr/>
          <p:nvPr/>
        </p:nvSpPr>
        <p:spPr>
          <a:xfrm>
            <a:off x="11391305" y="1185263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516" name="Google Shape;3516;p35"/>
          <p:cNvSpPr/>
          <p:nvPr/>
        </p:nvSpPr>
        <p:spPr>
          <a:xfrm>
            <a:off x="5751605" y="5566196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517" name="Google Shape;3517;p35"/>
          <p:cNvSpPr/>
          <p:nvPr/>
        </p:nvSpPr>
        <p:spPr>
          <a:xfrm>
            <a:off x="2284842" y="521860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518" name="Google Shape;3518;p35"/>
          <p:cNvSpPr/>
          <p:nvPr/>
        </p:nvSpPr>
        <p:spPr>
          <a:xfrm>
            <a:off x="609671" y="1775130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519" name="Google Shape;3519;p35"/>
          <p:cNvGrpSpPr/>
          <p:nvPr/>
        </p:nvGrpSpPr>
        <p:grpSpPr>
          <a:xfrm rot="310">
            <a:off x="10300864" y="5036632"/>
            <a:ext cx="814069" cy="816731"/>
            <a:chOff x="3841181" y="335095"/>
            <a:chExt cx="549700" cy="551497"/>
          </a:xfrm>
        </p:grpSpPr>
        <p:grpSp>
          <p:nvGrpSpPr>
            <p:cNvPr id="3520" name="Google Shape;3520;p35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521" name="Google Shape;3521;p35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22" name="Google Shape;3522;p35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23" name="Google Shape;3523;p35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24" name="Google Shape;3524;p35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25" name="Google Shape;3525;p35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26" name="Google Shape;3526;p35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27" name="Google Shape;3527;p35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28" name="Google Shape;3528;p35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29" name="Google Shape;3529;p35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30" name="Google Shape;3530;p35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31" name="Google Shape;3531;p35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32" name="Google Shape;3532;p35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33" name="Google Shape;3533;p35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534" name="Google Shape;3534;p35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535" name="Google Shape;3535;p35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36" name="Google Shape;3536;p35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37" name="Google Shape;3537;p35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38" name="Google Shape;3538;p35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39" name="Google Shape;3539;p35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40" name="Google Shape;3540;p35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41" name="Google Shape;3541;p35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42" name="Google Shape;3542;p35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43" name="Google Shape;3543;p35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44" name="Google Shape;3544;p35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45" name="Google Shape;3545;p35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46" name="Google Shape;3546;p35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47" name="Google Shape;3547;p35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3548" name="Google Shape;3548;p35"/>
          <p:cNvSpPr/>
          <p:nvPr/>
        </p:nvSpPr>
        <p:spPr>
          <a:xfrm>
            <a:off x="11512738" y="4727063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18081057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3">
  <p:cSld name="Title and text 3">
    <p:spTree>
      <p:nvGrpSpPr>
        <p:cNvPr id="1" name="Shape 3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0" name="Google Shape;3550;p36"/>
          <p:cNvSpPr/>
          <p:nvPr/>
        </p:nvSpPr>
        <p:spPr>
          <a:xfrm flipH="1">
            <a:off x="7017213" y="4485901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551" name="Google Shape;3551;p36"/>
          <p:cNvSpPr/>
          <p:nvPr/>
        </p:nvSpPr>
        <p:spPr>
          <a:xfrm flipH="1">
            <a:off x="5593947" y="-2888799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552" name="Google Shape;3552;p36"/>
          <p:cNvSpPr/>
          <p:nvPr/>
        </p:nvSpPr>
        <p:spPr>
          <a:xfrm flipH="1">
            <a:off x="-4569420" y="2401901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553" name="Google Shape;3553;p36"/>
          <p:cNvSpPr txBox="1">
            <a:spLocks noGrp="1"/>
          </p:cNvSpPr>
          <p:nvPr>
            <p:ph type="title"/>
          </p:nvPr>
        </p:nvSpPr>
        <p:spPr>
          <a:xfrm>
            <a:off x="2309867" y="2476444"/>
            <a:ext cx="3624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554" name="Google Shape;3554;p36"/>
          <p:cNvSpPr txBox="1">
            <a:spLocks noGrp="1"/>
          </p:cNvSpPr>
          <p:nvPr>
            <p:ph type="subTitle" idx="1"/>
          </p:nvPr>
        </p:nvSpPr>
        <p:spPr>
          <a:xfrm>
            <a:off x="2309867" y="3366644"/>
            <a:ext cx="3624000" cy="153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2133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55" name="Google Shape;3555;p36"/>
          <p:cNvSpPr/>
          <p:nvPr/>
        </p:nvSpPr>
        <p:spPr>
          <a:xfrm>
            <a:off x="577703" y="42164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556" name="Google Shape;3556;p36"/>
          <p:cNvSpPr/>
          <p:nvPr/>
        </p:nvSpPr>
        <p:spPr>
          <a:xfrm>
            <a:off x="410608" y="4641111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557" name="Google Shape;3557;p36"/>
          <p:cNvGrpSpPr/>
          <p:nvPr/>
        </p:nvGrpSpPr>
        <p:grpSpPr>
          <a:xfrm>
            <a:off x="10092242" y="512828"/>
            <a:ext cx="732933" cy="735329"/>
            <a:chOff x="3841181" y="335095"/>
            <a:chExt cx="549700" cy="551497"/>
          </a:xfrm>
        </p:grpSpPr>
        <p:grpSp>
          <p:nvGrpSpPr>
            <p:cNvPr id="3558" name="Google Shape;3558;p36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559" name="Google Shape;3559;p36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60" name="Google Shape;3560;p36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61" name="Google Shape;3561;p36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62" name="Google Shape;3562;p36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63" name="Google Shape;3563;p36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64" name="Google Shape;3564;p36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65" name="Google Shape;3565;p36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66" name="Google Shape;3566;p36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67" name="Google Shape;3567;p36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68" name="Google Shape;3568;p36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69" name="Google Shape;3569;p36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70" name="Google Shape;3570;p36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71" name="Google Shape;3571;p36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572" name="Google Shape;3572;p36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573" name="Google Shape;3573;p36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74" name="Google Shape;3574;p36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75" name="Google Shape;3575;p36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76" name="Google Shape;3576;p36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77" name="Google Shape;3577;p36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78" name="Google Shape;3578;p36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79" name="Google Shape;3579;p36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80" name="Google Shape;3580;p36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81" name="Google Shape;3581;p36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82" name="Google Shape;3582;p36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83" name="Google Shape;3583;p36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84" name="Google Shape;3584;p36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85" name="Google Shape;3585;p36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3586" name="Google Shape;3586;p36"/>
          <p:cNvGrpSpPr/>
          <p:nvPr/>
        </p:nvGrpSpPr>
        <p:grpSpPr>
          <a:xfrm rot="-1799830">
            <a:off x="909563" y="5132153"/>
            <a:ext cx="1009629" cy="1012931"/>
            <a:chOff x="3841181" y="335095"/>
            <a:chExt cx="549700" cy="551497"/>
          </a:xfrm>
        </p:grpSpPr>
        <p:grpSp>
          <p:nvGrpSpPr>
            <p:cNvPr id="3587" name="Google Shape;3587;p36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588" name="Google Shape;3588;p36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89" name="Google Shape;3589;p36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90" name="Google Shape;3590;p36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91" name="Google Shape;3591;p36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92" name="Google Shape;3592;p36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93" name="Google Shape;3593;p36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94" name="Google Shape;3594;p36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95" name="Google Shape;3595;p36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96" name="Google Shape;3596;p36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97" name="Google Shape;3597;p36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98" name="Google Shape;3598;p36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99" name="Google Shape;3599;p36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00" name="Google Shape;3600;p36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601" name="Google Shape;3601;p36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602" name="Google Shape;3602;p36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03" name="Google Shape;3603;p36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04" name="Google Shape;3604;p36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05" name="Google Shape;3605;p36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06" name="Google Shape;3606;p36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07" name="Google Shape;3607;p36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08" name="Google Shape;3608;p36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09" name="Google Shape;3609;p36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10" name="Google Shape;3610;p36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11" name="Google Shape;3611;p36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12" name="Google Shape;3612;p36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13" name="Google Shape;3613;p36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14" name="Google Shape;3614;p36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3615" name="Google Shape;3615;p36"/>
          <p:cNvGrpSpPr/>
          <p:nvPr/>
        </p:nvGrpSpPr>
        <p:grpSpPr>
          <a:xfrm rot="1800044">
            <a:off x="10297222" y="4959650"/>
            <a:ext cx="1073409" cy="1560599"/>
            <a:chOff x="7193925" y="3631200"/>
            <a:chExt cx="805075" cy="1170475"/>
          </a:xfrm>
        </p:grpSpPr>
        <p:grpSp>
          <p:nvGrpSpPr>
            <p:cNvPr id="3616" name="Google Shape;3616;p36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3617" name="Google Shape;3617;p36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18" name="Google Shape;3618;p36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19" name="Google Shape;3619;p36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20" name="Google Shape;3620;p36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21" name="Google Shape;3621;p36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22" name="Google Shape;3622;p36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23" name="Google Shape;3623;p36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24" name="Google Shape;3624;p36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25" name="Google Shape;3625;p36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26" name="Google Shape;3626;p36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27" name="Google Shape;3627;p36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28" name="Google Shape;3628;p36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29" name="Google Shape;3629;p36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30" name="Google Shape;3630;p36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31" name="Google Shape;3631;p36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32" name="Google Shape;3632;p36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33" name="Google Shape;3633;p36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34" name="Google Shape;3634;p36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35" name="Google Shape;3635;p36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36" name="Google Shape;3636;p36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37" name="Google Shape;3637;p36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38" name="Google Shape;3638;p36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39" name="Google Shape;3639;p36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40" name="Google Shape;3640;p36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41" name="Google Shape;3641;p36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42" name="Google Shape;3642;p36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643" name="Google Shape;3643;p36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3644" name="Google Shape;3644;p36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45" name="Google Shape;3645;p36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46" name="Google Shape;3646;p36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47" name="Google Shape;3647;p36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48" name="Google Shape;3648;p36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49" name="Google Shape;3649;p36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50" name="Google Shape;3650;p36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51" name="Google Shape;3651;p36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52" name="Google Shape;3652;p36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53" name="Google Shape;3653;p36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54" name="Google Shape;3654;p36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55" name="Google Shape;3655;p36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56" name="Google Shape;3656;p36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57" name="Google Shape;3657;p36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58" name="Google Shape;3658;p36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59" name="Google Shape;3659;p36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60" name="Google Shape;3660;p36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61" name="Google Shape;3661;p36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62" name="Google Shape;3662;p36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63" name="Google Shape;3663;p36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64" name="Google Shape;3664;p36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65" name="Google Shape;3665;p36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66" name="Google Shape;3666;p36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67" name="Google Shape;3667;p36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68" name="Google Shape;3668;p36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69" name="Google Shape;3669;p36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3670" name="Google Shape;3670;p36"/>
          <p:cNvSpPr/>
          <p:nvPr/>
        </p:nvSpPr>
        <p:spPr>
          <a:xfrm>
            <a:off x="11538738" y="4085296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671" name="Google Shape;3671;p36"/>
          <p:cNvSpPr/>
          <p:nvPr/>
        </p:nvSpPr>
        <p:spPr>
          <a:xfrm>
            <a:off x="10825166" y="1737500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4454820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4">
  <p:cSld name="Title and text 4">
    <p:spTree>
      <p:nvGrpSpPr>
        <p:cNvPr id="1" name="Shape 36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3" name="Google Shape;3673;p37"/>
          <p:cNvSpPr/>
          <p:nvPr/>
        </p:nvSpPr>
        <p:spPr>
          <a:xfrm flipH="1">
            <a:off x="7050747" y="-186216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674" name="Google Shape;3674;p37"/>
          <p:cNvSpPr/>
          <p:nvPr/>
        </p:nvSpPr>
        <p:spPr>
          <a:xfrm flipH="1">
            <a:off x="5078447" y="5360668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675" name="Google Shape;3675;p37"/>
          <p:cNvSpPr/>
          <p:nvPr/>
        </p:nvSpPr>
        <p:spPr>
          <a:xfrm flipH="1">
            <a:off x="-5174420" y="1984601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676" name="Google Shape;3676;p37"/>
          <p:cNvSpPr txBox="1">
            <a:spLocks noGrp="1"/>
          </p:cNvSpPr>
          <p:nvPr>
            <p:ph type="body" idx="1"/>
          </p:nvPr>
        </p:nvSpPr>
        <p:spPr>
          <a:xfrm>
            <a:off x="960000" y="2394200"/>
            <a:ext cx="4756000" cy="373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●"/>
              <a:defRPr sz="1600"/>
            </a:lvl1pPr>
            <a:lvl2pPr marL="1219170" lvl="1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2pPr>
            <a:lvl3pPr marL="1828754" lvl="2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3pPr>
            <a:lvl4pPr marL="2438339" lvl="3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●"/>
              <a:defRPr/>
            </a:lvl4pPr>
            <a:lvl5pPr marL="3047924" lvl="4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5pPr>
            <a:lvl6pPr marL="3657509" lvl="5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6pPr>
            <a:lvl7pPr marL="4267093" lvl="6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●"/>
              <a:defRPr/>
            </a:lvl7pPr>
            <a:lvl8pPr marL="4876678" lvl="7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8pPr>
            <a:lvl9pPr marL="5486263" lvl="8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9pPr>
          </a:lstStyle>
          <a:p>
            <a:endParaRPr/>
          </a:p>
        </p:txBody>
      </p:sp>
      <p:sp>
        <p:nvSpPr>
          <p:cNvPr id="3677" name="Google Shape;3677;p37"/>
          <p:cNvSpPr txBox="1">
            <a:spLocks noGrp="1"/>
          </p:cNvSpPr>
          <p:nvPr>
            <p:ph type="title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678" name="Google Shape;3678;p37"/>
          <p:cNvSpPr txBox="1">
            <a:spLocks noGrp="1"/>
          </p:cNvSpPr>
          <p:nvPr>
            <p:ph type="body" idx="2"/>
          </p:nvPr>
        </p:nvSpPr>
        <p:spPr>
          <a:xfrm>
            <a:off x="6096000" y="2394200"/>
            <a:ext cx="4756000" cy="373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●"/>
              <a:defRPr sz="1600"/>
            </a:lvl1pPr>
            <a:lvl2pPr marL="1219170" lvl="1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2pPr>
            <a:lvl3pPr marL="1828754" lvl="2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3pPr>
            <a:lvl4pPr marL="2438339" lvl="3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●"/>
              <a:defRPr/>
            </a:lvl4pPr>
            <a:lvl5pPr marL="3047924" lvl="4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5pPr>
            <a:lvl6pPr marL="3657509" lvl="5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6pPr>
            <a:lvl7pPr marL="4267093" lvl="6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●"/>
              <a:defRPr/>
            </a:lvl7pPr>
            <a:lvl8pPr marL="4876678" lvl="7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8pPr>
            <a:lvl9pPr marL="5486263" lvl="8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9pPr>
          </a:lstStyle>
          <a:p>
            <a:endParaRPr/>
          </a:p>
        </p:txBody>
      </p:sp>
      <p:sp>
        <p:nvSpPr>
          <p:cNvPr id="3679" name="Google Shape;3679;p37"/>
          <p:cNvSpPr/>
          <p:nvPr/>
        </p:nvSpPr>
        <p:spPr>
          <a:xfrm>
            <a:off x="1506799" y="187700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680" name="Google Shape;3680;p37"/>
          <p:cNvSpPr/>
          <p:nvPr/>
        </p:nvSpPr>
        <p:spPr>
          <a:xfrm>
            <a:off x="11424066" y="36051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681" name="Google Shape;3681;p37"/>
          <p:cNvSpPr/>
          <p:nvPr/>
        </p:nvSpPr>
        <p:spPr>
          <a:xfrm>
            <a:off x="11691637" y="4459408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682" name="Google Shape;3682;p37"/>
          <p:cNvGrpSpPr/>
          <p:nvPr/>
        </p:nvGrpSpPr>
        <p:grpSpPr>
          <a:xfrm rot="2700000">
            <a:off x="10337681" y="4887296"/>
            <a:ext cx="1342279" cy="1682921"/>
            <a:chOff x="7475418" y="335106"/>
            <a:chExt cx="1006719" cy="1262203"/>
          </a:xfrm>
        </p:grpSpPr>
        <p:grpSp>
          <p:nvGrpSpPr>
            <p:cNvPr id="3683" name="Google Shape;3683;p37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3684" name="Google Shape;3684;p37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85" name="Google Shape;3685;p37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86" name="Google Shape;3686;p37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87" name="Google Shape;3687;p37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88" name="Google Shape;3688;p37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89" name="Google Shape;3689;p37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90" name="Google Shape;3690;p37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91" name="Google Shape;3691;p37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92" name="Google Shape;3692;p37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93" name="Google Shape;3693;p37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94" name="Google Shape;3694;p37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95" name="Google Shape;3695;p37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96" name="Google Shape;3696;p37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97" name="Google Shape;3697;p37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98" name="Google Shape;3698;p37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99" name="Google Shape;3699;p37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00" name="Google Shape;3700;p37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01" name="Google Shape;3701;p37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02" name="Google Shape;3702;p37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03" name="Google Shape;3703;p37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04" name="Google Shape;3704;p37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05" name="Google Shape;3705;p37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06" name="Google Shape;3706;p37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07" name="Google Shape;3707;p37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08" name="Google Shape;3708;p37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09" name="Google Shape;3709;p37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710" name="Google Shape;3710;p37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3711" name="Google Shape;3711;p37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12" name="Google Shape;3712;p37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13" name="Google Shape;3713;p37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14" name="Google Shape;3714;p37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15" name="Google Shape;3715;p37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16" name="Google Shape;3716;p37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17" name="Google Shape;3717;p37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18" name="Google Shape;3718;p37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19" name="Google Shape;3719;p37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20" name="Google Shape;3720;p37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21" name="Google Shape;3721;p37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22" name="Google Shape;3722;p37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23" name="Google Shape;3723;p37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24" name="Google Shape;3724;p37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25" name="Google Shape;3725;p37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26" name="Google Shape;3726;p37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27" name="Google Shape;3727;p37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28" name="Google Shape;3728;p37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29" name="Google Shape;3729;p37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30" name="Google Shape;3730;p37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31" name="Google Shape;3731;p37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32" name="Google Shape;3732;p37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33" name="Google Shape;3733;p37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34" name="Google Shape;3734;p37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35" name="Google Shape;3735;p37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36" name="Google Shape;3736;p37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3737" name="Google Shape;3737;p37"/>
          <p:cNvGrpSpPr/>
          <p:nvPr/>
        </p:nvGrpSpPr>
        <p:grpSpPr>
          <a:xfrm>
            <a:off x="361742" y="468461"/>
            <a:ext cx="732933" cy="735329"/>
            <a:chOff x="3841181" y="335095"/>
            <a:chExt cx="549700" cy="551497"/>
          </a:xfrm>
        </p:grpSpPr>
        <p:grpSp>
          <p:nvGrpSpPr>
            <p:cNvPr id="3738" name="Google Shape;3738;p37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739" name="Google Shape;3739;p37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40" name="Google Shape;3740;p37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41" name="Google Shape;3741;p37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42" name="Google Shape;3742;p37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43" name="Google Shape;3743;p37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44" name="Google Shape;3744;p37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45" name="Google Shape;3745;p37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46" name="Google Shape;3746;p37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47" name="Google Shape;3747;p37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48" name="Google Shape;3748;p37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49" name="Google Shape;3749;p37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50" name="Google Shape;3750;p37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51" name="Google Shape;3751;p37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752" name="Google Shape;3752;p37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753" name="Google Shape;3753;p37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54" name="Google Shape;3754;p37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55" name="Google Shape;3755;p37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56" name="Google Shape;3756;p37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57" name="Google Shape;3757;p37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58" name="Google Shape;3758;p37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59" name="Google Shape;3759;p37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60" name="Google Shape;3760;p37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61" name="Google Shape;3761;p37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62" name="Google Shape;3762;p37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63" name="Google Shape;3763;p37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64" name="Google Shape;3764;p37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65" name="Google Shape;3765;p37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3766" name="Google Shape;3766;p37"/>
          <p:cNvSpPr/>
          <p:nvPr/>
        </p:nvSpPr>
        <p:spPr>
          <a:xfrm>
            <a:off x="361733" y="5235300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767" name="Google Shape;3767;p37"/>
          <p:cNvSpPr/>
          <p:nvPr/>
        </p:nvSpPr>
        <p:spPr>
          <a:xfrm>
            <a:off x="1272119" y="605084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768" name="Google Shape;3768;p37"/>
          <p:cNvSpPr/>
          <p:nvPr/>
        </p:nvSpPr>
        <p:spPr>
          <a:xfrm>
            <a:off x="10764653" y="1195108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54712850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5">
  <p:cSld name="Title and text 5">
    <p:spTree>
      <p:nvGrpSpPr>
        <p:cNvPr id="1" name="Shape 37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0" name="Google Shape;3770;p38"/>
          <p:cNvSpPr txBox="1">
            <a:spLocks noGrp="1"/>
          </p:cNvSpPr>
          <p:nvPr>
            <p:ph type="title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771" name="Google Shape;3771;p38"/>
          <p:cNvSpPr/>
          <p:nvPr/>
        </p:nvSpPr>
        <p:spPr>
          <a:xfrm flipH="1">
            <a:off x="7970113" y="125923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772" name="Google Shape;3772;p38"/>
          <p:cNvSpPr/>
          <p:nvPr/>
        </p:nvSpPr>
        <p:spPr>
          <a:xfrm flipH="1">
            <a:off x="-1680187" y="4167968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773" name="Google Shape;3773;p38"/>
          <p:cNvSpPr/>
          <p:nvPr/>
        </p:nvSpPr>
        <p:spPr>
          <a:xfrm flipH="1">
            <a:off x="-2490853" y="-293526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774" name="Google Shape;3774;p38"/>
          <p:cNvSpPr txBox="1">
            <a:spLocks noGrp="1"/>
          </p:cNvSpPr>
          <p:nvPr>
            <p:ph type="body" idx="1"/>
          </p:nvPr>
        </p:nvSpPr>
        <p:spPr>
          <a:xfrm>
            <a:off x="960000" y="2394200"/>
            <a:ext cx="4756000" cy="373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●"/>
              <a:defRPr sz="1600"/>
            </a:lvl1pPr>
            <a:lvl2pPr marL="1219170" lvl="1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2pPr>
            <a:lvl3pPr marL="1828754" lvl="2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3pPr>
            <a:lvl4pPr marL="2438339" lvl="3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●"/>
              <a:defRPr/>
            </a:lvl4pPr>
            <a:lvl5pPr marL="3047924" lvl="4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5pPr>
            <a:lvl6pPr marL="3657509" lvl="5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6pPr>
            <a:lvl7pPr marL="4267093" lvl="6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●"/>
              <a:defRPr/>
            </a:lvl7pPr>
            <a:lvl8pPr marL="4876678" lvl="7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8pPr>
            <a:lvl9pPr marL="5486263" lvl="8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9pPr>
          </a:lstStyle>
          <a:p>
            <a:endParaRPr/>
          </a:p>
        </p:txBody>
      </p:sp>
      <p:sp>
        <p:nvSpPr>
          <p:cNvPr id="3775" name="Google Shape;3775;p38"/>
          <p:cNvSpPr txBox="1">
            <a:spLocks noGrp="1"/>
          </p:cNvSpPr>
          <p:nvPr>
            <p:ph type="body" idx="2"/>
          </p:nvPr>
        </p:nvSpPr>
        <p:spPr>
          <a:xfrm>
            <a:off x="6096000" y="2394200"/>
            <a:ext cx="4756000" cy="373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●"/>
              <a:defRPr sz="1600"/>
            </a:lvl1pPr>
            <a:lvl2pPr marL="1219170" lvl="1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2pPr>
            <a:lvl3pPr marL="1828754" lvl="2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3pPr>
            <a:lvl4pPr marL="2438339" lvl="3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●"/>
              <a:defRPr/>
            </a:lvl4pPr>
            <a:lvl5pPr marL="3047924" lvl="4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5pPr>
            <a:lvl6pPr marL="3657509" lvl="5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6pPr>
            <a:lvl7pPr marL="4267093" lvl="6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●"/>
              <a:defRPr/>
            </a:lvl7pPr>
            <a:lvl8pPr marL="4876678" lvl="7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8pPr>
            <a:lvl9pPr marL="5486263" lvl="8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9pPr>
          </a:lstStyle>
          <a:p>
            <a:endParaRPr/>
          </a:p>
        </p:txBody>
      </p:sp>
      <p:sp>
        <p:nvSpPr>
          <p:cNvPr id="3776" name="Google Shape;3776;p38"/>
          <p:cNvSpPr/>
          <p:nvPr/>
        </p:nvSpPr>
        <p:spPr>
          <a:xfrm>
            <a:off x="11448019" y="9620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777" name="Google Shape;3777;p38"/>
          <p:cNvSpPr/>
          <p:nvPr/>
        </p:nvSpPr>
        <p:spPr>
          <a:xfrm>
            <a:off x="343833" y="35166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778" name="Google Shape;3778;p38"/>
          <p:cNvSpPr/>
          <p:nvPr/>
        </p:nvSpPr>
        <p:spPr>
          <a:xfrm>
            <a:off x="11231999" y="449691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779" name="Google Shape;3779;p38"/>
          <p:cNvSpPr/>
          <p:nvPr/>
        </p:nvSpPr>
        <p:spPr>
          <a:xfrm>
            <a:off x="448237" y="568234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780" name="Google Shape;3780;p38"/>
          <p:cNvGrpSpPr/>
          <p:nvPr/>
        </p:nvGrpSpPr>
        <p:grpSpPr>
          <a:xfrm rot="-4500040">
            <a:off x="9583431" y="5043223"/>
            <a:ext cx="1342252" cy="1682888"/>
            <a:chOff x="7475418" y="335106"/>
            <a:chExt cx="1006719" cy="1262203"/>
          </a:xfrm>
        </p:grpSpPr>
        <p:grpSp>
          <p:nvGrpSpPr>
            <p:cNvPr id="3781" name="Google Shape;3781;p38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3782" name="Google Shape;3782;p38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83" name="Google Shape;3783;p38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84" name="Google Shape;3784;p38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85" name="Google Shape;3785;p38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86" name="Google Shape;3786;p38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87" name="Google Shape;3787;p38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88" name="Google Shape;3788;p38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89" name="Google Shape;3789;p38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90" name="Google Shape;3790;p38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91" name="Google Shape;3791;p38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92" name="Google Shape;3792;p38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93" name="Google Shape;3793;p38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94" name="Google Shape;3794;p38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95" name="Google Shape;3795;p38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96" name="Google Shape;3796;p38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97" name="Google Shape;3797;p38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98" name="Google Shape;3798;p38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99" name="Google Shape;3799;p38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00" name="Google Shape;3800;p38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01" name="Google Shape;3801;p38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02" name="Google Shape;3802;p38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03" name="Google Shape;3803;p38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04" name="Google Shape;3804;p38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05" name="Google Shape;3805;p38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06" name="Google Shape;3806;p38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07" name="Google Shape;3807;p38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808" name="Google Shape;3808;p38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3809" name="Google Shape;3809;p38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10" name="Google Shape;3810;p38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11" name="Google Shape;3811;p38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12" name="Google Shape;3812;p38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13" name="Google Shape;3813;p38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14" name="Google Shape;3814;p38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15" name="Google Shape;3815;p38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16" name="Google Shape;3816;p38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17" name="Google Shape;3817;p38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18" name="Google Shape;3818;p38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19" name="Google Shape;3819;p38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20" name="Google Shape;3820;p38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21" name="Google Shape;3821;p38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22" name="Google Shape;3822;p38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23" name="Google Shape;3823;p38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24" name="Google Shape;3824;p38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25" name="Google Shape;3825;p38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26" name="Google Shape;3826;p38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27" name="Google Shape;3827;p38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28" name="Google Shape;3828;p38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29" name="Google Shape;3829;p38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30" name="Google Shape;3830;p38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31" name="Google Shape;3831;p38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32" name="Google Shape;3832;p38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33" name="Google Shape;3833;p38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34" name="Google Shape;3834;p38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3835" name="Google Shape;3835;p38"/>
          <p:cNvGrpSpPr/>
          <p:nvPr/>
        </p:nvGrpSpPr>
        <p:grpSpPr>
          <a:xfrm>
            <a:off x="10277075" y="351661"/>
            <a:ext cx="732933" cy="735329"/>
            <a:chOff x="3841181" y="335095"/>
            <a:chExt cx="549700" cy="551497"/>
          </a:xfrm>
        </p:grpSpPr>
        <p:grpSp>
          <p:nvGrpSpPr>
            <p:cNvPr id="3836" name="Google Shape;3836;p38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837" name="Google Shape;3837;p38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38" name="Google Shape;3838;p38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39" name="Google Shape;3839;p38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40" name="Google Shape;3840;p38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41" name="Google Shape;3841;p38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42" name="Google Shape;3842;p38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43" name="Google Shape;3843;p38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44" name="Google Shape;3844;p38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45" name="Google Shape;3845;p38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46" name="Google Shape;3846;p38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47" name="Google Shape;3847;p38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48" name="Google Shape;3848;p38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49" name="Google Shape;3849;p38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850" name="Google Shape;3850;p38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851" name="Google Shape;3851;p38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52" name="Google Shape;3852;p38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53" name="Google Shape;3853;p38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54" name="Google Shape;3854;p38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55" name="Google Shape;3855;p38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56" name="Google Shape;3856;p38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57" name="Google Shape;3857;p38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58" name="Google Shape;3858;p38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59" name="Google Shape;3859;p38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60" name="Google Shape;3860;p38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61" name="Google Shape;3861;p38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62" name="Google Shape;3862;p38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63" name="Google Shape;3863;p38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3864" name="Google Shape;3864;p38"/>
          <p:cNvSpPr/>
          <p:nvPr/>
        </p:nvSpPr>
        <p:spPr>
          <a:xfrm>
            <a:off x="1125053" y="102204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87117086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6">
  <p:cSld name="Title and text 6">
    <p:spTree>
      <p:nvGrpSpPr>
        <p:cNvPr id="1" name="Shape 38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6" name="Google Shape;3866;p39"/>
          <p:cNvSpPr/>
          <p:nvPr/>
        </p:nvSpPr>
        <p:spPr>
          <a:xfrm flipH="1">
            <a:off x="8417997" y="841068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867" name="Google Shape;3867;p39"/>
          <p:cNvSpPr/>
          <p:nvPr/>
        </p:nvSpPr>
        <p:spPr>
          <a:xfrm flipH="1">
            <a:off x="-4506999" y="-1850431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868" name="Google Shape;3868;p39"/>
          <p:cNvSpPr/>
          <p:nvPr/>
        </p:nvSpPr>
        <p:spPr>
          <a:xfrm flipH="1">
            <a:off x="-514836" y="4819101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869" name="Google Shape;3869;p39"/>
          <p:cNvSpPr txBox="1">
            <a:spLocks noGrp="1"/>
          </p:cNvSpPr>
          <p:nvPr>
            <p:ph type="title"/>
          </p:nvPr>
        </p:nvSpPr>
        <p:spPr>
          <a:xfrm>
            <a:off x="950967" y="719333"/>
            <a:ext cx="10290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870" name="Google Shape;3870;p39"/>
          <p:cNvSpPr txBox="1">
            <a:spLocks noGrp="1"/>
          </p:cNvSpPr>
          <p:nvPr>
            <p:ph type="subTitle" idx="1"/>
          </p:nvPr>
        </p:nvSpPr>
        <p:spPr>
          <a:xfrm>
            <a:off x="2508133" y="5280900"/>
            <a:ext cx="73676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0408769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Thanks">
    <p:spTree>
      <p:nvGrpSpPr>
        <p:cNvPr id="1" name="Shape 38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2" name="Google Shape;3872;p40"/>
          <p:cNvSpPr txBox="1">
            <a:spLocks noGrp="1"/>
          </p:cNvSpPr>
          <p:nvPr>
            <p:ph type="subTitle" idx="1"/>
          </p:nvPr>
        </p:nvSpPr>
        <p:spPr>
          <a:xfrm>
            <a:off x="5689600" y="2390285"/>
            <a:ext cx="5136000" cy="14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3873" name="Google Shape;3873;p40"/>
          <p:cNvSpPr txBox="1">
            <a:spLocks noGrp="1"/>
          </p:cNvSpPr>
          <p:nvPr>
            <p:ph type="ctrTitle"/>
          </p:nvPr>
        </p:nvSpPr>
        <p:spPr>
          <a:xfrm flipH="1">
            <a:off x="5698067" y="876733"/>
            <a:ext cx="5136000" cy="128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9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3874" name="Google Shape;3874;p40"/>
          <p:cNvSpPr txBox="1"/>
          <p:nvPr/>
        </p:nvSpPr>
        <p:spPr>
          <a:xfrm>
            <a:off x="6079057" y="4655333"/>
            <a:ext cx="4374000" cy="9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67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CREDITS: This presentation template was created by </a:t>
            </a:r>
            <a:r>
              <a:rPr lang="en" sz="1467" b="1">
                <a:solidFill>
                  <a:schemeClr val="lt1"/>
                </a:solidFill>
                <a:uFill>
                  <a:noFill/>
                </a:uFill>
                <a:latin typeface="Lato"/>
                <a:ea typeface="Lato"/>
                <a:cs typeface="Lato"/>
                <a:sym typeface="Lato"/>
                <a:hlinkClick r:id="rId2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Slidesgo</a:t>
            </a:r>
            <a:r>
              <a:rPr lang="en" sz="1467" b="1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,</a:t>
            </a:r>
            <a:r>
              <a:rPr lang="en" sz="1467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 including icons by </a:t>
            </a:r>
            <a:r>
              <a:rPr lang="en" sz="1467" b="1">
                <a:solidFill>
                  <a:schemeClr val="lt1"/>
                </a:solidFill>
                <a:uFill>
                  <a:noFill/>
                </a:uFill>
                <a:latin typeface="Lato"/>
                <a:ea typeface="Lato"/>
                <a:cs typeface="Lato"/>
                <a:sym typeface="Lato"/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Flaticon</a:t>
            </a:r>
            <a:r>
              <a:rPr lang="en" sz="1467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, and infographics &amp; images by </a:t>
            </a:r>
            <a:r>
              <a:rPr lang="en" sz="1467" b="1">
                <a:solidFill>
                  <a:schemeClr val="lt1"/>
                </a:solidFill>
                <a:uFill>
                  <a:noFill/>
                </a:uFill>
                <a:latin typeface="Lato"/>
                <a:ea typeface="Lato"/>
                <a:cs typeface="Lato"/>
                <a:sym typeface="Lato"/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Freepik</a:t>
            </a:r>
            <a:r>
              <a:rPr lang="en" sz="1467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 sz="1467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875" name="Google Shape;3875;p40"/>
          <p:cNvSpPr/>
          <p:nvPr/>
        </p:nvSpPr>
        <p:spPr>
          <a:xfrm flipH="1">
            <a:off x="3312547" y="-3475699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876" name="Google Shape;3876;p40"/>
          <p:cNvSpPr/>
          <p:nvPr/>
        </p:nvSpPr>
        <p:spPr>
          <a:xfrm flipH="1">
            <a:off x="-6246087" y="1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877" name="Google Shape;3877;p40"/>
          <p:cNvSpPr/>
          <p:nvPr/>
        </p:nvSpPr>
        <p:spPr>
          <a:xfrm>
            <a:off x="11462470" y="49523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878" name="Google Shape;3878;p40"/>
          <p:cNvSpPr/>
          <p:nvPr/>
        </p:nvSpPr>
        <p:spPr>
          <a:xfrm>
            <a:off x="11123366" y="876733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879" name="Google Shape;3879;p40"/>
          <p:cNvSpPr/>
          <p:nvPr/>
        </p:nvSpPr>
        <p:spPr>
          <a:xfrm>
            <a:off x="6305275" y="256994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880" name="Google Shape;3880;p40"/>
          <p:cNvGrpSpPr/>
          <p:nvPr/>
        </p:nvGrpSpPr>
        <p:grpSpPr>
          <a:xfrm>
            <a:off x="10926458" y="5647761"/>
            <a:ext cx="732933" cy="735329"/>
            <a:chOff x="3841181" y="335095"/>
            <a:chExt cx="549700" cy="551497"/>
          </a:xfrm>
        </p:grpSpPr>
        <p:grpSp>
          <p:nvGrpSpPr>
            <p:cNvPr id="3881" name="Google Shape;3881;p40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882" name="Google Shape;3882;p40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83" name="Google Shape;3883;p40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84" name="Google Shape;3884;p40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85" name="Google Shape;3885;p40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86" name="Google Shape;3886;p40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87" name="Google Shape;3887;p40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88" name="Google Shape;3888;p40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89" name="Google Shape;3889;p40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90" name="Google Shape;3890;p40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91" name="Google Shape;3891;p40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92" name="Google Shape;3892;p40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93" name="Google Shape;3893;p40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94" name="Google Shape;3894;p40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895" name="Google Shape;3895;p40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896" name="Google Shape;3896;p40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97" name="Google Shape;3897;p40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98" name="Google Shape;3898;p40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99" name="Google Shape;3899;p40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00" name="Google Shape;3900;p40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01" name="Google Shape;3901;p40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02" name="Google Shape;3902;p40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03" name="Google Shape;3903;p40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04" name="Google Shape;3904;p40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05" name="Google Shape;3905;p40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06" name="Google Shape;3906;p40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07" name="Google Shape;3907;p40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08" name="Google Shape;3908;p40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3909" name="Google Shape;3909;p40"/>
          <p:cNvGrpSpPr/>
          <p:nvPr/>
        </p:nvGrpSpPr>
        <p:grpSpPr>
          <a:xfrm rot="-1799830">
            <a:off x="4502863" y="457220"/>
            <a:ext cx="1009629" cy="1012931"/>
            <a:chOff x="3841181" y="335095"/>
            <a:chExt cx="549700" cy="551497"/>
          </a:xfrm>
        </p:grpSpPr>
        <p:grpSp>
          <p:nvGrpSpPr>
            <p:cNvPr id="3910" name="Google Shape;3910;p40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911" name="Google Shape;3911;p40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12" name="Google Shape;3912;p40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13" name="Google Shape;3913;p40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14" name="Google Shape;3914;p40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15" name="Google Shape;3915;p40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16" name="Google Shape;3916;p40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17" name="Google Shape;3917;p40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18" name="Google Shape;3918;p40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19" name="Google Shape;3919;p40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20" name="Google Shape;3920;p40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21" name="Google Shape;3921;p40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22" name="Google Shape;3922;p40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23" name="Google Shape;3923;p40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924" name="Google Shape;3924;p40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925" name="Google Shape;3925;p40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26" name="Google Shape;3926;p40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27" name="Google Shape;3927;p40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28" name="Google Shape;3928;p40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29" name="Google Shape;3929;p40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30" name="Google Shape;3930;p40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31" name="Google Shape;3931;p40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32" name="Google Shape;3932;p40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33" name="Google Shape;3933;p40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34" name="Google Shape;3934;p40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35" name="Google Shape;3935;p40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36" name="Google Shape;3936;p40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37" name="Google Shape;3937;p40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4916619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">
  <p:cSld name="Background ">
    <p:spTree>
      <p:nvGrpSpPr>
        <p:cNvPr id="1" name="Shape 39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9" name="Google Shape;3939;p41"/>
          <p:cNvSpPr/>
          <p:nvPr/>
        </p:nvSpPr>
        <p:spPr>
          <a:xfrm flipH="1">
            <a:off x="5996113" y="-2432099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940" name="Google Shape;3940;p41"/>
          <p:cNvSpPr/>
          <p:nvPr/>
        </p:nvSpPr>
        <p:spPr>
          <a:xfrm flipH="1">
            <a:off x="-4989487" y="1397701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941" name="Google Shape;3941;p41"/>
          <p:cNvSpPr/>
          <p:nvPr/>
        </p:nvSpPr>
        <p:spPr>
          <a:xfrm>
            <a:off x="9098086" y="7222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942" name="Google Shape;3942;p41"/>
          <p:cNvSpPr/>
          <p:nvPr/>
        </p:nvSpPr>
        <p:spPr>
          <a:xfrm>
            <a:off x="1854499" y="386833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943" name="Google Shape;3943;p41"/>
          <p:cNvSpPr/>
          <p:nvPr/>
        </p:nvSpPr>
        <p:spPr>
          <a:xfrm>
            <a:off x="11256233" y="2362784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944" name="Google Shape;3944;p41"/>
          <p:cNvSpPr/>
          <p:nvPr/>
        </p:nvSpPr>
        <p:spPr>
          <a:xfrm>
            <a:off x="673436" y="22173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945" name="Google Shape;3945;p41"/>
          <p:cNvGrpSpPr/>
          <p:nvPr/>
        </p:nvGrpSpPr>
        <p:grpSpPr>
          <a:xfrm rot="4500040">
            <a:off x="10142714" y="411423"/>
            <a:ext cx="1342252" cy="1682888"/>
            <a:chOff x="7475418" y="335106"/>
            <a:chExt cx="1006719" cy="1262203"/>
          </a:xfrm>
        </p:grpSpPr>
        <p:grpSp>
          <p:nvGrpSpPr>
            <p:cNvPr id="3946" name="Google Shape;3946;p41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3947" name="Google Shape;3947;p41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48" name="Google Shape;3948;p41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49" name="Google Shape;3949;p41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50" name="Google Shape;3950;p41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51" name="Google Shape;3951;p41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52" name="Google Shape;3952;p41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53" name="Google Shape;3953;p41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54" name="Google Shape;3954;p41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55" name="Google Shape;3955;p41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56" name="Google Shape;3956;p41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57" name="Google Shape;3957;p41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58" name="Google Shape;3958;p41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59" name="Google Shape;3959;p41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60" name="Google Shape;3960;p41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61" name="Google Shape;3961;p41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62" name="Google Shape;3962;p41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63" name="Google Shape;3963;p41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64" name="Google Shape;3964;p41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65" name="Google Shape;3965;p41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66" name="Google Shape;3966;p41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67" name="Google Shape;3967;p41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68" name="Google Shape;3968;p41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69" name="Google Shape;3969;p41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70" name="Google Shape;3970;p41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71" name="Google Shape;3971;p41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72" name="Google Shape;3972;p41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973" name="Google Shape;3973;p41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3974" name="Google Shape;3974;p41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75" name="Google Shape;3975;p41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76" name="Google Shape;3976;p41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77" name="Google Shape;3977;p41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78" name="Google Shape;3978;p41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79" name="Google Shape;3979;p41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80" name="Google Shape;3980;p41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81" name="Google Shape;3981;p41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82" name="Google Shape;3982;p41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83" name="Google Shape;3983;p41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84" name="Google Shape;3984;p41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85" name="Google Shape;3985;p41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86" name="Google Shape;3986;p41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87" name="Google Shape;3987;p41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88" name="Google Shape;3988;p41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89" name="Google Shape;3989;p41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90" name="Google Shape;3990;p41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91" name="Google Shape;3991;p41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92" name="Google Shape;3992;p41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93" name="Google Shape;3993;p41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94" name="Google Shape;3994;p41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95" name="Google Shape;3995;p41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96" name="Google Shape;3996;p41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97" name="Google Shape;3997;p41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98" name="Google Shape;3998;p41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99" name="Google Shape;3999;p41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4000" name="Google Shape;4000;p41"/>
          <p:cNvGrpSpPr/>
          <p:nvPr/>
        </p:nvGrpSpPr>
        <p:grpSpPr>
          <a:xfrm>
            <a:off x="673442" y="606961"/>
            <a:ext cx="732933" cy="735329"/>
            <a:chOff x="3841181" y="335095"/>
            <a:chExt cx="549700" cy="551497"/>
          </a:xfrm>
        </p:grpSpPr>
        <p:grpSp>
          <p:nvGrpSpPr>
            <p:cNvPr id="4001" name="Google Shape;4001;p41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4002" name="Google Shape;4002;p41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03" name="Google Shape;4003;p41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04" name="Google Shape;4004;p41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05" name="Google Shape;4005;p41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06" name="Google Shape;4006;p41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07" name="Google Shape;4007;p41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08" name="Google Shape;4008;p41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09" name="Google Shape;4009;p41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10" name="Google Shape;4010;p41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11" name="Google Shape;4011;p41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12" name="Google Shape;4012;p41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13" name="Google Shape;4013;p41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14" name="Google Shape;4014;p41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4015" name="Google Shape;4015;p41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4016" name="Google Shape;4016;p41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17" name="Google Shape;4017;p41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18" name="Google Shape;4018;p41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19" name="Google Shape;4019;p41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20" name="Google Shape;4020;p41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21" name="Google Shape;4021;p41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22" name="Google Shape;4022;p41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23" name="Google Shape;4023;p41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24" name="Google Shape;4024;p41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25" name="Google Shape;4025;p41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26" name="Google Shape;4026;p41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27" name="Google Shape;4027;p41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28" name="Google Shape;4028;p41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3587185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ackground 1">
    <p:spTree>
      <p:nvGrpSpPr>
        <p:cNvPr id="1" name="Shape 40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30" name="Google Shape;4030;p42"/>
          <p:cNvGrpSpPr/>
          <p:nvPr/>
        </p:nvGrpSpPr>
        <p:grpSpPr>
          <a:xfrm rot="-6823440">
            <a:off x="8729677" y="2569713"/>
            <a:ext cx="5258137" cy="7430659"/>
            <a:chOff x="-955502" y="1341705"/>
            <a:chExt cx="3895495" cy="5505010"/>
          </a:xfrm>
        </p:grpSpPr>
        <p:grpSp>
          <p:nvGrpSpPr>
            <p:cNvPr id="4031" name="Google Shape;4031;p42"/>
            <p:cNvGrpSpPr/>
            <p:nvPr/>
          </p:nvGrpSpPr>
          <p:grpSpPr>
            <a:xfrm rot="4500085">
              <a:off x="-1495676" y="2744337"/>
              <a:ext cx="4975845" cy="2699745"/>
              <a:chOff x="2914750" y="3248575"/>
              <a:chExt cx="1728025" cy="937575"/>
            </a:xfrm>
          </p:grpSpPr>
          <p:sp>
            <p:nvSpPr>
              <p:cNvPr id="4032" name="Google Shape;4032;p42"/>
              <p:cNvSpPr/>
              <p:nvPr/>
            </p:nvSpPr>
            <p:spPr>
              <a:xfrm>
                <a:off x="2914750" y="3248575"/>
                <a:ext cx="1728025" cy="937575"/>
              </a:xfrm>
              <a:custGeom>
                <a:avLst/>
                <a:gdLst/>
                <a:ahLst/>
                <a:cxnLst/>
                <a:rect l="l" t="t" r="r" b="b"/>
                <a:pathLst>
                  <a:path w="69121" h="37503" extrusionOk="0">
                    <a:moveTo>
                      <a:pt x="35768" y="1"/>
                    </a:moveTo>
                    <a:cubicBezTo>
                      <a:pt x="34138" y="1"/>
                      <a:pt x="32488" y="118"/>
                      <a:pt x="30826" y="360"/>
                    </a:cubicBezTo>
                    <a:cubicBezTo>
                      <a:pt x="12690" y="2971"/>
                      <a:pt x="0" y="19450"/>
                      <a:pt x="1909" y="37503"/>
                    </a:cubicBezTo>
                    <a:lnTo>
                      <a:pt x="5278" y="37025"/>
                    </a:lnTo>
                    <a:cubicBezTo>
                      <a:pt x="3678" y="20826"/>
                      <a:pt x="15076" y="6087"/>
                      <a:pt x="31304" y="3729"/>
                    </a:cubicBezTo>
                    <a:cubicBezTo>
                      <a:pt x="32777" y="3517"/>
                      <a:pt x="34241" y="3415"/>
                      <a:pt x="35688" y="3415"/>
                    </a:cubicBezTo>
                    <a:cubicBezTo>
                      <a:pt x="50203" y="3415"/>
                      <a:pt x="62966" y="13739"/>
                      <a:pt x="65723" y="28266"/>
                    </a:cubicBezTo>
                    <a:lnTo>
                      <a:pt x="69120" y="27761"/>
                    </a:lnTo>
                    <a:cubicBezTo>
                      <a:pt x="66111" y="11541"/>
                      <a:pt x="51935" y="1"/>
                      <a:pt x="3576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33" name="Google Shape;4033;p42"/>
              <p:cNvSpPr/>
              <p:nvPr/>
            </p:nvSpPr>
            <p:spPr>
              <a:xfrm>
                <a:off x="3006700" y="3333925"/>
                <a:ext cx="1551150" cy="840300"/>
              </a:xfrm>
              <a:custGeom>
                <a:avLst/>
                <a:gdLst/>
                <a:ahLst/>
                <a:cxnLst/>
                <a:rect l="l" t="t" r="r" b="b"/>
                <a:pathLst>
                  <a:path w="62046" h="33612" extrusionOk="0">
                    <a:moveTo>
                      <a:pt x="32010" y="1"/>
                    </a:moveTo>
                    <a:cubicBezTo>
                      <a:pt x="30563" y="1"/>
                      <a:pt x="29099" y="103"/>
                      <a:pt x="27626" y="315"/>
                    </a:cubicBezTo>
                    <a:cubicBezTo>
                      <a:pt x="11398" y="2673"/>
                      <a:pt x="0" y="17412"/>
                      <a:pt x="1600" y="33611"/>
                    </a:cubicBezTo>
                    <a:lnTo>
                      <a:pt x="5110" y="33106"/>
                    </a:lnTo>
                    <a:cubicBezTo>
                      <a:pt x="3762" y="18844"/>
                      <a:pt x="13813" y="5901"/>
                      <a:pt x="28159" y="3824"/>
                    </a:cubicBezTo>
                    <a:cubicBezTo>
                      <a:pt x="29476" y="3633"/>
                      <a:pt x="30784" y="3540"/>
                      <a:pt x="32076" y="3540"/>
                    </a:cubicBezTo>
                    <a:cubicBezTo>
                      <a:pt x="44835" y="3540"/>
                      <a:pt x="56037" y="12585"/>
                      <a:pt x="58536" y="25357"/>
                    </a:cubicBezTo>
                    <a:lnTo>
                      <a:pt x="62045" y="24852"/>
                    </a:lnTo>
                    <a:cubicBezTo>
                      <a:pt x="59288" y="10325"/>
                      <a:pt x="46525" y="1"/>
                      <a:pt x="3201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34" name="Google Shape;4034;p42"/>
              <p:cNvSpPr/>
              <p:nvPr/>
            </p:nvSpPr>
            <p:spPr>
              <a:xfrm>
                <a:off x="3100750" y="3422425"/>
                <a:ext cx="1369350" cy="739150"/>
              </a:xfrm>
              <a:custGeom>
                <a:avLst/>
                <a:gdLst/>
                <a:ahLst/>
                <a:cxnLst/>
                <a:rect l="l" t="t" r="r" b="b"/>
                <a:pathLst>
                  <a:path w="54774" h="29566" extrusionOk="0">
                    <a:moveTo>
                      <a:pt x="28314" y="0"/>
                    </a:moveTo>
                    <a:cubicBezTo>
                      <a:pt x="27022" y="0"/>
                      <a:pt x="25714" y="93"/>
                      <a:pt x="24397" y="284"/>
                    </a:cubicBezTo>
                    <a:cubicBezTo>
                      <a:pt x="10051" y="2361"/>
                      <a:pt x="0" y="15304"/>
                      <a:pt x="1348" y="29566"/>
                    </a:cubicBezTo>
                    <a:lnTo>
                      <a:pt x="4604" y="29089"/>
                    </a:lnTo>
                    <a:cubicBezTo>
                      <a:pt x="3509" y="16623"/>
                      <a:pt x="12325" y="5337"/>
                      <a:pt x="24846" y="3541"/>
                    </a:cubicBezTo>
                    <a:cubicBezTo>
                      <a:pt x="26006" y="3372"/>
                      <a:pt x="27159" y="3289"/>
                      <a:pt x="28298" y="3289"/>
                    </a:cubicBezTo>
                    <a:cubicBezTo>
                      <a:pt x="39453" y="3289"/>
                      <a:pt x="49275" y="11160"/>
                      <a:pt x="51517" y="22266"/>
                    </a:cubicBezTo>
                    <a:lnTo>
                      <a:pt x="54774" y="21817"/>
                    </a:lnTo>
                    <a:cubicBezTo>
                      <a:pt x="52275" y="9045"/>
                      <a:pt x="41073" y="0"/>
                      <a:pt x="283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35" name="Google Shape;4035;p42"/>
              <p:cNvSpPr/>
              <p:nvPr/>
            </p:nvSpPr>
            <p:spPr>
              <a:xfrm>
                <a:off x="3188475" y="3504650"/>
                <a:ext cx="1200225" cy="645000"/>
              </a:xfrm>
              <a:custGeom>
                <a:avLst/>
                <a:gdLst/>
                <a:ahLst/>
                <a:cxnLst/>
                <a:rect l="l" t="t" r="r" b="b"/>
                <a:pathLst>
                  <a:path w="48009" h="25800" extrusionOk="0">
                    <a:moveTo>
                      <a:pt x="24796" y="0"/>
                    </a:moveTo>
                    <a:cubicBezTo>
                      <a:pt x="23655" y="0"/>
                      <a:pt x="22500" y="83"/>
                      <a:pt x="21337" y="252"/>
                    </a:cubicBezTo>
                    <a:cubicBezTo>
                      <a:pt x="8816" y="2048"/>
                      <a:pt x="0" y="13334"/>
                      <a:pt x="1095" y="25800"/>
                    </a:cubicBezTo>
                    <a:lnTo>
                      <a:pt x="4184" y="25350"/>
                    </a:lnTo>
                    <a:cubicBezTo>
                      <a:pt x="3341" y="14598"/>
                      <a:pt x="10978" y="4912"/>
                      <a:pt x="21786" y="3340"/>
                    </a:cubicBezTo>
                    <a:cubicBezTo>
                      <a:pt x="22794" y="3194"/>
                      <a:pt x="23794" y="3123"/>
                      <a:pt x="24782" y="3123"/>
                    </a:cubicBezTo>
                    <a:cubicBezTo>
                      <a:pt x="34424" y="3123"/>
                      <a:pt x="42883" y="9877"/>
                      <a:pt x="44920" y="19427"/>
                    </a:cubicBezTo>
                    <a:lnTo>
                      <a:pt x="48008" y="18977"/>
                    </a:lnTo>
                    <a:cubicBezTo>
                      <a:pt x="45766" y="7871"/>
                      <a:pt x="35967" y="0"/>
                      <a:pt x="2479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36" name="Google Shape;4036;p42"/>
              <p:cNvSpPr/>
              <p:nvPr/>
            </p:nvSpPr>
            <p:spPr>
              <a:xfrm>
                <a:off x="3272000" y="3582700"/>
                <a:ext cx="1039475" cy="555725"/>
              </a:xfrm>
              <a:custGeom>
                <a:avLst/>
                <a:gdLst/>
                <a:ahLst/>
                <a:cxnLst/>
                <a:rect l="l" t="t" r="r" b="b"/>
                <a:pathLst>
                  <a:path w="41579" h="22229" extrusionOk="0">
                    <a:moveTo>
                      <a:pt x="21441" y="1"/>
                    </a:moveTo>
                    <a:cubicBezTo>
                      <a:pt x="20453" y="1"/>
                      <a:pt x="19453" y="72"/>
                      <a:pt x="18445" y="218"/>
                    </a:cubicBezTo>
                    <a:cubicBezTo>
                      <a:pt x="7637" y="1790"/>
                      <a:pt x="0" y="11476"/>
                      <a:pt x="843" y="22228"/>
                    </a:cubicBezTo>
                    <a:lnTo>
                      <a:pt x="3201" y="21892"/>
                    </a:lnTo>
                    <a:cubicBezTo>
                      <a:pt x="2499" y="12430"/>
                      <a:pt x="9209" y="3924"/>
                      <a:pt x="18726" y="2548"/>
                    </a:cubicBezTo>
                    <a:cubicBezTo>
                      <a:pt x="19606" y="2421"/>
                      <a:pt x="20480" y="2359"/>
                      <a:pt x="21344" y="2359"/>
                    </a:cubicBezTo>
                    <a:cubicBezTo>
                      <a:pt x="29801" y="2359"/>
                      <a:pt x="37272" y="8289"/>
                      <a:pt x="39080" y="16670"/>
                    </a:cubicBezTo>
                    <a:lnTo>
                      <a:pt x="41579" y="16305"/>
                    </a:lnTo>
                    <a:cubicBezTo>
                      <a:pt x="39542" y="6755"/>
                      <a:pt x="31083" y="1"/>
                      <a:pt x="2144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37" name="Google Shape;4037;p42"/>
              <p:cNvSpPr/>
              <p:nvPr/>
            </p:nvSpPr>
            <p:spPr>
              <a:xfrm>
                <a:off x="3334450" y="3641650"/>
                <a:ext cx="914575" cy="488350"/>
              </a:xfrm>
              <a:custGeom>
                <a:avLst/>
                <a:gdLst/>
                <a:ahLst/>
                <a:cxnLst/>
                <a:rect l="l" t="t" r="r" b="b"/>
                <a:pathLst>
                  <a:path w="36583" h="19534" extrusionOk="0">
                    <a:moveTo>
                      <a:pt x="18846" y="1"/>
                    </a:moveTo>
                    <a:cubicBezTo>
                      <a:pt x="17982" y="1"/>
                      <a:pt x="17108" y="63"/>
                      <a:pt x="16228" y="190"/>
                    </a:cubicBezTo>
                    <a:cubicBezTo>
                      <a:pt x="6711" y="1566"/>
                      <a:pt x="1" y="10072"/>
                      <a:pt x="703" y="19534"/>
                    </a:cubicBezTo>
                    <a:lnTo>
                      <a:pt x="3679" y="19084"/>
                    </a:lnTo>
                    <a:cubicBezTo>
                      <a:pt x="3230" y="11813"/>
                      <a:pt x="8058" y="5075"/>
                      <a:pt x="15386" y="3334"/>
                    </a:cubicBezTo>
                    <a:cubicBezTo>
                      <a:pt x="16551" y="3063"/>
                      <a:pt x="17717" y="2933"/>
                      <a:pt x="18865" y="2933"/>
                    </a:cubicBezTo>
                    <a:cubicBezTo>
                      <a:pt x="25788" y="2933"/>
                      <a:pt x="32053" y="7669"/>
                      <a:pt x="33691" y="14677"/>
                    </a:cubicBezTo>
                    <a:cubicBezTo>
                      <a:pt x="33691" y="14705"/>
                      <a:pt x="33719" y="14733"/>
                      <a:pt x="33719" y="14733"/>
                    </a:cubicBezTo>
                    <a:lnTo>
                      <a:pt x="36582" y="14312"/>
                    </a:lnTo>
                    <a:cubicBezTo>
                      <a:pt x="34774" y="5931"/>
                      <a:pt x="27303" y="1"/>
                      <a:pt x="1884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4038" name="Google Shape;4038;p42"/>
            <p:cNvGrpSpPr/>
            <p:nvPr/>
          </p:nvGrpSpPr>
          <p:grpSpPr>
            <a:xfrm rot="4500085">
              <a:off x="-1495676" y="2744337"/>
              <a:ext cx="4975845" cy="2699745"/>
              <a:chOff x="2914750" y="3248575"/>
              <a:chExt cx="1728025" cy="937575"/>
            </a:xfrm>
          </p:grpSpPr>
          <p:sp>
            <p:nvSpPr>
              <p:cNvPr id="4039" name="Google Shape;4039;p42"/>
              <p:cNvSpPr/>
              <p:nvPr/>
            </p:nvSpPr>
            <p:spPr>
              <a:xfrm>
                <a:off x="2914750" y="3248575"/>
                <a:ext cx="1728025" cy="937575"/>
              </a:xfrm>
              <a:custGeom>
                <a:avLst/>
                <a:gdLst/>
                <a:ahLst/>
                <a:cxnLst/>
                <a:rect l="l" t="t" r="r" b="b"/>
                <a:pathLst>
                  <a:path w="69121" h="37503" extrusionOk="0">
                    <a:moveTo>
                      <a:pt x="35768" y="1"/>
                    </a:moveTo>
                    <a:cubicBezTo>
                      <a:pt x="34138" y="1"/>
                      <a:pt x="32488" y="118"/>
                      <a:pt x="30826" y="360"/>
                    </a:cubicBezTo>
                    <a:cubicBezTo>
                      <a:pt x="12690" y="2971"/>
                      <a:pt x="0" y="19450"/>
                      <a:pt x="1909" y="37503"/>
                    </a:cubicBezTo>
                    <a:lnTo>
                      <a:pt x="5278" y="37025"/>
                    </a:lnTo>
                    <a:cubicBezTo>
                      <a:pt x="3678" y="20826"/>
                      <a:pt x="15076" y="6087"/>
                      <a:pt x="31304" y="3729"/>
                    </a:cubicBezTo>
                    <a:cubicBezTo>
                      <a:pt x="32777" y="3517"/>
                      <a:pt x="34241" y="3415"/>
                      <a:pt x="35688" y="3415"/>
                    </a:cubicBezTo>
                    <a:cubicBezTo>
                      <a:pt x="50203" y="3415"/>
                      <a:pt x="62966" y="13739"/>
                      <a:pt x="65723" y="28266"/>
                    </a:cubicBezTo>
                    <a:lnTo>
                      <a:pt x="69120" y="27761"/>
                    </a:lnTo>
                    <a:cubicBezTo>
                      <a:pt x="66111" y="11541"/>
                      <a:pt x="51935" y="1"/>
                      <a:pt x="35768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40" name="Google Shape;4040;p42"/>
              <p:cNvSpPr/>
              <p:nvPr/>
            </p:nvSpPr>
            <p:spPr>
              <a:xfrm>
                <a:off x="3006700" y="3333925"/>
                <a:ext cx="1551150" cy="840300"/>
              </a:xfrm>
              <a:custGeom>
                <a:avLst/>
                <a:gdLst/>
                <a:ahLst/>
                <a:cxnLst/>
                <a:rect l="l" t="t" r="r" b="b"/>
                <a:pathLst>
                  <a:path w="62046" h="33612" extrusionOk="0">
                    <a:moveTo>
                      <a:pt x="32010" y="1"/>
                    </a:moveTo>
                    <a:cubicBezTo>
                      <a:pt x="30563" y="1"/>
                      <a:pt x="29099" y="103"/>
                      <a:pt x="27626" y="315"/>
                    </a:cubicBezTo>
                    <a:cubicBezTo>
                      <a:pt x="11398" y="2673"/>
                      <a:pt x="0" y="17412"/>
                      <a:pt x="1600" y="33611"/>
                    </a:cubicBezTo>
                    <a:lnTo>
                      <a:pt x="5110" y="33106"/>
                    </a:lnTo>
                    <a:cubicBezTo>
                      <a:pt x="3762" y="18844"/>
                      <a:pt x="13813" y="5901"/>
                      <a:pt x="28159" y="3824"/>
                    </a:cubicBezTo>
                    <a:cubicBezTo>
                      <a:pt x="29476" y="3633"/>
                      <a:pt x="30784" y="3540"/>
                      <a:pt x="32076" y="3540"/>
                    </a:cubicBezTo>
                    <a:cubicBezTo>
                      <a:pt x="44835" y="3540"/>
                      <a:pt x="56037" y="12585"/>
                      <a:pt x="58536" y="25357"/>
                    </a:cubicBezTo>
                    <a:lnTo>
                      <a:pt x="62045" y="24852"/>
                    </a:lnTo>
                    <a:cubicBezTo>
                      <a:pt x="59288" y="10325"/>
                      <a:pt x="46525" y="1"/>
                      <a:pt x="3201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41" name="Google Shape;4041;p42"/>
              <p:cNvSpPr/>
              <p:nvPr/>
            </p:nvSpPr>
            <p:spPr>
              <a:xfrm>
                <a:off x="3100750" y="3422425"/>
                <a:ext cx="1369350" cy="739150"/>
              </a:xfrm>
              <a:custGeom>
                <a:avLst/>
                <a:gdLst/>
                <a:ahLst/>
                <a:cxnLst/>
                <a:rect l="l" t="t" r="r" b="b"/>
                <a:pathLst>
                  <a:path w="54774" h="29566" extrusionOk="0">
                    <a:moveTo>
                      <a:pt x="28314" y="0"/>
                    </a:moveTo>
                    <a:cubicBezTo>
                      <a:pt x="27022" y="0"/>
                      <a:pt x="25714" y="93"/>
                      <a:pt x="24397" y="284"/>
                    </a:cubicBezTo>
                    <a:cubicBezTo>
                      <a:pt x="10051" y="2361"/>
                      <a:pt x="0" y="15304"/>
                      <a:pt x="1348" y="29566"/>
                    </a:cubicBezTo>
                    <a:lnTo>
                      <a:pt x="4604" y="29089"/>
                    </a:lnTo>
                    <a:cubicBezTo>
                      <a:pt x="3509" y="16623"/>
                      <a:pt x="12325" y="5337"/>
                      <a:pt x="24846" y="3541"/>
                    </a:cubicBezTo>
                    <a:cubicBezTo>
                      <a:pt x="26006" y="3372"/>
                      <a:pt x="27159" y="3289"/>
                      <a:pt x="28298" y="3289"/>
                    </a:cubicBezTo>
                    <a:cubicBezTo>
                      <a:pt x="39453" y="3289"/>
                      <a:pt x="49275" y="11160"/>
                      <a:pt x="51517" y="22266"/>
                    </a:cubicBezTo>
                    <a:lnTo>
                      <a:pt x="54774" y="21817"/>
                    </a:lnTo>
                    <a:cubicBezTo>
                      <a:pt x="52275" y="9045"/>
                      <a:pt x="41073" y="0"/>
                      <a:pt x="2831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42" name="Google Shape;4042;p42"/>
              <p:cNvSpPr/>
              <p:nvPr/>
            </p:nvSpPr>
            <p:spPr>
              <a:xfrm>
                <a:off x="3188475" y="3504650"/>
                <a:ext cx="1200225" cy="645000"/>
              </a:xfrm>
              <a:custGeom>
                <a:avLst/>
                <a:gdLst/>
                <a:ahLst/>
                <a:cxnLst/>
                <a:rect l="l" t="t" r="r" b="b"/>
                <a:pathLst>
                  <a:path w="48009" h="25800" extrusionOk="0">
                    <a:moveTo>
                      <a:pt x="24796" y="0"/>
                    </a:moveTo>
                    <a:cubicBezTo>
                      <a:pt x="23655" y="0"/>
                      <a:pt x="22500" y="83"/>
                      <a:pt x="21337" y="252"/>
                    </a:cubicBezTo>
                    <a:cubicBezTo>
                      <a:pt x="8816" y="2048"/>
                      <a:pt x="0" y="13334"/>
                      <a:pt x="1095" y="25800"/>
                    </a:cubicBezTo>
                    <a:lnTo>
                      <a:pt x="4184" y="25350"/>
                    </a:lnTo>
                    <a:cubicBezTo>
                      <a:pt x="3341" y="14598"/>
                      <a:pt x="10978" y="4912"/>
                      <a:pt x="21786" y="3340"/>
                    </a:cubicBezTo>
                    <a:cubicBezTo>
                      <a:pt x="22794" y="3194"/>
                      <a:pt x="23794" y="3123"/>
                      <a:pt x="24782" y="3123"/>
                    </a:cubicBezTo>
                    <a:cubicBezTo>
                      <a:pt x="34424" y="3123"/>
                      <a:pt x="42883" y="9877"/>
                      <a:pt x="44920" y="19427"/>
                    </a:cubicBezTo>
                    <a:lnTo>
                      <a:pt x="48008" y="18977"/>
                    </a:lnTo>
                    <a:cubicBezTo>
                      <a:pt x="45766" y="7871"/>
                      <a:pt x="35967" y="0"/>
                      <a:pt x="2479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43" name="Google Shape;4043;p42"/>
              <p:cNvSpPr/>
              <p:nvPr/>
            </p:nvSpPr>
            <p:spPr>
              <a:xfrm>
                <a:off x="3272000" y="3582700"/>
                <a:ext cx="1039475" cy="555725"/>
              </a:xfrm>
              <a:custGeom>
                <a:avLst/>
                <a:gdLst/>
                <a:ahLst/>
                <a:cxnLst/>
                <a:rect l="l" t="t" r="r" b="b"/>
                <a:pathLst>
                  <a:path w="41579" h="22229" extrusionOk="0">
                    <a:moveTo>
                      <a:pt x="21441" y="1"/>
                    </a:moveTo>
                    <a:cubicBezTo>
                      <a:pt x="20453" y="1"/>
                      <a:pt x="19453" y="72"/>
                      <a:pt x="18445" y="218"/>
                    </a:cubicBezTo>
                    <a:cubicBezTo>
                      <a:pt x="7637" y="1790"/>
                      <a:pt x="0" y="11476"/>
                      <a:pt x="843" y="22228"/>
                    </a:cubicBezTo>
                    <a:lnTo>
                      <a:pt x="3201" y="21892"/>
                    </a:lnTo>
                    <a:cubicBezTo>
                      <a:pt x="2499" y="12430"/>
                      <a:pt x="9209" y="3924"/>
                      <a:pt x="18726" y="2548"/>
                    </a:cubicBezTo>
                    <a:cubicBezTo>
                      <a:pt x="19606" y="2421"/>
                      <a:pt x="20480" y="2359"/>
                      <a:pt x="21344" y="2359"/>
                    </a:cubicBezTo>
                    <a:cubicBezTo>
                      <a:pt x="29801" y="2359"/>
                      <a:pt x="37272" y="8289"/>
                      <a:pt x="39080" y="16670"/>
                    </a:cubicBezTo>
                    <a:lnTo>
                      <a:pt x="41579" y="16305"/>
                    </a:lnTo>
                    <a:cubicBezTo>
                      <a:pt x="39542" y="6755"/>
                      <a:pt x="31083" y="1"/>
                      <a:pt x="21441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44" name="Google Shape;4044;p42"/>
              <p:cNvSpPr/>
              <p:nvPr/>
            </p:nvSpPr>
            <p:spPr>
              <a:xfrm>
                <a:off x="3334450" y="3641650"/>
                <a:ext cx="914575" cy="488350"/>
              </a:xfrm>
              <a:custGeom>
                <a:avLst/>
                <a:gdLst/>
                <a:ahLst/>
                <a:cxnLst/>
                <a:rect l="l" t="t" r="r" b="b"/>
                <a:pathLst>
                  <a:path w="36583" h="19534" extrusionOk="0">
                    <a:moveTo>
                      <a:pt x="18846" y="1"/>
                    </a:moveTo>
                    <a:cubicBezTo>
                      <a:pt x="17982" y="1"/>
                      <a:pt x="17108" y="63"/>
                      <a:pt x="16228" y="190"/>
                    </a:cubicBezTo>
                    <a:cubicBezTo>
                      <a:pt x="6711" y="1566"/>
                      <a:pt x="1" y="10072"/>
                      <a:pt x="703" y="19534"/>
                    </a:cubicBezTo>
                    <a:lnTo>
                      <a:pt x="3679" y="19084"/>
                    </a:lnTo>
                    <a:cubicBezTo>
                      <a:pt x="3230" y="11813"/>
                      <a:pt x="8058" y="5075"/>
                      <a:pt x="15386" y="3334"/>
                    </a:cubicBezTo>
                    <a:cubicBezTo>
                      <a:pt x="16551" y="3063"/>
                      <a:pt x="17717" y="2933"/>
                      <a:pt x="18865" y="2933"/>
                    </a:cubicBezTo>
                    <a:cubicBezTo>
                      <a:pt x="25788" y="2933"/>
                      <a:pt x="32053" y="7669"/>
                      <a:pt x="33691" y="14677"/>
                    </a:cubicBezTo>
                    <a:cubicBezTo>
                      <a:pt x="33691" y="14705"/>
                      <a:pt x="33719" y="14733"/>
                      <a:pt x="33719" y="14733"/>
                    </a:cubicBezTo>
                    <a:lnTo>
                      <a:pt x="36582" y="14312"/>
                    </a:lnTo>
                    <a:cubicBezTo>
                      <a:pt x="34774" y="5931"/>
                      <a:pt x="27303" y="1"/>
                      <a:pt x="1884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4045" name="Google Shape;4045;p42"/>
          <p:cNvSpPr/>
          <p:nvPr/>
        </p:nvSpPr>
        <p:spPr>
          <a:xfrm flipH="1">
            <a:off x="7444380" y="-1239399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046" name="Google Shape;4046;p42"/>
          <p:cNvSpPr/>
          <p:nvPr/>
        </p:nvSpPr>
        <p:spPr>
          <a:xfrm flipH="1">
            <a:off x="-4158853" y="-455232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047" name="Google Shape;4047;p42"/>
          <p:cNvSpPr/>
          <p:nvPr/>
        </p:nvSpPr>
        <p:spPr>
          <a:xfrm flipH="1">
            <a:off x="2332847" y="5064868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048" name="Google Shape;4048;p42"/>
          <p:cNvSpPr/>
          <p:nvPr/>
        </p:nvSpPr>
        <p:spPr>
          <a:xfrm>
            <a:off x="777353" y="6496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049" name="Google Shape;4049;p42"/>
          <p:cNvSpPr/>
          <p:nvPr/>
        </p:nvSpPr>
        <p:spPr>
          <a:xfrm>
            <a:off x="271899" y="524256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050" name="Google Shape;4050;p42"/>
          <p:cNvSpPr/>
          <p:nvPr/>
        </p:nvSpPr>
        <p:spPr>
          <a:xfrm>
            <a:off x="9209866" y="327851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051" name="Google Shape;4051;p42"/>
          <p:cNvSpPr/>
          <p:nvPr/>
        </p:nvSpPr>
        <p:spPr>
          <a:xfrm>
            <a:off x="11406037" y="3280159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4052" name="Google Shape;4052;p42"/>
          <p:cNvGrpSpPr/>
          <p:nvPr/>
        </p:nvGrpSpPr>
        <p:grpSpPr>
          <a:xfrm>
            <a:off x="10447391" y="758528"/>
            <a:ext cx="732933" cy="735329"/>
            <a:chOff x="3841181" y="335095"/>
            <a:chExt cx="549700" cy="551497"/>
          </a:xfrm>
        </p:grpSpPr>
        <p:grpSp>
          <p:nvGrpSpPr>
            <p:cNvPr id="4053" name="Google Shape;4053;p42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4054" name="Google Shape;4054;p42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55" name="Google Shape;4055;p42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56" name="Google Shape;4056;p42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57" name="Google Shape;4057;p42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58" name="Google Shape;4058;p42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59" name="Google Shape;4059;p42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60" name="Google Shape;4060;p42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61" name="Google Shape;4061;p42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62" name="Google Shape;4062;p42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63" name="Google Shape;4063;p42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64" name="Google Shape;4064;p42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65" name="Google Shape;4065;p42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66" name="Google Shape;4066;p42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4067" name="Google Shape;4067;p42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4068" name="Google Shape;4068;p42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69" name="Google Shape;4069;p42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70" name="Google Shape;4070;p42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71" name="Google Shape;4071;p42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72" name="Google Shape;4072;p42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73" name="Google Shape;4073;p42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74" name="Google Shape;4074;p42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75" name="Google Shape;4075;p42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76" name="Google Shape;4076;p42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77" name="Google Shape;4077;p42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78" name="Google Shape;4078;p42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79" name="Google Shape;4079;p42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80" name="Google Shape;4080;p42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4081" name="Google Shape;4081;p42"/>
          <p:cNvSpPr/>
          <p:nvPr/>
        </p:nvSpPr>
        <p:spPr>
          <a:xfrm>
            <a:off x="1290999" y="606986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4082" name="Google Shape;4082;p42"/>
          <p:cNvGrpSpPr/>
          <p:nvPr/>
        </p:nvGrpSpPr>
        <p:grpSpPr>
          <a:xfrm rot="-1800204">
            <a:off x="990744" y="4730604"/>
            <a:ext cx="938937" cy="942008"/>
            <a:chOff x="3841181" y="335095"/>
            <a:chExt cx="549700" cy="551497"/>
          </a:xfrm>
        </p:grpSpPr>
        <p:grpSp>
          <p:nvGrpSpPr>
            <p:cNvPr id="4083" name="Google Shape;4083;p42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4084" name="Google Shape;4084;p42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85" name="Google Shape;4085;p42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86" name="Google Shape;4086;p42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87" name="Google Shape;4087;p42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88" name="Google Shape;4088;p42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89" name="Google Shape;4089;p42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90" name="Google Shape;4090;p42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91" name="Google Shape;4091;p42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92" name="Google Shape;4092;p42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93" name="Google Shape;4093;p42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94" name="Google Shape;4094;p42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95" name="Google Shape;4095;p42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96" name="Google Shape;4096;p42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4097" name="Google Shape;4097;p42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4098" name="Google Shape;4098;p42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99" name="Google Shape;4099;p42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00" name="Google Shape;4100;p42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01" name="Google Shape;4101;p42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02" name="Google Shape;4102;p42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03" name="Google Shape;4103;p42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04" name="Google Shape;4104;p42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05" name="Google Shape;4105;p42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06" name="Google Shape;4106;p42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07" name="Google Shape;4107;p42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08" name="Google Shape;4108;p42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09" name="Google Shape;4109;p42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10" name="Google Shape;4110;p42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590134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p6"/>
          <p:cNvSpPr/>
          <p:nvPr/>
        </p:nvSpPr>
        <p:spPr>
          <a:xfrm flipH="1">
            <a:off x="-2584532" y="3797487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11" name="Google Shape;511;p6"/>
          <p:cNvSpPr/>
          <p:nvPr/>
        </p:nvSpPr>
        <p:spPr>
          <a:xfrm flipH="1">
            <a:off x="-770120" y="-2933899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12" name="Google Shape;512;p6"/>
          <p:cNvSpPr/>
          <p:nvPr/>
        </p:nvSpPr>
        <p:spPr>
          <a:xfrm flipH="1">
            <a:off x="8033164" y="2428401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13" name="Google Shape;513;p6"/>
          <p:cNvSpPr txBox="1">
            <a:spLocks noGrp="1"/>
          </p:cNvSpPr>
          <p:nvPr>
            <p:ph type="title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14" name="Google Shape;514;p6"/>
          <p:cNvSpPr/>
          <p:nvPr/>
        </p:nvSpPr>
        <p:spPr>
          <a:xfrm>
            <a:off x="3201286" y="348859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515" name="Google Shape;515;p6"/>
          <p:cNvGrpSpPr/>
          <p:nvPr/>
        </p:nvGrpSpPr>
        <p:grpSpPr>
          <a:xfrm rot="3599956">
            <a:off x="750024" y="496319"/>
            <a:ext cx="1073409" cy="1560599"/>
            <a:chOff x="7193925" y="3631200"/>
            <a:chExt cx="805075" cy="1170475"/>
          </a:xfrm>
        </p:grpSpPr>
        <p:grpSp>
          <p:nvGrpSpPr>
            <p:cNvPr id="516" name="Google Shape;516;p6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517" name="Google Shape;517;p6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18" name="Google Shape;518;p6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19" name="Google Shape;519;p6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20" name="Google Shape;520;p6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21" name="Google Shape;521;p6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22" name="Google Shape;522;p6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23" name="Google Shape;523;p6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24" name="Google Shape;524;p6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25" name="Google Shape;525;p6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26" name="Google Shape;526;p6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27" name="Google Shape;527;p6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28" name="Google Shape;528;p6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29" name="Google Shape;529;p6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30" name="Google Shape;530;p6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31" name="Google Shape;531;p6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32" name="Google Shape;532;p6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33" name="Google Shape;533;p6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34" name="Google Shape;534;p6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35" name="Google Shape;535;p6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36" name="Google Shape;536;p6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37" name="Google Shape;537;p6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38" name="Google Shape;538;p6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39" name="Google Shape;539;p6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40" name="Google Shape;540;p6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41" name="Google Shape;541;p6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42" name="Google Shape;542;p6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543" name="Google Shape;543;p6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544" name="Google Shape;544;p6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45" name="Google Shape;545;p6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46" name="Google Shape;546;p6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47" name="Google Shape;547;p6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48" name="Google Shape;548;p6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49" name="Google Shape;549;p6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50" name="Google Shape;550;p6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51" name="Google Shape;551;p6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52" name="Google Shape;552;p6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53" name="Google Shape;553;p6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54" name="Google Shape;554;p6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55" name="Google Shape;555;p6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56" name="Google Shape;556;p6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57" name="Google Shape;557;p6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58" name="Google Shape;558;p6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59" name="Google Shape;559;p6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60" name="Google Shape;560;p6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61" name="Google Shape;561;p6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62" name="Google Shape;562;p6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63" name="Google Shape;563;p6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64" name="Google Shape;564;p6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65" name="Google Shape;565;p6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66" name="Google Shape;566;p6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67" name="Google Shape;567;p6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68" name="Google Shape;568;p6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69" name="Google Shape;569;p6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570" name="Google Shape;570;p6"/>
          <p:cNvSpPr/>
          <p:nvPr/>
        </p:nvSpPr>
        <p:spPr>
          <a:xfrm>
            <a:off x="9354803" y="421663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571" name="Google Shape;571;p6"/>
          <p:cNvGrpSpPr/>
          <p:nvPr/>
        </p:nvGrpSpPr>
        <p:grpSpPr>
          <a:xfrm rot="-2700000">
            <a:off x="344988" y="5536825"/>
            <a:ext cx="782472" cy="785083"/>
            <a:chOff x="3841181" y="335095"/>
            <a:chExt cx="549700" cy="551497"/>
          </a:xfrm>
        </p:grpSpPr>
        <p:grpSp>
          <p:nvGrpSpPr>
            <p:cNvPr id="572" name="Google Shape;572;p6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573" name="Google Shape;573;p6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74" name="Google Shape;574;p6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75" name="Google Shape;575;p6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76" name="Google Shape;576;p6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77" name="Google Shape;577;p6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78" name="Google Shape;578;p6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79" name="Google Shape;579;p6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80" name="Google Shape;580;p6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81" name="Google Shape;581;p6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82" name="Google Shape;582;p6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83" name="Google Shape;583;p6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84" name="Google Shape;584;p6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85" name="Google Shape;585;p6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586" name="Google Shape;586;p6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587" name="Google Shape;587;p6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88" name="Google Shape;588;p6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89" name="Google Shape;589;p6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90" name="Google Shape;590;p6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91" name="Google Shape;591;p6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92" name="Google Shape;592;p6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93" name="Google Shape;593;p6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94" name="Google Shape;594;p6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95" name="Google Shape;595;p6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96" name="Google Shape;596;p6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97" name="Google Shape;597;p6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98" name="Google Shape;598;p6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99" name="Google Shape;599;p6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600" name="Google Shape;600;p6"/>
          <p:cNvSpPr/>
          <p:nvPr/>
        </p:nvSpPr>
        <p:spPr>
          <a:xfrm flipH="1">
            <a:off x="420286" y="2582251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01" name="Google Shape;601;p6"/>
          <p:cNvSpPr/>
          <p:nvPr/>
        </p:nvSpPr>
        <p:spPr>
          <a:xfrm flipH="1">
            <a:off x="11515253" y="5092151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02" name="Google Shape;602;p6"/>
          <p:cNvSpPr/>
          <p:nvPr/>
        </p:nvSpPr>
        <p:spPr>
          <a:xfrm>
            <a:off x="1625186" y="5983726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495509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Google Shape;604;p7"/>
          <p:cNvSpPr/>
          <p:nvPr/>
        </p:nvSpPr>
        <p:spPr>
          <a:xfrm rot="-900001">
            <a:off x="6641566" y="4572108"/>
            <a:ext cx="8158093" cy="4873408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05" name="Google Shape;605;p7"/>
          <p:cNvSpPr/>
          <p:nvPr/>
        </p:nvSpPr>
        <p:spPr>
          <a:xfrm>
            <a:off x="-6732820" y="1884953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06" name="Google Shape;606;p7"/>
          <p:cNvSpPr/>
          <p:nvPr/>
        </p:nvSpPr>
        <p:spPr>
          <a:xfrm rot="-900001">
            <a:off x="3881332" y="-3550159"/>
            <a:ext cx="8158093" cy="4873408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07" name="Google Shape;607;p7"/>
          <p:cNvSpPr txBox="1">
            <a:spLocks noGrp="1"/>
          </p:cNvSpPr>
          <p:nvPr>
            <p:ph type="subTitle" idx="1"/>
          </p:nvPr>
        </p:nvSpPr>
        <p:spPr>
          <a:xfrm>
            <a:off x="1365233" y="2518033"/>
            <a:ext cx="5137600" cy="277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R="327452"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r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SzPts val="1400"/>
              <a:buChar char="○"/>
              <a:defRPr sz="2800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2800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2800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2800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2800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2800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2800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2800"/>
            </a:lvl9pPr>
          </a:lstStyle>
          <a:p>
            <a:endParaRPr/>
          </a:p>
        </p:txBody>
      </p:sp>
      <p:sp>
        <p:nvSpPr>
          <p:cNvPr id="608" name="Google Shape;608;p7"/>
          <p:cNvSpPr txBox="1">
            <a:spLocks noGrp="1"/>
          </p:cNvSpPr>
          <p:nvPr>
            <p:ph type="title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grpSp>
        <p:nvGrpSpPr>
          <p:cNvPr id="609" name="Google Shape;609;p7"/>
          <p:cNvGrpSpPr/>
          <p:nvPr/>
        </p:nvGrpSpPr>
        <p:grpSpPr>
          <a:xfrm rot="2700282">
            <a:off x="847219" y="300825"/>
            <a:ext cx="1158051" cy="1451940"/>
            <a:chOff x="7475418" y="335106"/>
            <a:chExt cx="1006719" cy="1262203"/>
          </a:xfrm>
        </p:grpSpPr>
        <p:grpSp>
          <p:nvGrpSpPr>
            <p:cNvPr id="610" name="Google Shape;610;p7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611" name="Google Shape;611;p7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12" name="Google Shape;612;p7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13" name="Google Shape;613;p7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14" name="Google Shape;614;p7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15" name="Google Shape;615;p7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16" name="Google Shape;616;p7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17" name="Google Shape;617;p7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18" name="Google Shape;618;p7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19" name="Google Shape;619;p7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20" name="Google Shape;620;p7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21" name="Google Shape;621;p7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22" name="Google Shape;622;p7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23" name="Google Shape;623;p7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24" name="Google Shape;624;p7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25" name="Google Shape;625;p7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26" name="Google Shape;626;p7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27" name="Google Shape;627;p7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28" name="Google Shape;628;p7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29" name="Google Shape;629;p7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30" name="Google Shape;630;p7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31" name="Google Shape;631;p7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32" name="Google Shape;632;p7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33" name="Google Shape;633;p7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34" name="Google Shape;634;p7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35" name="Google Shape;635;p7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36" name="Google Shape;636;p7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637" name="Google Shape;637;p7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638" name="Google Shape;638;p7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39" name="Google Shape;639;p7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40" name="Google Shape;640;p7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41" name="Google Shape;641;p7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42" name="Google Shape;642;p7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43" name="Google Shape;643;p7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44" name="Google Shape;644;p7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45" name="Google Shape;645;p7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46" name="Google Shape;646;p7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47" name="Google Shape;647;p7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48" name="Google Shape;648;p7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49" name="Google Shape;649;p7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50" name="Google Shape;650;p7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51" name="Google Shape;651;p7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52" name="Google Shape;652;p7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53" name="Google Shape;653;p7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54" name="Google Shape;654;p7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55" name="Google Shape;655;p7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56" name="Google Shape;656;p7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57" name="Google Shape;657;p7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58" name="Google Shape;658;p7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59" name="Google Shape;659;p7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60" name="Google Shape;660;p7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61" name="Google Shape;661;p7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62" name="Google Shape;662;p7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63" name="Google Shape;663;p7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664" name="Google Shape;664;p7"/>
          <p:cNvSpPr/>
          <p:nvPr/>
        </p:nvSpPr>
        <p:spPr>
          <a:xfrm>
            <a:off x="1490866" y="600991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65" name="Google Shape;665;p7"/>
          <p:cNvSpPr/>
          <p:nvPr/>
        </p:nvSpPr>
        <p:spPr>
          <a:xfrm>
            <a:off x="10695833" y="1070933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666" name="Google Shape;666;p7"/>
          <p:cNvGrpSpPr/>
          <p:nvPr/>
        </p:nvGrpSpPr>
        <p:grpSpPr>
          <a:xfrm rot="-900248">
            <a:off x="5522681" y="6075555"/>
            <a:ext cx="584051" cy="585960"/>
            <a:chOff x="3841181" y="335095"/>
            <a:chExt cx="549700" cy="551497"/>
          </a:xfrm>
        </p:grpSpPr>
        <p:grpSp>
          <p:nvGrpSpPr>
            <p:cNvPr id="667" name="Google Shape;667;p7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668" name="Google Shape;668;p7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69" name="Google Shape;669;p7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70" name="Google Shape;670;p7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71" name="Google Shape;671;p7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72" name="Google Shape;672;p7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73" name="Google Shape;673;p7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74" name="Google Shape;674;p7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75" name="Google Shape;675;p7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76" name="Google Shape;676;p7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77" name="Google Shape;677;p7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78" name="Google Shape;678;p7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79" name="Google Shape;679;p7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80" name="Google Shape;680;p7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681" name="Google Shape;681;p7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682" name="Google Shape;682;p7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83" name="Google Shape;683;p7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84" name="Google Shape;684;p7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85" name="Google Shape;685;p7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86" name="Google Shape;686;p7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87" name="Google Shape;687;p7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88" name="Google Shape;688;p7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89" name="Google Shape;689;p7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90" name="Google Shape;690;p7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91" name="Google Shape;691;p7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92" name="Google Shape;692;p7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93" name="Google Shape;693;p7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94" name="Google Shape;694;p7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695" name="Google Shape;695;p7"/>
          <p:cNvSpPr/>
          <p:nvPr/>
        </p:nvSpPr>
        <p:spPr>
          <a:xfrm>
            <a:off x="486519" y="19982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96" name="Google Shape;696;p7"/>
          <p:cNvSpPr/>
          <p:nvPr/>
        </p:nvSpPr>
        <p:spPr>
          <a:xfrm>
            <a:off x="10901933" y="5734984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755353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6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8" name="Google Shape;698;p8"/>
          <p:cNvSpPr/>
          <p:nvPr/>
        </p:nvSpPr>
        <p:spPr>
          <a:xfrm rot="1800024">
            <a:off x="7732015" y="421978"/>
            <a:ext cx="8158076" cy="4873369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99" name="Google Shape;699;p8"/>
          <p:cNvSpPr/>
          <p:nvPr/>
        </p:nvSpPr>
        <p:spPr>
          <a:xfrm rot="1799993">
            <a:off x="-4109124" y="3562814"/>
            <a:ext cx="8917087" cy="5139501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00" name="Google Shape;700;p8"/>
          <p:cNvSpPr/>
          <p:nvPr/>
        </p:nvSpPr>
        <p:spPr>
          <a:xfrm rot="-900001">
            <a:off x="-1656735" y="-3991725"/>
            <a:ext cx="8158093" cy="4873408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01" name="Google Shape;701;p8"/>
          <p:cNvSpPr txBox="1">
            <a:spLocks noGrp="1"/>
          </p:cNvSpPr>
          <p:nvPr>
            <p:ph type="title"/>
          </p:nvPr>
        </p:nvSpPr>
        <p:spPr>
          <a:xfrm>
            <a:off x="2616200" y="1949335"/>
            <a:ext cx="6994800" cy="326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10666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  <p:sp>
        <p:nvSpPr>
          <p:cNvPr id="702" name="Google Shape;702;p8"/>
          <p:cNvSpPr/>
          <p:nvPr/>
        </p:nvSpPr>
        <p:spPr>
          <a:xfrm>
            <a:off x="538737" y="43749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03" name="Google Shape;703;p8"/>
          <p:cNvSpPr/>
          <p:nvPr/>
        </p:nvSpPr>
        <p:spPr>
          <a:xfrm>
            <a:off x="486533" y="521411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704" name="Google Shape;704;p8"/>
          <p:cNvGrpSpPr/>
          <p:nvPr/>
        </p:nvGrpSpPr>
        <p:grpSpPr>
          <a:xfrm rot="7200358">
            <a:off x="1424037" y="4745268"/>
            <a:ext cx="1158188" cy="1452113"/>
            <a:chOff x="7475418" y="335106"/>
            <a:chExt cx="1006719" cy="1262203"/>
          </a:xfrm>
        </p:grpSpPr>
        <p:grpSp>
          <p:nvGrpSpPr>
            <p:cNvPr id="705" name="Google Shape;705;p8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706" name="Google Shape;706;p8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07" name="Google Shape;707;p8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08" name="Google Shape;708;p8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09" name="Google Shape;709;p8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10" name="Google Shape;710;p8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11" name="Google Shape;711;p8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12" name="Google Shape;712;p8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13" name="Google Shape;713;p8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14" name="Google Shape;714;p8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15" name="Google Shape;715;p8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16" name="Google Shape;716;p8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17" name="Google Shape;717;p8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18" name="Google Shape;718;p8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19" name="Google Shape;719;p8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20" name="Google Shape;720;p8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21" name="Google Shape;721;p8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22" name="Google Shape;722;p8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23" name="Google Shape;723;p8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24" name="Google Shape;724;p8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25" name="Google Shape;725;p8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26" name="Google Shape;726;p8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27" name="Google Shape;727;p8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28" name="Google Shape;728;p8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29" name="Google Shape;729;p8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30" name="Google Shape;730;p8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31" name="Google Shape;731;p8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732" name="Google Shape;732;p8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733" name="Google Shape;733;p8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34" name="Google Shape;734;p8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35" name="Google Shape;735;p8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36" name="Google Shape;736;p8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37" name="Google Shape;737;p8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38" name="Google Shape;738;p8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39" name="Google Shape;739;p8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40" name="Google Shape;740;p8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41" name="Google Shape;741;p8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42" name="Google Shape;742;p8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43" name="Google Shape;743;p8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44" name="Google Shape;744;p8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45" name="Google Shape;745;p8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46" name="Google Shape;746;p8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47" name="Google Shape;747;p8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48" name="Google Shape;748;p8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49" name="Google Shape;749;p8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50" name="Google Shape;750;p8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51" name="Google Shape;751;p8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52" name="Google Shape;752;p8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53" name="Google Shape;753;p8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54" name="Google Shape;754;p8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55" name="Google Shape;755;p8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56" name="Google Shape;756;p8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57" name="Google Shape;757;p8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58" name="Google Shape;758;p8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759" name="Google Shape;759;p8"/>
          <p:cNvSpPr/>
          <p:nvPr/>
        </p:nvSpPr>
        <p:spPr>
          <a:xfrm>
            <a:off x="11293237" y="3280159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60" name="Google Shape;760;p8"/>
          <p:cNvSpPr/>
          <p:nvPr/>
        </p:nvSpPr>
        <p:spPr>
          <a:xfrm>
            <a:off x="11241033" y="503984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761" name="Google Shape;761;p8"/>
          <p:cNvGrpSpPr/>
          <p:nvPr/>
        </p:nvGrpSpPr>
        <p:grpSpPr>
          <a:xfrm rot="-900248">
            <a:off x="6161897" y="724021"/>
            <a:ext cx="584051" cy="585960"/>
            <a:chOff x="3841181" y="335095"/>
            <a:chExt cx="549700" cy="551497"/>
          </a:xfrm>
        </p:grpSpPr>
        <p:grpSp>
          <p:nvGrpSpPr>
            <p:cNvPr id="762" name="Google Shape;762;p8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763" name="Google Shape;763;p8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64" name="Google Shape;764;p8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65" name="Google Shape;765;p8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66" name="Google Shape;766;p8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67" name="Google Shape;767;p8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68" name="Google Shape;768;p8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69" name="Google Shape;769;p8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70" name="Google Shape;770;p8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71" name="Google Shape;771;p8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72" name="Google Shape;772;p8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73" name="Google Shape;773;p8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74" name="Google Shape;774;p8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75" name="Google Shape;775;p8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776" name="Google Shape;776;p8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777" name="Google Shape;777;p8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78" name="Google Shape;778;p8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79" name="Google Shape;779;p8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80" name="Google Shape;780;p8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81" name="Google Shape;781;p8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82" name="Google Shape;782;p8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83" name="Google Shape;783;p8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84" name="Google Shape;784;p8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85" name="Google Shape;785;p8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86" name="Google Shape;786;p8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87" name="Google Shape;787;p8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88" name="Google Shape;788;p8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89" name="Google Shape;789;p8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790" name="Google Shape;790;p8"/>
          <p:cNvSpPr/>
          <p:nvPr/>
        </p:nvSpPr>
        <p:spPr>
          <a:xfrm>
            <a:off x="7060186" y="113744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91" name="Google Shape;791;p8"/>
          <p:cNvSpPr/>
          <p:nvPr/>
        </p:nvSpPr>
        <p:spPr>
          <a:xfrm>
            <a:off x="8913799" y="6019884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792" name="Google Shape;792;p8"/>
          <p:cNvGrpSpPr/>
          <p:nvPr/>
        </p:nvGrpSpPr>
        <p:grpSpPr>
          <a:xfrm rot="-3599868">
            <a:off x="10111135" y="852704"/>
            <a:ext cx="864364" cy="867153"/>
            <a:chOff x="3841181" y="335095"/>
            <a:chExt cx="549700" cy="551497"/>
          </a:xfrm>
        </p:grpSpPr>
        <p:grpSp>
          <p:nvGrpSpPr>
            <p:cNvPr id="793" name="Google Shape;793;p8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794" name="Google Shape;794;p8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95" name="Google Shape;795;p8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96" name="Google Shape;796;p8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97" name="Google Shape;797;p8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98" name="Google Shape;798;p8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99" name="Google Shape;799;p8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00" name="Google Shape;800;p8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01" name="Google Shape;801;p8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02" name="Google Shape;802;p8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03" name="Google Shape;803;p8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04" name="Google Shape;804;p8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05" name="Google Shape;805;p8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06" name="Google Shape;806;p8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807" name="Google Shape;807;p8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808" name="Google Shape;808;p8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09" name="Google Shape;809;p8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10" name="Google Shape;810;p8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11" name="Google Shape;811;p8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12" name="Google Shape;812;p8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13" name="Google Shape;813;p8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14" name="Google Shape;814;p8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15" name="Google Shape;815;p8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16" name="Google Shape;816;p8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17" name="Google Shape;817;p8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18" name="Google Shape;818;p8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19" name="Google Shape;819;p8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20" name="Google Shape;820;p8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821" name="Google Shape;821;p8"/>
          <p:cNvSpPr/>
          <p:nvPr/>
        </p:nvSpPr>
        <p:spPr>
          <a:xfrm>
            <a:off x="2721453" y="57049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408301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8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3" name="Google Shape;823;p9"/>
          <p:cNvSpPr/>
          <p:nvPr/>
        </p:nvSpPr>
        <p:spPr>
          <a:xfrm rot="1800024">
            <a:off x="3812382" y="-2668955"/>
            <a:ext cx="8158076" cy="4873369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24" name="Google Shape;824;p9"/>
          <p:cNvSpPr/>
          <p:nvPr/>
        </p:nvSpPr>
        <p:spPr>
          <a:xfrm rot="-899994">
            <a:off x="-2994392" y="4909715"/>
            <a:ext cx="8917053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25" name="Google Shape;825;p9"/>
          <p:cNvSpPr txBox="1">
            <a:spLocks noGrp="1"/>
          </p:cNvSpPr>
          <p:nvPr>
            <p:ph type="title"/>
          </p:nvPr>
        </p:nvSpPr>
        <p:spPr>
          <a:xfrm>
            <a:off x="6314733" y="2508467"/>
            <a:ext cx="4734400" cy="91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 sz="64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26" name="Google Shape;826;p9"/>
          <p:cNvSpPr txBox="1">
            <a:spLocks noGrp="1"/>
          </p:cNvSpPr>
          <p:nvPr>
            <p:ph type="subTitle" idx="1"/>
          </p:nvPr>
        </p:nvSpPr>
        <p:spPr>
          <a:xfrm>
            <a:off x="6315000" y="3768633"/>
            <a:ext cx="4734400" cy="193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95B"/>
              </a:buClr>
              <a:buSzPts val="1400"/>
              <a:buFont typeface="Lato"/>
              <a:buChar char="●"/>
              <a:defRPr sz="2133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95B"/>
              </a:buClr>
              <a:buSzPts val="1400"/>
              <a:buFont typeface="Lato"/>
              <a:buChar char="○"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95B"/>
              </a:buClr>
              <a:buSzPts val="1400"/>
              <a:buFont typeface="Lato"/>
              <a:buChar char="■"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95B"/>
              </a:buClr>
              <a:buSzPts val="1400"/>
              <a:buFont typeface="Lato"/>
              <a:buChar char="●"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95B"/>
              </a:buClr>
              <a:buSzPts val="1400"/>
              <a:buFont typeface="Lato"/>
              <a:buChar char="○"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95B"/>
              </a:buClr>
              <a:buSzPts val="1400"/>
              <a:buFont typeface="Lato"/>
              <a:buChar char="■"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95B"/>
              </a:buClr>
              <a:buSzPts val="1400"/>
              <a:buFont typeface="Lato"/>
              <a:buChar char="●"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95B"/>
              </a:buClr>
              <a:buSzPts val="1400"/>
              <a:buFont typeface="Lato"/>
              <a:buChar char="○"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95B"/>
              </a:buClr>
              <a:buSzPts val="1400"/>
              <a:buFont typeface="Lato"/>
              <a:buChar char="■"/>
              <a:defRPr sz="2800"/>
            </a:lvl9pPr>
          </a:lstStyle>
          <a:p>
            <a:endParaRPr/>
          </a:p>
        </p:txBody>
      </p:sp>
      <p:sp>
        <p:nvSpPr>
          <p:cNvPr id="827" name="Google Shape;827;p9"/>
          <p:cNvSpPr/>
          <p:nvPr/>
        </p:nvSpPr>
        <p:spPr>
          <a:xfrm>
            <a:off x="1090799" y="3033151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28" name="Google Shape;828;p9"/>
          <p:cNvSpPr/>
          <p:nvPr/>
        </p:nvSpPr>
        <p:spPr>
          <a:xfrm>
            <a:off x="4137870" y="13806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29" name="Google Shape;829;p9"/>
          <p:cNvSpPr/>
          <p:nvPr/>
        </p:nvSpPr>
        <p:spPr>
          <a:xfrm>
            <a:off x="3033342" y="252527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30" name="Google Shape;830;p9"/>
          <p:cNvSpPr/>
          <p:nvPr/>
        </p:nvSpPr>
        <p:spPr>
          <a:xfrm>
            <a:off x="4909370" y="56478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31" name="Google Shape;831;p9"/>
          <p:cNvSpPr/>
          <p:nvPr/>
        </p:nvSpPr>
        <p:spPr>
          <a:xfrm>
            <a:off x="11465699" y="37371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32" name="Google Shape;832;p9"/>
          <p:cNvSpPr/>
          <p:nvPr/>
        </p:nvSpPr>
        <p:spPr>
          <a:xfrm>
            <a:off x="9246637" y="13806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833" name="Google Shape;833;p9"/>
          <p:cNvGrpSpPr/>
          <p:nvPr/>
        </p:nvGrpSpPr>
        <p:grpSpPr>
          <a:xfrm rot="-5400000">
            <a:off x="7126007" y="115129"/>
            <a:ext cx="1342292" cy="1682937"/>
            <a:chOff x="7475418" y="335106"/>
            <a:chExt cx="1006719" cy="1262203"/>
          </a:xfrm>
        </p:grpSpPr>
        <p:grpSp>
          <p:nvGrpSpPr>
            <p:cNvPr id="834" name="Google Shape;834;p9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835" name="Google Shape;835;p9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36" name="Google Shape;836;p9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37" name="Google Shape;837;p9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38" name="Google Shape;838;p9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39" name="Google Shape;839;p9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40" name="Google Shape;840;p9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41" name="Google Shape;841;p9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42" name="Google Shape;842;p9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43" name="Google Shape;843;p9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44" name="Google Shape;844;p9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45" name="Google Shape;845;p9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46" name="Google Shape;846;p9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47" name="Google Shape;847;p9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48" name="Google Shape;848;p9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49" name="Google Shape;849;p9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50" name="Google Shape;850;p9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51" name="Google Shape;851;p9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52" name="Google Shape;852;p9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53" name="Google Shape;853;p9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54" name="Google Shape;854;p9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55" name="Google Shape;855;p9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56" name="Google Shape;856;p9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57" name="Google Shape;857;p9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58" name="Google Shape;858;p9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59" name="Google Shape;859;p9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60" name="Google Shape;860;p9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861" name="Google Shape;861;p9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862" name="Google Shape;862;p9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63" name="Google Shape;863;p9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64" name="Google Shape;864;p9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65" name="Google Shape;865;p9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66" name="Google Shape;866;p9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67" name="Google Shape;867;p9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68" name="Google Shape;868;p9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69" name="Google Shape;869;p9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70" name="Google Shape;870;p9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71" name="Google Shape;871;p9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72" name="Google Shape;872;p9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73" name="Google Shape;873;p9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74" name="Google Shape;874;p9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75" name="Google Shape;875;p9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76" name="Google Shape;876;p9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77" name="Google Shape;877;p9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78" name="Google Shape;878;p9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79" name="Google Shape;879;p9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80" name="Google Shape;880;p9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81" name="Google Shape;881;p9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82" name="Google Shape;882;p9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83" name="Google Shape;883;p9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84" name="Google Shape;884;p9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85" name="Google Shape;885;p9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86" name="Google Shape;886;p9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87" name="Google Shape;887;p9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32180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2" name="Google Shape;892;p11"/>
          <p:cNvSpPr/>
          <p:nvPr/>
        </p:nvSpPr>
        <p:spPr>
          <a:xfrm flipH="1">
            <a:off x="8699980" y="-1000499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93" name="Google Shape;893;p11"/>
          <p:cNvSpPr/>
          <p:nvPr/>
        </p:nvSpPr>
        <p:spPr>
          <a:xfrm flipH="1">
            <a:off x="1437347" y="4811801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94" name="Google Shape;894;p11"/>
          <p:cNvSpPr/>
          <p:nvPr/>
        </p:nvSpPr>
        <p:spPr>
          <a:xfrm flipH="1">
            <a:off x="-3662353" y="-1913532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95" name="Google Shape;895;p11"/>
          <p:cNvSpPr txBox="1">
            <a:spLocks noGrp="1"/>
          </p:cNvSpPr>
          <p:nvPr>
            <p:ph type="title" hasCustomPrompt="1"/>
          </p:nvPr>
        </p:nvSpPr>
        <p:spPr>
          <a:xfrm>
            <a:off x="2068967" y="2022100"/>
            <a:ext cx="8053600" cy="185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12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896" name="Google Shape;896;p11"/>
          <p:cNvSpPr txBox="1">
            <a:spLocks noGrp="1"/>
          </p:cNvSpPr>
          <p:nvPr>
            <p:ph type="body" idx="1"/>
          </p:nvPr>
        </p:nvSpPr>
        <p:spPr>
          <a:xfrm>
            <a:off x="3274833" y="4291200"/>
            <a:ext cx="5619200" cy="51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42332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2133">
                <a:solidFill>
                  <a:schemeClr val="accent5"/>
                </a:solidFill>
              </a:defRPr>
            </a:lvl1pPr>
            <a:lvl2pPr marL="1219170" lvl="1" indent="-423323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897" name="Google Shape;897;p11"/>
          <p:cNvSpPr/>
          <p:nvPr/>
        </p:nvSpPr>
        <p:spPr>
          <a:xfrm>
            <a:off x="295842" y="4953094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98" name="Google Shape;898;p11"/>
          <p:cNvSpPr/>
          <p:nvPr/>
        </p:nvSpPr>
        <p:spPr>
          <a:xfrm>
            <a:off x="1635970" y="3519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99" name="Google Shape;899;p11"/>
          <p:cNvSpPr/>
          <p:nvPr/>
        </p:nvSpPr>
        <p:spPr>
          <a:xfrm>
            <a:off x="11440837" y="248144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900" name="Google Shape;900;p11"/>
          <p:cNvSpPr/>
          <p:nvPr/>
        </p:nvSpPr>
        <p:spPr>
          <a:xfrm>
            <a:off x="10771933" y="640633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901" name="Google Shape;901;p11"/>
          <p:cNvSpPr/>
          <p:nvPr/>
        </p:nvSpPr>
        <p:spPr>
          <a:xfrm>
            <a:off x="2961475" y="658494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902" name="Google Shape;902;p11"/>
          <p:cNvSpPr/>
          <p:nvPr/>
        </p:nvSpPr>
        <p:spPr>
          <a:xfrm>
            <a:off x="11388633" y="5561351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903" name="Google Shape;903;p11"/>
          <p:cNvSpPr/>
          <p:nvPr/>
        </p:nvSpPr>
        <p:spPr>
          <a:xfrm>
            <a:off x="8578170" y="540604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904" name="Google Shape;904;p11"/>
          <p:cNvGrpSpPr/>
          <p:nvPr/>
        </p:nvGrpSpPr>
        <p:grpSpPr>
          <a:xfrm>
            <a:off x="10122558" y="4309109"/>
            <a:ext cx="1342292" cy="1682937"/>
            <a:chOff x="7475418" y="335106"/>
            <a:chExt cx="1006719" cy="1262203"/>
          </a:xfrm>
        </p:grpSpPr>
        <p:grpSp>
          <p:nvGrpSpPr>
            <p:cNvPr id="905" name="Google Shape;905;p11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906" name="Google Shape;906;p11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07" name="Google Shape;907;p11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08" name="Google Shape;908;p11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09" name="Google Shape;909;p11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10" name="Google Shape;910;p11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11" name="Google Shape;911;p11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12" name="Google Shape;912;p11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13" name="Google Shape;913;p11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14" name="Google Shape;914;p11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15" name="Google Shape;915;p11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16" name="Google Shape;916;p11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17" name="Google Shape;917;p11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18" name="Google Shape;918;p11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19" name="Google Shape;919;p11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0" name="Google Shape;920;p11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1" name="Google Shape;921;p11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2" name="Google Shape;922;p11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3" name="Google Shape;923;p11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4" name="Google Shape;924;p11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5" name="Google Shape;925;p11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6" name="Google Shape;926;p11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7" name="Google Shape;927;p11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8" name="Google Shape;928;p11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9" name="Google Shape;929;p11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30" name="Google Shape;930;p11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31" name="Google Shape;931;p11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932" name="Google Shape;932;p11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933" name="Google Shape;933;p11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34" name="Google Shape;934;p11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35" name="Google Shape;935;p11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36" name="Google Shape;936;p11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37" name="Google Shape;937;p11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38" name="Google Shape;938;p11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39" name="Google Shape;939;p11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40" name="Google Shape;940;p11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41" name="Google Shape;941;p11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42" name="Google Shape;942;p11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43" name="Google Shape;943;p11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44" name="Google Shape;944;p11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45" name="Google Shape;945;p11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46" name="Google Shape;946;p11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47" name="Google Shape;947;p11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48" name="Google Shape;948;p11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49" name="Google Shape;949;p11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50" name="Google Shape;950;p11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51" name="Google Shape;951;p11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52" name="Google Shape;952;p11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53" name="Google Shape;953;p11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54" name="Google Shape;954;p11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55" name="Google Shape;955;p11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56" name="Google Shape;956;p11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57" name="Google Shape;957;p11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58" name="Google Shape;958;p11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959" name="Google Shape;959;p11"/>
          <p:cNvGrpSpPr/>
          <p:nvPr/>
        </p:nvGrpSpPr>
        <p:grpSpPr>
          <a:xfrm>
            <a:off x="9842675" y="868461"/>
            <a:ext cx="732933" cy="735329"/>
            <a:chOff x="3841181" y="335095"/>
            <a:chExt cx="549700" cy="551497"/>
          </a:xfrm>
        </p:grpSpPr>
        <p:grpSp>
          <p:nvGrpSpPr>
            <p:cNvPr id="960" name="Google Shape;960;p11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961" name="Google Shape;961;p11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62" name="Google Shape;962;p11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63" name="Google Shape;963;p11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64" name="Google Shape;964;p11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65" name="Google Shape;965;p11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66" name="Google Shape;966;p11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67" name="Google Shape;967;p11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68" name="Google Shape;968;p11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69" name="Google Shape;969;p11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70" name="Google Shape;970;p11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71" name="Google Shape;971;p11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72" name="Google Shape;972;p11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73" name="Google Shape;973;p11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974" name="Google Shape;974;p11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975" name="Google Shape;975;p11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76" name="Google Shape;976;p11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77" name="Google Shape;977;p11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78" name="Google Shape;978;p11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79" name="Google Shape;979;p11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80" name="Google Shape;980;p11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81" name="Google Shape;981;p11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82" name="Google Shape;982;p11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83" name="Google Shape;983;p11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84" name="Google Shape;984;p11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85" name="Google Shape;985;p11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86" name="Google Shape;986;p11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87" name="Google Shape;987;p11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988" name="Google Shape;988;p11"/>
          <p:cNvGrpSpPr/>
          <p:nvPr/>
        </p:nvGrpSpPr>
        <p:grpSpPr>
          <a:xfrm rot="-1799830">
            <a:off x="994763" y="1255887"/>
            <a:ext cx="1009629" cy="1012931"/>
            <a:chOff x="3841181" y="335095"/>
            <a:chExt cx="549700" cy="551497"/>
          </a:xfrm>
        </p:grpSpPr>
        <p:grpSp>
          <p:nvGrpSpPr>
            <p:cNvPr id="989" name="Google Shape;989;p11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990" name="Google Shape;990;p11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91" name="Google Shape;991;p11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92" name="Google Shape;992;p11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93" name="Google Shape;993;p11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94" name="Google Shape;994;p11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95" name="Google Shape;995;p11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96" name="Google Shape;996;p11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97" name="Google Shape;997;p11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98" name="Google Shape;998;p11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99" name="Google Shape;999;p11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00" name="Google Shape;1000;p11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01" name="Google Shape;1001;p11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02" name="Google Shape;1002;p11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003" name="Google Shape;1003;p11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004" name="Google Shape;1004;p11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05" name="Google Shape;1005;p11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06" name="Google Shape;1006;p11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07" name="Google Shape;1007;p11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08" name="Google Shape;1008;p11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09" name="Google Shape;1009;p11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10" name="Google Shape;1010;p11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11" name="Google Shape;1011;p11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12" name="Google Shape;1012;p11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13" name="Google Shape;1013;p11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14" name="Google Shape;1014;p11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15" name="Google Shape;1015;p11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16" name="Google Shape;1016;p11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96915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101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8559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6E80">
            <a:alpha val="18300"/>
          </a:srgbClr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eucha"/>
              <a:buNone/>
              <a:defRPr sz="3200" b="1">
                <a:solidFill>
                  <a:schemeClr val="dk1"/>
                </a:solidFill>
                <a:latin typeface="Neucha"/>
                <a:ea typeface="Neucha"/>
                <a:cs typeface="Neucha"/>
                <a:sym typeface="Neuch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cha"/>
              <a:buNone/>
              <a:defRPr sz="2800">
                <a:solidFill>
                  <a:schemeClr val="dk1"/>
                </a:solidFill>
                <a:latin typeface="Neucha"/>
                <a:ea typeface="Neucha"/>
                <a:cs typeface="Neucha"/>
                <a:sym typeface="Neuch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cha"/>
              <a:buNone/>
              <a:defRPr sz="2800">
                <a:solidFill>
                  <a:schemeClr val="dk1"/>
                </a:solidFill>
                <a:latin typeface="Neucha"/>
                <a:ea typeface="Neucha"/>
                <a:cs typeface="Neucha"/>
                <a:sym typeface="Neuch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cha"/>
              <a:buNone/>
              <a:defRPr sz="2800">
                <a:solidFill>
                  <a:schemeClr val="dk1"/>
                </a:solidFill>
                <a:latin typeface="Neucha"/>
                <a:ea typeface="Neucha"/>
                <a:cs typeface="Neucha"/>
                <a:sym typeface="Neuch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cha"/>
              <a:buNone/>
              <a:defRPr sz="2800">
                <a:solidFill>
                  <a:schemeClr val="dk1"/>
                </a:solidFill>
                <a:latin typeface="Neucha"/>
                <a:ea typeface="Neucha"/>
                <a:cs typeface="Neucha"/>
                <a:sym typeface="Neuch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cha"/>
              <a:buNone/>
              <a:defRPr sz="2800">
                <a:solidFill>
                  <a:schemeClr val="dk1"/>
                </a:solidFill>
                <a:latin typeface="Neucha"/>
                <a:ea typeface="Neucha"/>
                <a:cs typeface="Neucha"/>
                <a:sym typeface="Neuch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cha"/>
              <a:buNone/>
              <a:defRPr sz="2800">
                <a:solidFill>
                  <a:schemeClr val="dk1"/>
                </a:solidFill>
                <a:latin typeface="Neucha"/>
                <a:ea typeface="Neucha"/>
                <a:cs typeface="Neucha"/>
                <a:sym typeface="Neuch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cha"/>
              <a:buNone/>
              <a:defRPr sz="2800">
                <a:solidFill>
                  <a:schemeClr val="dk1"/>
                </a:solidFill>
                <a:latin typeface="Neucha"/>
                <a:ea typeface="Neucha"/>
                <a:cs typeface="Neucha"/>
                <a:sym typeface="Neuch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cha"/>
              <a:buNone/>
              <a:defRPr sz="2800">
                <a:solidFill>
                  <a:schemeClr val="dk1"/>
                </a:solidFill>
                <a:latin typeface="Neucha"/>
                <a:ea typeface="Neucha"/>
                <a:cs typeface="Neucha"/>
                <a:sym typeface="Neuch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960000" y="1536633"/>
            <a:ext cx="10272000" cy="460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●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○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■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●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○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■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●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○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■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13013580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  <p:sldLayoutId id="2147483684" r:id="rId22"/>
    <p:sldLayoutId id="2147483685" r:id="rId23"/>
    <p:sldLayoutId id="2147483686" r:id="rId24"/>
    <p:sldLayoutId id="2147483687" r:id="rId25"/>
    <p:sldLayoutId id="2147483688" r:id="rId26"/>
    <p:sldLayoutId id="2147483689" r:id="rId27"/>
    <p:sldLayoutId id="2147483690" r:id="rId28"/>
    <p:sldLayoutId id="2147483691" r:id="rId29"/>
    <p:sldLayoutId id="2147483692" r:id="rId30"/>
    <p:sldLayoutId id="2147483693" r:id="rId31"/>
    <p:sldLayoutId id="2147483694" r:id="rId32"/>
    <p:sldLayoutId id="2147483695" r:id="rId33"/>
    <p:sldLayoutId id="2147483696" r:id="rId34"/>
    <p:sldLayoutId id="2147483697" r:id="rId35"/>
    <p:sldLayoutId id="2147483698" r:id="rId36"/>
    <p:sldLayoutId id="2147483699" r:id="rId37"/>
    <p:sldLayoutId id="2147483700" r:id="rId38"/>
    <p:sldLayoutId id="2147483701" r:id="rId3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1" name="Google Shape;4121;p46"/>
          <p:cNvSpPr/>
          <p:nvPr/>
        </p:nvSpPr>
        <p:spPr>
          <a:xfrm>
            <a:off x="4991444" y="994700"/>
            <a:ext cx="7620084" cy="5252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381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4122" name="Google Shape;4122;p46"/>
          <p:cNvSpPr txBox="1">
            <a:spLocks noGrp="1"/>
          </p:cNvSpPr>
          <p:nvPr>
            <p:ph type="title"/>
          </p:nvPr>
        </p:nvSpPr>
        <p:spPr>
          <a:xfrm>
            <a:off x="4486506" y="2856333"/>
            <a:ext cx="7772661" cy="1166872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ru-RU" sz="9600" dirty="0" smtClean="0"/>
              <a:t>Доброе утро!</a:t>
            </a:r>
            <a:endParaRPr sz="9600" dirty="0"/>
          </a:p>
        </p:txBody>
      </p:sp>
      <p:pic>
        <p:nvPicPr>
          <p:cNvPr id="1028" name="Picture 4" descr="http://4.bp.blogspot.com/-9OIfWu6yPLM/W6ku9Kb8eMI/AAAAAAAADak/xyg2_v94uQMyJ1Roaad2DTJD4h1boYUlQCK4BGAYYCw/s1600/kra9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11872">
            <a:off x="1761462" y="2642748"/>
            <a:ext cx="4079368" cy="3477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12280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" y="2200275"/>
            <a:ext cx="5506154" cy="4657725"/>
          </a:xfrm>
        </p:spPr>
        <p:txBody>
          <a:bodyPr/>
          <a:lstStyle/>
          <a:p>
            <a:r>
              <a:rPr lang="ru-RU" sz="3900" u="sng" dirty="0" smtClean="0"/>
              <a:t>Цветовой контраст </a:t>
            </a:r>
            <a:r>
              <a:rPr lang="ru-RU" sz="3900" dirty="0" smtClean="0"/>
              <a:t>– выраженная противоположность цветов </a:t>
            </a:r>
            <a:endParaRPr lang="ru-RU" sz="3900" dirty="0"/>
          </a:p>
        </p:txBody>
      </p:sp>
      <p:pic>
        <p:nvPicPr>
          <p:cNvPr id="5124" name="Picture 4" descr="https://i.pinimg.com/originals/05/ab/b5/05abb55c3d43a3c7793083b7b0f4661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48" t="9236" r="7865" b="8889"/>
          <a:stretch/>
        </p:blipFill>
        <p:spPr bwMode="auto">
          <a:xfrm>
            <a:off x="5649028" y="1165534"/>
            <a:ext cx="6243250" cy="45269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9107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Анри Матисс «Красные рыбки»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6087" y="1539975"/>
            <a:ext cx="6219825" cy="50722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27815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25" y="618400"/>
            <a:ext cx="11070075" cy="816800"/>
          </a:xfrm>
        </p:spPr>
        <p:txBody>
          <a:bodyPr/>
          <a:lstStyle/>
          <a:p>
            <a:r>
              <a:rPr lang="ru-RU" dirty="0" smtClean="0"/>
              <a:t>Илья Иванович Машков «Синие сливы»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416" y="1435200"/>
            <a:ext cx="7369168" cy="51387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6807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familio.media/wp-content/uploads/2021/10/v-krestyanskoj-izbe-%E2%80%94-kulikov-1-2048x155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5665" y="0"/>
            <a:ext cx="90206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42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87" y="196950"/>
            <a:ext cx="4701554" cy="30034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5725" y="455294"/>
            <a:ext cx="4243388" cy="599313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8516" y="3451859"/>
            <a:ext cx="3371850" cy="330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342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9841" r="7093"/>
          <a:stretch/>
        </p:blipFill>
        <p:spPr>
          <a:xfrm>
            <a:off x="4130911" y="1026800"/>
            <a:ext cx="3614554" cy="4680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0544" y="1026800"/>
            <a:ext cx="3771429" cy="4680000"/>
          </a:xfrm>
          <a:prstGeom prst="rect">
            <a:avLst/>
          </a:prstGeom>
        </p:spPr>
      </p:pic>
      <p:pic>
        <p:nvPicPr>
          <p:cNvPr id="7172" name="Picture 4" descr="https://cs2.livemaster.ru/storage/f3/dd/7a78fd7a9d7abc6196d5516fcddq--kartiny-i-panno-kartina-tyulpany-i-granaty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76" r="13040"/>
          <a:stretch/>
        </p:blipFill>
        <p:spPr bwMode="auto">
          <a:xfrm>
            <a:off x="408732" y="1026800"/>
            <a:ext cx="3467100" cy="46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7089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0" y="133350"/>
            <a:ext cx="12192000" cy="816800"/>
          </a:xfrm>
        </p:spPr>
        <p:txBody>
          <a:bodyPr/>
          <a:lstStyle/>
          <a:p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урока:</a:t>
            </a:r>
            <a:b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400" dirty="0" smtClean="0"/>
              <a:t>Красный цвет в </a:t>
            </a:r>
            <a:br>
              <a:rPr lang="ru-RU" sz="4400" dirty="0" smtClean="0"/>
            </a:br>
            <a:r>
              <a:rPr lang="ru-RU" sz="4400" dirty="0" smtClean="0"/>
              <a:t>композиции натюрморта</a:t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 урока</a:t>
            </a:r>
            <a:r>
              <a:rPr lang="ru-RU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br>
              <a:rPr lang="ru-RU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400" dirty="0"/>
              <a:t>1. Познакомиться </a:t>
            </a:r>
            <a:r>
              <a:rPr lang="ru-RU" sz="4400" dirty="0" smtClean="0"/>
              <a:t>со значением красного цвета в композиции натюрморта</a:t>
            </a: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/>
              <a:t>2. Выполнить </a:t>
            </a:r>
            <a:r>
              <a:rPr lang="ru-RU" sz="4400" dirty="0" smtClean="0"/>
              <a:t>натюрморт с оттенками красного цвета</a:t>
            </a:r>
            <a:r>
              <a:rPr lang="ru-RU" sz="4800" dirty="0"/>
              <a:t/>
            </a:r>
            <a:br>
              <a:rPr lang="ru-RU" sz="4800" dirty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96222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44145" y="-533400"/>
            <a:ext cx="12192000" cy="816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Критерии оценивания:</a:t>
            </a:r>
            <a:r>
              <a:rPr lang="ru-RU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dirty="0"/>
              <a:t>1. </a:t>
            </a:r>
            <a:r>
              <a:rPr lang="ru-RU" sz="5400" dirty="0" smtClean="0"/>
              <a:t>Законченность</a:t>
            </a:r>
            <a:br>
              <a:rPr lang="ru-RU" sz="5400" dirty="0" smtClean="0"/>
            </a:br>
            <a:r>
              <a:rPr lang="ru-RU" sz="5400" dirty="0" smtClean="0"/>
              <a:t>2. Аккуратность</a:t>
            </a:r>
            <a:br>
              <a:rPr lang="ru-RU" sz="5400" dirty="0" smtClean="0"/>
            </a:br>
            <a:r>
              <a:rPr lang="ru-RU" sz="5400" dirty="0" smtClean="0"/>
              <a:t>3. Композиция натюрморта</a:t>
            </a:r>
            <a:r>
              <a:rPr lang="ru-RU" sz="6000" dirty="0"/>
              <a:t/>
            </a:r>
            <a:br>
              <a:rPr lang="ru-RU" sz="6000" dirty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01308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mir-s3-cdn-cf.behance.net/project_modules/max_1200/dedeaf59706525.5a2c45dd330b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362" y="138246"/>
            <a:ext cx="4372836" cy="37642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https://i.pinimg.com/originals/e7/b4/6b/e7b46b250ab58dc008c9f8621c8c486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9458" y="758732"/>
            <a:ext cx="4397417" cy="36009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https://papik.pro/uploads/posts/2021-09/1630961545_1-papik-pro-p-risunki-akvarelyu-natyurmort-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7504" y="3093010"/>
            <a:ext cx="2748548" cy="36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Google Shape;4122;p46"/>
          <p:cNvSpPr txBox="1">
            <a:spLocks noGrp="1"/>
          </p:cNvSpPr>
          <p:nvPr>
            <p:ph type="title"/>
          </p:nvPr>
        </p:nvSpPr>
        <p:spPr>
          <a:xfrm>
            <a:off x="903127" y="4893010"/>
            <a:ext cx="7772661" cy="1166872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ru-RU" sz="9600" dirty="0" smtClean="0"/>
              <a:t>Натюрморт</a:t>
            </a:r>
            <a:endParaRPr sz="9600" dirty="0"/>
          </a:p>
        </p:txBody>
      </p:sp>
    </p:spTree>
    <p:extLst>
      <p:ext uri="{BB962C8B-B14F-4D97-AF65-F5344CB8AC3E}">
        <p14:creationId xmlns:p14="http://schemas.microsoft.com/office/powerpoint/2010/main" val="3736592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0651" y="3263074"/>
            <a:ext cx="3871399" cy="477075"/>
          </a:xfrm>
        </p:spPr>
        <p:txBody>
          <a:bodyPr/>
          <a:lstStyle/>
          <a:p>
            <a:r>
              <a:rPr lang="ru-RU" dirty="0" smtClean="0"/>
              <a:t>Красный</a:t>
            </a:r>
            <a:endParaRPr lang="ru-RU" dirty="0"/>
          </a:p>
        </p:txBody>
      </p:sp>
      <p:pic>
        <p:nvPicPr>
          <p:cNvPr id="3" name="Рисунок 2" descr="C:\Users\Диана\AppData\Local\Microsoft\Windows\INetCache\Content.MSO\DAAC22D5.tmp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779" y="311200"/>
            <a:ext cx="7129145" cy="3022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Диана\AppData\Local\Microsoft\Windows\INetCache\Content.MSO\A09B5AB0.tmp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00" b="13025"/>
          <a:stretch/>
        </p:blipFill>
        <p:spPr bwMode="auto">
          <a:xfrm>
            <a:off x="7716202" y="311200"/>
            <a:ext cx="3980498" cy="30225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C:\Users\Диана\AppData\Local\Microsoft\Windows\INetCache\Content.MSO\81BF843E.tmp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8739" y="4146550"/>
            <a:ext cx="6490335" cy="258845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7770751" y="3333750"/>
            <a:ext cx="3871399" cy="477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 i="0" u="none" strike="noStrike" cap="none">
                <a:solidFill>
                  <a:schemeClr val="dk1"/>
                </a:solidFill>
                <a:latin typeface="Neucha"/>
                <a:ea typeface="Neucha"/>
                <a:cs typeface="Neucha"/>
                <a:sym typeface="Neuch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eucha"/>
              <a:buNone/>
              <a:defRPr sz="3733" b="0" i="0" u="none" strike="noStrike" cap="none">
                <a:solidFill>
                  <a:schemeClr val="lt1"/>
                </a:solidFill>
                <a:latin typeface="Neucha"/>
                <a:ea typeface="Neucha"/>
                <a:cs typeface="Neucha"/>
                <a:sym typeface="Neuch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eucha"/>
              <a:buNone/>
              <a:defRPr sz="3733" b="0" i="0" u="none" strike="noStrike" cap="none">
                <a:solidFill>
                  <a:schemeClr val="lt1"/>
                </a:solidFill>
                <a:latin typeface="Neucha"/>
                <a:ea typeface="Neucha"/>
                <a:cs typeface="Neucha"/>
                <a:sym typeface="Neuch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eucha"/>
              <a:buNone/>
              <a:defRPr sz="3733" b="0" i="0" u="none" strike="noStrike" cap="none">
                <a:solidFill>
                  <a:schemeClr val="lt1"/>
                </a:solidFill>
                <a:latin typeface="Neucha"/>
                <a:ea typeface="Neucha"/>
                <a:cs typeface="Neucha"/>
                <a:sym typeface="Neuch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eucha"/>
              <a:buNone/>
              <a:defRPr sz="3733" b="0" i="0" u="none" strike="noStrike" cap="none">
                <a:solidFill>
                  <a:schemeClr val="lt1"/>
                </a:solidFill>
                <a:latin typeface="Neucha"/>
                <a:ea typeface="Neucha"/>
                <a:cs typeface="Neucha"/>
                <a:sym typeface="Neuch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eucha"/>
              <a:buNone/>
              <a:defRPr sz="3733" b="0" i="0" u="none" strike="noStrike" cap="none">
                <a:solidFill>
                  <a:schemeClr val="lt1"/>
                </a:solidFill>
                <a:latin typeface="Neucha"/>
                <a:ea typeface="Neucha"/>
                <a:cs typeface="Neucha"/>
                <a:sym typeface="Neuch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eucha"/>
              <a:buNone/>
              <a:defRPr sz="3733" b="0" i="0" u="none" strike="noStrike" cap="none">
                <a:solidFill>
                  <a:schemeClr val="lt1"/>
                </a:solidFill>
                <a:latin typeface="Neucha"/>
                <a:ea typeface="Neucha"/>
                <a:cs typeface="Neucha"/>
                <a:sym typeface="Neuch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eucha"/>
              <a:buNone/>
              <a:defRPr sz="3733" b="0" i="0" u="none" strike="noStrike" cap="none">
                <a:solidFill>
                  <a:schemeClr val="lt1"/>
                </a:solidFill>
                <a:latin typeface="Neucha"/>
                <a:ea typeface="Neucha"/>
                <a:cs typeface="Neucha"/>
                <a:sym typeface="Neuch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eucha"/>
              <a:buNone/>
              <a:defRPr sz="3733" b="0" i="0" u="none" strike="noStrike" cap="none">
                <a:solidFill>
                  <a:schemeClr val="lt1"/>
                </a:solidFill>
                <a:latin typeface="Neucha"/>
                <a:ea typeface="Neucha"/>
                <a:cs typeface="Neucha"/>
                <a:sym typeface="Neucha"/>
              </a:defRPr>
            </a:lvl9pPr>
          </a:lstStyle>
          <a:p>
            <a:r>
              <a:rPr lang="ru-RU" kern="0" dirty="0" smtClean="0"/>
              <a:t>Цвет</a:t>
            </a:r>
            <a:endParaRPr lang="ru-RU" kern="0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7770751" y="5135562"/>
            <a:ext cx="3871399" cy="477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 i="0" u="none" strike="noStrike" cap="none">
                <a:solidFill>
                  <a:schemeClr val="dk1"/>
                </a:solidFill>
                <a:latin typeface="Neucha"/>
                <a:ea typeface="Neucha"/>
                <a:cs typeface="Neucha"/>
                <a:sym typeface="Neuch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eucha"/>
              <a:buNone/>
              <a:defRPr sz="3733" b="0" i="0" u="none" strike="noStrike" cap="none">
                <a:solidFill>
                  <a:schemeClr val="lt1"/>
                </a:solidFill>
                <a:latin typeface="Neucha"/>
                <a:ea typeface="Neucha"/>
                <a:cs typeface="Neucha"/>
                <a:sym typeface="Neuch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eucha"/>
              <a:buNone/>
              <a:defRPr sz="3733" b="0" i="0" u="none" strike="noStrike" cap="none">
                <a:solidFill>
                  <a:schemeClr val="lt1"/>
                </a:solidFill>
                <a:latin typeface="Neucha"/>
                <a:ea typeface="Neucha"/>
                <a:cs typeface="Neucha"/>
                <a:sym typeface="Neuch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eucha"/>
              <a:buNone/>
              <a:defRPr sz="3733" b="0" i="0" u="none" strike="noStrike" cap="none">
                <a:solidFill>
                  <a:schemeClr val="lt1"/>
                </a:solidFill>
                <a:latin typeface="Neucha"/>
                <a:ea typeface="Neucha"/>
                <a:cs typeface="Neucha"/>
                <a:sym typeface="Neuch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eucha"/>
              <a:buNone/>
              <a:defRPr sz="3733" b="0" i="0" u="none" strike="noStrike" cap="none">
                <a:solidFill>
                  <a:schemeClr val="lt1"/>
                </a:solidFill>
                <a:latin typeface="Neucha"/>
                <a:ea typeface="Neucha"/>
                <a:cs typeface="Neucha"/>
                <a:sym typeface="Neuch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eucha"/>
              <a:buNone/>
              <a:defRPr sz="3733" b="0" i="0" u="none" strike="noStrike" cap="none">
                <a:solidFill>
                  <a:schemeClr val="lt1"/>
                </a:solidFill>
                <a:latin typeface="Neucha"/>
                <a:ea typeface="Neucha"/>
                <a:cs typeface="Neucha"/>
                <a:sym typeface="Neuch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eucha"/>
              <a:buNone/>
              <a:defRPr sz="3733" b="0" i="0" u="none" strike="noStrike" cap="none">
                <a:solidFill>
                  <a:schemeClr val="lt1"/>
                </a:solidFill>
                <a:latin typeface="Neucha"/>
                <a:ea typeface="Neucha"/>
                <a:cs typeface="Neucha"/>
                <a:sym typeface="Neuch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eucha"/>
              <a:buNone/>
              <a:defRPr sz="3733" b="0" i="0" u="none" strike="noStrike" cap="none">
                <a:solidFill>
                  <a:schemeClr val="lt1"/>
                </a:solidFill>
                <a:latin typeface="Neucha"/>
                <a:ea typeface="Neucha"/>
                <a:cs typeface="Neucha"/>
                <a:sym typeface="Neuch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eucha"/>
              <a:buNone/>
              <a:defRPr sz="3733" b="0" i="0" u="none" strike="noStrike" cap="none">
                <a:solidFill>
                  <a:schemeClr val="lt1"/>
                </a:solidFill>
                <a:latin typeface="Neucha"/>
                <a:ea typeface="Neucha"/>
                <a:cs typeface="Neucha"/>
                <a:sym typeface="Neucha"/>
              </a:defRPr>
            </a:lvl9pPr>
          </a:lstStyle>
          <a:p>
            <a:r>
              <a:rPr lang="ru-RU" kern="0" dirty="0" smtClean="0"/>
              <a:t>Композиция</a:t>
            </a:r>
            <a:endParaRPr lang="ru-RU" kern="0" dirty="0"/>
          </a:p>
        </p:txBody>
      </p:sp>
    </p:spTree>
    <p:extLst>
      <p:ext uri="{BB962C8B-B14F-4D97-AF65-F5344CB8AC3E}">
        <p14:creationId xmlns:p14="http://schemas.microsoft.com/office/powerpoint/2010/main" val="2493136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64095" y="285750"/>
            <a:ext cx="12192000" cy="816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урока:</a:t>
            </a:r>
            <a:b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dirty="0" smtClean="0"/>
              <a:t>Красный цвет в композиции натюрморта</a:t>
            </a:r>
            <a:br>
              <a:rPr lang="ru-RU" sz="5400" dirty="0" smtClean="0"/>
            </a:br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 урока:</a:t>
            </a:r>
            <a:b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«Познакомиться… Выполнить…»</a:t>
            </a:r>
            <a:br>
              <a:rPr lang="ru-RU" sz="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5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 descr="http://steklouzor.by/images/%D0%BA%D0%BD%D0%BE%D0%BF%D0%BA%D0%B0_%D0%B3%D0%B0%D0%BB%D0%BE%D1%87%D0%BA%D0%B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970" b="89958" l="113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1863" y="1952774"/>
            <a:ext cx="360000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5651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15200" y="0"/>
            <a:ext cx="12192000" cy="816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 урока:</a:t>
            </a:r>
            <a:b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Познакомиться со значением красного цвета в композиции натюрморта</a:t>
            </a:r>
            <a:b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Выполнить натюрморт с оттенками красного цвета</a:t>
            </a:r>
            <a:b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15419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/>
              <a:t>Натюрморт</a:t>
            </a:r>
            <a:r>
              <a:rPr lang="ru-RU" dirty="0" smtClean="0"/>
              <a:t> – изображение неодушевленных предметов: фруктов, овощей, цветов, посуды и других предметов быта.</a:t>
            </a:r>
            <a:endParaRPr lang="ru-RU" dirty="0"/>
          </a:p>
        </p:txBody>
      </p:sp>
      <p:pic>
        <p:nvPicPr>
          <p:cNvPr id="2050" name="Picture 2" descr="https://demiart.ru/forum/uploads13/post-543612-13823030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000" y="3258000"/>
            <a:ext cx="4930775" cy="33652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i.pinimg.com/originals/61/73/1e/61731ed9de705e98e29eec5d36985f3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332" y="3258000"/>
            <a:ext cx="4976346" cy="33652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0318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4488" y="0"/>
            <a:ext cx="9923025" cy="6873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03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0000" y="370750"/>
            <a:ext cx="10272000" cy="816800"/>
          </a:xfrm>
        </p:spPr>
        <p:txBody>
          <a:bodyPr/>
          <a:lstStyle/>
          <a:p>
            <a:r>
              <a:rPr lang="ru-RU" dirty="0" smtClean="0"/>
              <a:t>Натюрморт Поля Сезанна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381" y="1295399"/>
            <a:ext cx="7027517" cy="5210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4" name="Picture 2" descr="https://enotnavolge.ru/wp-content/uploads/6/0/c/60c3a5c144ad86a4a9c3051c805d5230.jpe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2" b="4677"/>
          <a:stretch/>
        </p:blipFill>
        <p:spPr bwMode="auto">
          <a:xfrm>
            <a:off x="7629524" y="1295399"/>
            <a:ext cx="3901719" cy="5210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0157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danceon.ru/wp-content/uploads/5/4/c/54c030b33dcdf99cf6e3bc2819dba432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5" t="4469" r="4785" b="3995"/>
          <a:stretch/>
        </p:blipFill>
        <p:spPr bwMode="auto">
          <a:xfrm>
            <a:off x="1685925" y="80962"/>
            <a:ext cx="8820150" cy="6696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9905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appy St. Patrick's Day! by Slidesgo">
  <a:themeElements>
    <a:clrScheme name="Simple Light">
      <a:dk1>
        <a:srgbClr val="016A30"/>
      </a:dk1>
      <a:lt1>
        <a:srgbClr val="1F6E80"/>
      </a:lt1>
      <a:dk2>
        <a:srgbClr val="36B0A7"/>
      </a:dk2>
      <a:lt2>
        <a:srgbClr val="6DBC64"/>
      </a:lt2>
      <a:accent1>
        <a:srgbClr val="F9D532"/>
      </a:accent1>
      <a:accent2>
        <a:srgbClr val="EF7D09"/>
      </a:accent2>
      <a:accent3>
        <a:srgbClr val="EA5D4B"/>
      </a:accent3>
      <a:accent4>
        <a:srgbClr val="4CAE43"/>
      </a:accent4>
      <a:accent5>
        <a:srgbClr val="FAF4D7"/>
      </a:accent5>
      <a:accent6>
        <a:srgbClr val="F4ECCB"/>
      </a:accent6>
      <a:hlink>
        <a:srgbClr val="016A3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</TotalTime>
  <Words>149</Words>
  <Application>Microsoft Office PowerPoint</Application>
  <PresentationFormat>Широкоэкранный</PresentationFormat>
  <Paragraphs>14</Paragraphs>
  <Slides>17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6" baseType="lpstr">
      <vt:lpstr>Arial</vt:lpstr>
      <vt:lpstr>Calibri</vt:lpstr>
      <vt:lpstr>Lato</vt:lpstr>
      <vt:lpstr>Lora</vt:lpstr>
      <vt:lpstr>Neucha</vt:lpstr>
      <vt:lpstr>Patrick Hand</vt:lpstr>
      <vt:lpstr>Roboto</vt:lpstr>
      <vt:lpstr>Roboto Condensed Light</vt:lpstr>
      <vt:lpstr>Happy St. Patrick's Day! by Slidesgo</vt:lpstr>
      <vt:lpstr>Доброе утро!</vt:lpstr>
      <vt:lpstr>Натюрморт</vt:lpstr>
      <vt:lpstr>Красный</vt:lpstr>
      <vt:lpstr>Тема урока: Красный цвет в композиции натюрморта Цели урока: «Познакомиться… Выполнить…» </vt:lpstr>
      <vt:lpstr>Цели урока: 1. Познакомиться со значением красного цвета в композиции натюрморта 2. Выполнить натюрморт с оттенками красного цвета </vt:lpstr>
      <vt:lpstr>Натюрморт – изображение неодушевленных предметов: фруктов, овощей, цветов, посуды и других предметов быта.</vt:lpstr>
      <vt:lpstr>Презентация PowerPoint</vt:lpstr>
      <vt:lpstr>Натюрморт Поля Сезанна</vt:lpstr>
      <vt:lpstr>Презентация PowerPoint</vt:lpstr>
      <vt:lpstr>Цветовой контраст – выраженная противоположность цветов </vt:lpstr>
      <vt:lpstr>Анри Матисс «Красные рыбки»</vt:lpstr>
      <vt:lpstr>Илья Иванович Машков «Синие сливы»</vt:lpstr>
      <vt:lpstr>Презентация PowerPoint</vt:lpstr>
      <vt:lpstr>Презентация PowerPoint</vt:lpstr>
      <vt:lpstr>Презентация PowerPoint</vt:lpstr>
      <vt:lpstr>Тема урока: Красный цвет в  композиции натюрморта  Цели урока: 1. Познакомиться со значением красного цвета в композиции натюрморта 2. Выполнить натюрморт с оттенками красного цвета   </vt:lpstr>
      <vt:lpstr> Критерии оценивания: 1. Законченность 2. Аккуратность 3. Композиция натюрморта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Доброе утро!</dc:title>
  <dc:creator>Диана</dc:creator>
  <cp:lastModifiedBy>Диана</cp:lastModifiedBy>
  <cp:revision>24</cp:revision>
  <dcterms:created xsi:type="dcterms:W3CDTF">2022-03-22T16:31:49Z</dcterms:created>
  <dcterms:modified xsi:type="dcterms:W3CDTF">2023-01-28T15:11:37Z</dcterms:modified>
</cp:coreProperties>
</file>