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45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0845-54B3-4210-939D-6803248F751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9CB3F-C614-4435-9FDD-10B8CB1C7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4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Google Shape;4118;g10e838acdd9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Google Shape;4119;g10e838acdd9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54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1800024">
            <a:off x="-2640119" y="-1537379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5288492" y="414687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544733" y="1906417"/>
            <a:ext cx="6407600" cy="23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133167" y="4995533"/>
            <a:ext cx="5258000" cy="5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33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96442" y="16558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10584786" y="170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050833" y="218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2489375" y="9523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11543966" y="1859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0696503" y="2672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" name="Google Shape;20;p2"/>
          <p:cNvGrpSpPr/>
          <p:nvPr/>
        </p:nvGrpSpPr>
        <p:grpSpPr>
          <a:xfrm>
            <a:off x="10277891" y="606976"/>
            <a:ext cx="1342292" cy="1682937"/>
            <a:chOff x="7475418" y="335106"/>
            <a:chExt cx="1006719" cy="1262203"/>
          </a:xfrm>
        </p:grpSpPr>
        <p:grpSp>
          <p:nvGrpSpPr>
            <p:cNvPr id="21" name="Google Shape;21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8" name="Google Shape;48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49" name="Google Shape;49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5" name="Google Shape;75;p2"/>
          <p:cNvGrpSpPr/>
          <p:nvPr/>
        </p:nvGrpSpPr>
        <p:grpSpPr>
          <a:xfrm>
            <a:off x="5121575" y="446794"/>
            <a:ext cx="732933" cy="735329"/>
            <a:chOff x="3841181" y="335095"/>
            <a:chExt cx="549700" cy="551497"/>
          </a:xfrm>
        </p:grpSpPr>
        <p:grpSp>
          <p:nvGrpSpPr>
            <p:cNvPr id="76" name="Google Shape;76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" name="Google Shape;77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0" name="Google Shape;90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1" name="Google Shape;91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4" name="Google Shape;104;p2"/>
          <p:cNvGrpSpPr/>
          <p:nvPr/>
        </p:nvGrpSpPr>
        <p:grpSpPr>
          <a:xfrm>
            <a:off x="10518485" y="5099934"/>
            <a:ext cx="1073433" cy="1560633"/>
            <a:chOff x="7193925" y="3631200"/>
            <a:chExt cx="805075" cy="1170475"/>
          </a:xfrm>
        </p:grpSpPr>
        <p:grpSp>
          <p:nvGrpSpPr>
            <p:cNvPr id="105" name="Google Shape;105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06" name="Google Shape;106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2" name="Google Shape;132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" name="Google Shape;141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" name="Google Shape;148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" name="Google Shape;149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" name="Google Shape;154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" name="Google Shape;155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" name="Google Shape;159;p2"/>
          <p:cNvSpPr/>
          <p:nvPr/>
        </p:nvSpPr>
        <p:spPr>
          <a:xfrm>
            <a:off x="11491637" y="5132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0" name="Google Shape;160;p2"/>
          <p:cNvGrpSpPr/>
          <p:nvPr/>
        </p:nvGrpSpPr>
        <p:grpSpPr>
          <a:xfrm rot="-1799830">
            <a:off x="518612" y="458320"/>
            <a:ext cx="1009629" cy="1012931"/>
            <a:chOff x="3841181" y="335095"/>
            <a:chExt cx="549700" cy="551497"/>
          </a:xfrm>
        </p:grpSpPr>
        <p:grpSp>
          <p:nvGrpSpPr>
            <p:cNvPr id="161" name="Google Shape;161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" name="Google Shape;162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" name="Google Shape;163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" name="Google Shape;164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5" name="Google Shape;175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6" name="Google Shape;176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38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1"/>
          <p:cNvSpPr/>
          <p:nvPr/>
        </p:nvSpPr>
        <p:spPr>
          <a:xfrm flipH="1">
            <a:off x="8699980" y="-10004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3" name="Google Shape;893;p11"/>
          <p:cNvSpPr/>
          <p:nvPr/>
        </p:nvSpPr>
        <p:spPr>
          <a:xfrm flipH="1">
            <a:off x="1437347" y="48118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4" name="Google Shape;894;p11"/>
          <p:cNvSpPr/>
          <p:nvPr/>
        </p:nvSpPr>
        <p:spPr>
          <a:xfrm flipH="1">
            <a:off x="-3662353" y="-19135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5" name="Google Shape;895;p11"/>
          <p:cNvSpPr txBox="1">
            <a:spLocks noGrp="1"/>
          </p:cNvSpPr>
          <p:nvPr>
            <p:ph type="title" hasCustomPrompt="1"/>
          </p:nvPr>
        </p:nvSpPr>
        <p:spPr>
          <a:xfrm>
            <a:off x="2068967" y="2022100"/>
            <a:ext cx="8053600" cy="18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6" name="Google Shape;896;p11"/>
          <p:cNvSpPr txBox="1">
            <a:spLocks noGrp="1"/>
          </p:cNvSpPr>
          <p:nvPr>
            <p:ph type="body" idx="1"/>
          </p:nvPr>
        </p:nvSpPr>
        <p:spPr>
          <a:xfrm>
            <a:off x="3274833" y="4291200"/>
            <a:ext cx="5619200" cy="5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>
                <a:solidFill>
                  <a:schemeClr val="accent5"/>
                </a:solidFill>
              </a:defRPr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7" name="Google Shape;897;p11"/>
          <p:cNvSpPr/>
          <p:nvPr/>
        </p:nvSpPr>
        <p:spPr>
          <a:xfrm>
            <a:off x="295842" y="49530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8" name="Google Shape;898;p11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9" name="Google Shape;899;p11"/>
          <p:cNvSpPr/>
          <p:nvPr/>
        </p:nvSpPr>
        <p:spPr>
          <a:xfrm>
            <a:off x="11440837" y="2481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0" name="Google Shape;900;p11"/>
          <p:cNvSpPr/>
          <p:nvPr/>
        </p:nvSpPr>
        <p:spPr>
          <a:xfrm>
            <a:off x="10771933" y="640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1" name="Google Shape;901;p11"/>
          <p:cNvSpPr/>
          <p:nvPr/>
        </p:nvSpPr>
        <p:spPr>
          <a:xfrm>
            <a:off x="2961475" y="6584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2" name="Google Shape;902;p11"/>
          <p:cNvSpPr/>
          <p:nvPr/>
        </p:nvSpPr>
        <p:spPr>
          <a:xfrm>
            <a:off x="11388633" y="55613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3" name="Google Shape;903;p11"/>
          <p:cNvSpPr/>
          <p:nvPr/>
        </p:nvSpPr>
        <p:spPr>
          <a:xfrm>
            <a:off x="8578170" y="5406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04" name="Google Shape;904;p11"/>
          <p:cNvGrpSpPr/>
          <p:nvPr/>
        </p:nvGrpSpPr>
        <p:grpSpPr>
          <a:xfrm>
            <a:off x="10122558" y="4309109"/>
            <a:ext cx="1342292" cy="1682937"/>
            <a:chOff x="7475418" y="335106"/>
            <a:chExt cx="1006719" cy="1262203"/>
          </a:xfrm>
        </p:grpSpPr>
        <p:grpSp>
          <p:nvGrpSpPr>
            <p:cNvPr id="905" name="Google Shape;905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06" name="Google Shape;906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7" name="Google Shape;907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8" name="Google Shape;908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8" name="Google Shape;918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9" name="Google Shape;919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9" name="Google Shape;929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0" name="Google Shape;930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1" name="Google Shape;931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32" name="Google Shape;932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33" name="Google Shape;933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4" name="Google Shape;934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5" name="Google Shape;935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6" name="Google Shape;936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7" name="Google Shape;937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8" name="Google Shape;938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9" name="Google Shape;939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0" name="Google Shape;940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1" name="Google Shape;941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2" name="Google Shape;942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3" name="Google Shape;943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4" name="Google Shape;944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5" name="Google Shape;945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6" name="Google Shape;946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7" name="Google Shape;947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8" name="Google Shape;948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9" name="Google Shape;949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0" name="Google Shape;950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1" name="Google Shape;951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2" name="Google Shape;952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3" name="Google Shape;953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4" name="Google Shape;954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5" name="Google Shape;955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6" name="Google Shape;956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7" name="Google Shape;957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8" name="Google Shape;958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59" name="Google Shape;959;p11"/>
          <p:cNvGrpSpPr/>
          <p:nvPr/>
        </p:nvGrpSpPr>
        <p:grpSpPr>
          <a:xfrm>
            <a:off x="9842675" y="868461"/>
            <a:ext cx="732933" cy="735329"/>
            <a:chOff x="3841181" y="335095"/>
            <a:chExt cx="549700" cy="551497"/>
          </a:xfrm>
        </p:grpSpPr>
        <p:grpSp>
          <p:nvGrpSpPr>
            <p:cNvPr id="960" name="Google Shape;960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61" name="Google Shape;961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2" name="Google Shape;962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3" name="Google Shape;963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4" name="Google Shape;964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5" name="Google Shape;965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6" name="Google Shape;966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7" name="Google Shape;967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8" name="Google Shape;968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9" name="Google Shape;969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0" name="Google Shape;970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1" name="Google Shape;971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2" name="Google Shape;972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3" name="Google Shape;973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74" name="Google Shape;974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75" name="Google Shape;975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6" name="Google Shape;976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7" name="Google Shape;977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8" name="Google Shape;978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9" name="Google Shape;979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0" name="Google Shape;980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1" name="Google Shape;981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2" name="Google Shape;982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3" name="Google Shape;983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4" name="Google Shape;984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5" name="Google Shape;985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6" name="Google Shape;986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7" name="Google Shape;987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88" name="Google Shape;988;p11"/>
          <p:cNvGrpSpPr/>
          <p:nvPr/>
        </p:nvGrpSpPr>
        <p:grpSpPr>
          <a:xfrm rot="-1799830">
            <a:off x="994763" y="1255887"/>
            <a:ext cx="1009629" cy="1012931"/>
            <a:chOff x="3841181" y="335095"/>
            <a:chExt cx="549700" cy="551497"/>
          </a:xfrm>
        </p:grpSpPr>
        <p:grpSp>
          <p:nvGrpSpPr>
            <p:cNvPr id="989" name="Google Shape;989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90" name="Google Shape;990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1" name="Google Shape;991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2" name="Google Shape;992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3" name="Google Shape;993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4" name="Google Shape;994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5" name="Google Shape;995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6" name="Google Shape;996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7" name="Google Shape;997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8" name="Google Shape;998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9" name="Google Shape;999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0" name="Google Shape;1000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1" name="Google Shape;1001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2" name="Google Shape;1002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3" name="Google Shape;1003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04" name="Google Shape;1004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5" name="Google Shape;1005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6" name="Google Shape;1006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6" name="Google Shape;1016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91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55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3"/>
          <p:cNvSpPr txBox="1">
            <a:spLocks noGrp="1"/>
          </p:cNvSpPr>
          <p:nvPr>
            <p:ph type="title"/>
          </p:nvPr>
        </p:nvSpPr>
        <p:spPr>
          <a:xfrm>
            <a:off x="2368600" y="35857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020" name="Google Shape;1020;p13"/>
          <p:cNvSpPr txBox="1">
            <a:spLocks noGrp="1"/>
          </p:cNvSpPr>
          <p:nvPr>
            <p:ph type="body" idx="1"/>
          </p:nvPr>
        </p:nvSpPr>
        <p:spPr>
          <a:xfrm>
            <a:off x="1334133" y="4706133"/>
            <a:ext cx="5812800" cy="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1" name="Google Shape;1021;p13"/>
          <p:cNvSpPr txBox="1">
            <a:spLocks noGrp="1"/>
          </p:cNvSpPr>
          <p:nvPr>
            <p:ph type="title" idx="2" hasCustomPrompt="1"/>
          </p:nvPr>
        </p:nvSpPr>
        <p:spPr>
          <a:xfrm>
            <a:off x="3432200" y="21006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022" name="Google Shape;1022;p13"/>
          <p:cNvSpPr/>
          <p:nvPr/>
        </p:nvSpPr>
        <p:spPr>
          <a:xfrm>
            <a:off x="1816692" y="46884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3" name="Google Shape;1023;p13"/>
          <p:cNvSpPr/>
          <p:nvPr/>
        </p:nvSpPr>
        <p:spPr>
          <a:xfrm>
            <a:off x="4717080" y="-287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4" name="Google Shape;1024;p13"/>
          <p:cNvSpPr/>
          <p:nvPr/>
        </p:nvSpPr>
        <p:spPr>
          <a:xfrm>
            <a:off x="-6209141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5" name="Google Shape;1025;p13"/>
          <p:cNvSpPr/>
          <p:nvPr/>
        </p:nvSpPr>
        <p:spPr>
          <a:xfrm flipH="1">
            <a:off x="6181942" y="353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6" name="Google Shape;1026;p13"/>
          <p:cNvSpPr/>
          <p:nvPr/>
        </p:nvSpPr>
        <p:spPr>
          <a:xfrm flipH="1">
            <a:off x="688808" y="19939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7" name="Google Shape;1027;p13"/>
          <p:cNvSpPr/>
          <p:nvPr/>
        </p:nvSpPr>
        <p:spPr>
          <a:xfrm flipH="1">
            <a:off x="1640695" y="28077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28" name="Google Shape;1028;p13"/>
          <p:cNvGrpSpPr/>
          <p:nvPr/>
        </p:nvGrpSpPr>
        <p:grpSpPr>
          <a:xfrm flipH="1">
            <a:off x="951701" y="741709"/>
            <a:ext cx="1342292" cy="1682937"/>
            <a:chOff x="7475418" y="335106"/>
            <a:chExt cx="1006719" cy="1262203"/>
          </a:xfrm>
        </p:grpSpPr>
        <p:grpSp>
          <p:nvGrpSpPr>
            <p:cNvPr id="1029" name="Google Shape;1029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30" name="Google Shape;1030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9" name="Google Shape;1039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0" name="Google Shape;1040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0" name="Google Shape;1050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1" name="Google Shape;1051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2" name="Google Shape;1052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3" name="Google Shape;1053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4" name="Google Shape;1054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5" name="Google Shape;1055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56" name="Google Shape;1056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57" name="Google Shape;1057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8" name="Google Shape;1058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9" name="Google Shape;1059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0" name="Google Shape;1060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1" name="Google Shape;1061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2" name="Google Shape;1062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3" name="Google Shape;1063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4" name="Google Shape;1064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5" name="Google Shape;1065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6" name="Google Shape;1066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7" name="Google Shape;1067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8" name="Google Shape;1068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9" name="Google Shape;1069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0" name="Google Shape;1070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1" name="Google Shape;1071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2" name="Google Shape;1072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3" name="Google Shape;1073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4" name="Google Shape;1074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5" name="Google Shape;1075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6" name="Google Shape;1076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7" name="Google Shape;1077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8" name="Google Shape;1078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9" name="Google Shape;1079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0" name="Google Shape;1080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1" name="Google Shape;1081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2" name="Google Shape;1082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83" name="Google Shape;1083;p13"/>
          <p:cNvGrpSpPr/>
          <p:nvPr/>
        </p:nvGrpSpPr>
        <p:grpSpPr>
          <a:xfrm flipH="1">
            <a:off x="688808" y="5876594"/>
            <a:ext cx="732933" cy="735329"/>
            <a:chOff x="3841181" y="335095"/>
            <a:chExt cx="549700" cy="551497"/>
          </a:xfrm>
        </p:grpSpPr>
        <p:grpSp>
          <p:nvGrpSpPr>
            <p:cNvPr id="1084" name="Google Shape;1084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85" name="Google Shape;1085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6" name="Google Shape;1086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7" name="Google Shape;1087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8" name="Google Shape;1088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9" name="Google Shape;1089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0" name="Google Shape;1090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1" name="Google Shape;1091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2" name="Google Shape;1092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3" name="Google Shape;1093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4" name="Google Shape;1094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5" name="Google Shape;1095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6" name="Google Shape;1096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7" name="Google Shape;1097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98" name="Google Shape;1098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99" name="Google Shape;1099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0" name="Google Shape;1100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1" name="Google Shape;1101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2" name="Google Shape;1102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3" name="Google Shape;1103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4" name="Google Shape;1104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5" name="Google Shape;1105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6" name="Google Shape;1106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7" name="Google Shape;1107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8" name="Google Shape;1108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9" name="Google Shape;1109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0" name="Google Shape;1110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1" name="Google Shape;1111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2" name="Google Shape;1112;p13"/>
          <p:cNvGrpSpPr/>
          <p:nvPr/>
        </p:nvGrpSpPr>
        <p:grpSpPr>
          <a:xfrm rot="2700000" flipH="1">
            <a:off x="7075315" y="784355"/>
            <a:ext cx="732927" cy="735323"/>
            <a:chOff x="3841181" y="335095"/>
            <a:chExt cx="549700" cy="551497"/>
          </a:xfrm>
        </p:grpSpPr>
        <p:grpSp>
          <p:nvGrpSpPr>
            <p:cNvPr id="1113" name="Google Shape;1113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14" name="Google Shape;1114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5" name="Google Shape;1115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6" name="Google Shape;1116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7" name="Google Shape;1117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8" name="Google Shape;1118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9" name="Google Shape;1119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0" name="Google Shape;1120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1" name="Google Shape;1121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2" name="Google Shape;1122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3" name="Google Shape;1123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4" name="Google Shape;1124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5" name="Google Shape;1125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6" name="Google Shape;1126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27" name="Google Shape;1127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28" name="Google Shape;1128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9" name="Google Shape;1129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0" name="Google Shape;1130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1" name="Google Shape;1131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2" name="Google Shape;1132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3" name="Google Shape;1133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4" name="Google Shape;1134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5" name="Google Shape;1135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6" name="Google Shape;1136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7" name="Google Shape;1137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8" name="Google Shape;1138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9" name="Google Shape;1139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0" name="Google Shape;1140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41" name="Google Shape;1141;p13"/>
          <p:cNvSpPr/>
          <p:nvPr/>
        </p:nvSpPr>
        <p:spPr>
          <a:xfrm flipH="1">
            <a:off x="454129" y="53317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2" name="Google Shape;1142;p13"/>
          <p:cNvSpPr/>
          <p:nvPr/>
        </p:nvSpPr>
        <p:spPr>
          <a:xfrm flipH="1">
            <a:off x="7421509" y="58766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579490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4"/>
          <p:cNvSpPr/>
          <p:nvPr/>
        </p:nvSpPr>
        <p:spPr>
          <a:xfrm flipH="1">
            <a:off x="3882664" y="-27188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5" name="Google Shape;1145;p14"/>
          <p:cNvSpPr/>
          <p:nvPr/>
        </p:nvSpPr>
        <p:spPr>
          <a:xfrm flipH="1">
            <a:off x="-5360732" y="12779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6" name="Google Shape;1146;p14"/>
          <p:cNvSpPr/>
          <p:nvPr/>
        </p:nvSpPr>
        <p:spPr>
          <a:xfrm flipH="1">
            <a:off x="6521397" y="4760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7" name="Google Shape;1147;p14"/>
          <p:cNvSpPr txBox="1">
            <a:spLocks noGrp="1"/>
          </p:cNvSpPr>
          <p:nvPr>
            <p:ph type="title"/>
          </p:nvPr>
        </p:nvSpPr>
        <p:spPr>
          <a:xfrm>
            <a:off x="7443100" y="2449135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148" name="Google Shape;1148;p14"/>
          <p:cNvSpPr txBox="1">
            <a:spLocks noGrp="1"/>
          </p:cNvSpPr>
          <p:nvPr>
            <p:ph type="body" idx="1"/>
          </p:nvPr>
        </p:nvSpPr>
        <p:spPr>
          <a:xfrm>
            <a:off x="7443100" y="3569528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9" name="Google Shape;1149;p14"/>
          <p:cNvSpPr txBox="1">
            <a:spLocks noGrp="1"/>
          </p:cNvSpPr>
          <p:nvPr>
            <p:ph type="title" idx="2" hasCustomPrompt="1"/>
          </p:nvPr>
        </p:nvSpPr>
        <p:spPr>
          <a:xfrm>
            <a:off x="5495900" y="2818244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150" name="Google Shape;1150;p14"/>
          <p:cNvSpPr/>
          <p:nvPr/>
        </p:nvSpPr>
        <p:spPr>
          <a:xfrm>
            <a:off x="783842" y="9738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1" name="Google Shape;1151;p14"/>
          <p:cNvSpPr/>
          <p:nvPr/>
        </p:nvSpPr>
        <p:spPr>
          <a:xfrm>
            <a:off x="2214670" y="390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2" name="Google Shape;1152;p14"/>
          <p:cNvSpPr/>
          <p:nvPr/>
        </p:nvSpPr>
        <p:spPr>
          <a:xfrm>
            <a:off x="9777999" y="2854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3" name="Google Shape;1153;p14"/>
          <p:cNvSpPr/>
          <p:nvPr/>
        </p:nvSpPr>
        <p:spPr>
          <a:xfrm>
            <a:off x="8949808" y="59350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54" name="Google Shape;1154;p14"/>
          <p:cNvGrpSpPr/>
          <p:nvPr/>
        </p:nvGrpSpPr>
        <p:grpSpPr>
          <a:xfrm rot="3599956">
            <a:off x="9898695" y="4930363"/>
            <a:ext cx="1342263" cy="1682901"/>
            <a:chOff x="7475418" y="335106"/>
            <a:chExt cx="1006719" cy="1262203"/>
          </a:xfrm>
        </p:grpSpPr>
        <p:grpSp>
          <p:nvGrpSpPr>
            <p:cNvPr id="1155" name="Google Shape;1155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56" name="Google Shape;1156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7" name="Google Shape;1157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8" name="Google Shape;1158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9" name="Google Shape;1159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0" name="Google Shape;1160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1" name="Google Shape;1161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2" name="Google Shape;1162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3" name="Google Shape;1163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4" name="Google Shape;1164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5" name="Google Shape;1165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6" name="Google Shape;1166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7" name="Google Shape;1167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8" name="Google Shape;1168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9" name="Google Shape;1169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0" name="Google Shape;1170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1" name="Google Shape;1171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2" name="Google Shape;1172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3" name="Google Shape;1173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4" name="Google Shape;1174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5" name="Google Shape;1175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6" name="Google Shape;1176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7" name="Google Shape;1177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8" name="Google Shape;1178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9" name="Google Shape;1179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0" name="Google Shape;1180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1" name="Google Shape;1181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2" name="Google Shape;1182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83" name="Google Shape;1183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4" name="Google Shape;1184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5" name="Google Shape;1185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6" name="Google Shape;1186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7" name="Google Shape;1187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8" name="Google Shape;1188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9" name="Google Shape;1189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0" name="Google Shape;1190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1" name="Google Shape;1191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2" name="Google Shape;1192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3" name="Google Shape;1193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4" name="Google Shape;1194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5" name="Google Shape;1195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6" name="Google Shape;1196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7" name="Google Shape;1197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8" name="Google Shape;1198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9" name="Google Shape;1199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0" name="Google Shape;1200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1" name="Google Shape;1201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2" name="Google Shape;1202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3" name="Google Shape;1203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4" name="Google Shape;1204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5" name="Google Shape;1205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6" name="Google Shape;1206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7" name="Google Shape;1207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8" name="Google Shape;1208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09" name="Google Shape;1209;p14"/>
          <p:cNvGrpSpPr/>
          <p:nvPr/>
        </p:nvGrpSpPr>
        <p:grpSpPr>
          <a:xfrm rot="-1799830">
            <a:off x="10438879" y="403520"/>
            <a:ext cx="1009629" cy="1012931"/>
            <a:chOff x="3841181" y="335095"/>
            <a:chExt cx="549700" cy="551497"/>
          </a:xfrm>
        </p:grpSpPr>
        <p:grpSp>
          <p:nvGrpSpPr>
            <p:cNvPr id="1210" name="Google Shape;1210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11" name="Google Shape;1211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2" name="Google Shape;1212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3" name="Google Shape;1213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4" name="Google Shape;1214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5" name="Google Shape;1215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6" name="Google Shape;1216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7" name="Google Shape;1217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8" name="Google Shape;1218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9" name="Google Shape;1219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0" name="Google Shape;1220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1" name="Google Shape;1221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2" name="Google Shape;1222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3" name="Google Shape;1223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4" name="Google Shape;1224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25" name="Google Shape;1225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6" name="Google Shape;1226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7" name="Google Shape;1227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8" name="Google Shape;1228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9" name="Google Shape;1229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0" name="Google Shape;1230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1" name="Google Shape;1231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2" name="Google Shape;1232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3" name="Google Shape;1233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4" name="Google Shape;1234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5" name="Google Shape;1235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6" name="Google Shape;1236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7" name="Google Shape;1237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529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15"/>
          <p:cNvSpPr/>
          <p:nvPr/>
        </p:nvSpPr>
        <p:spPr>
          <a:xfrm rot="900027">
            <a:off x="4031184" y="-1069989"/>
            <a:ext cx="9569897" cy="5716760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0" name="Google Shape;1240;p15"/>
          <p:cNvSpPr/>
          <p:nvPr/>
        </p:nvSpPr>
        <p:spPr>
          <a:xfrm rot="900016">
            <a:off x="-526050" y="4986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1" name="Google Shape;1241;p15"/>
          <p:cNvSpPr txBox="1">
            <a:spLocks noGrp="1"/>
          </p:cNvSpPr>
          <p:nvPr>
            <p:ph type="subTitle" idx="1"/>
          </p:nvPr>
        </p:nvSpPr>
        <p:spPr>
          <a:xfrm>
            <a:off x="199930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2" name="Google Shape;1242;p15"/>
          <p:cNvSpPr txBox="1">
            <a:spLocks noGrp="1"/>
          </p:cNvSpPr>
          <p:nvPr>
            <p:ph type="title"/>
          </p:nvPr>
        </p:nvSpPr>
        <p:spPr>
          <a:xfrm>
            <a:off x="199939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3" name="Google Shape;1243;p15"/>
          <p:cNvSpPr txBox="1">
            <a:spLocks noGrp="1"/>
          </p:cNvSpPr>
          <p:nvPr>
            <p:ph type="title" idx="2" hasCustomPrompt="1"/>
          </p:nvPr>
        </p:nvSpPr>
        <p:spPr>
          <a:xfrm>
            <a:off x="1045561" y="23392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4" name="Google Shape;1244;p15"/>
          <p:cNvSpPr txBox="1">
            <a:spLocks noGrp="1"/>
          </p:cNvSpPr>
          <p:nvPr>
            <p:ph type="subTitle" idx="3"/>
          </p:nvPr>
        </p:nvSpPr>
        <p:spPr>
          <a:xfrm>
            <a:off x="554502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5" name="Google Shape;1245;p15"/>
          <p:cNvSpPr txBox="1">
            <a:spLocks noGrp="1"/>
          </p:cNvSpPr>
          <p:nvPr>
            <p:ph type="title" idx="4"/>
          </p:nvPr>
        </p:nvSpPr>
        <p:spPr>
          <a:xfrm>
            <a:off x="554511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6" name="Google Shape;1246;p15"/>
          <p:cNvSpPr txBox="1">
            <a:spLocks noGrp="1"/>
          </p:cNvSpPr>
          <p:nvPr>
            <p:ph type="title" idx="5" hasCustomPrompt="1"/>
          </p:nvPr>
        </p:nvSpPr>
        <p:spPr>
          <a:xfrm>
            <a:off x="4591339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7" name="Google Shape;1247;p15"/>
          <p:cNvSpPr txBox="1">
            <a:spLocks noGrp="1"/>
          </p:cNvSpPr>
          <p:nvPr>
            <p:ph type="subTitle" idx="6"/>
          </p:nvPr>
        </p:nvSpPr>
        <p:spPr>
          <a:xfrm>
            <a:off x="19993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8" name="Google Shape;1248;p15"/>
          <p:cNvSpPr txBox="1">
            <a:spLocks noGrp="1"/>
          </p:cNvSpPr>
          <p:nvPr>
            <p:ph type="title" idx="7"/>
          </p:nvPr>
        </p:nvSpPr>
        <p:spPr>
          <a:xfrm>
            <a:off x="1999392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9" name="Google Shape;1249;p15"/>
          <p:cNvSpPr txBox="1">
            <a:spLocks noGrp="1"/>
          </p:cNvSpPr>
          <p:nvPr>
            <p:ph type="title" idx="8" hasCustomPrompt="1"/>
          </p:nvPr>
        </p:nvSpPr>
        <p:spPr>
          <a:xfrm>
            <a:off x="1045491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0" name="Google Shape;1250;p15"/>
          <p:cNvSpPr txBox="1">
            <a:spLocks noGrp="1"/>
          </p:cNvSpPr>
          <p:nvPr>
            <p:ph type="subTitle" idx="9"/>
          </p:nvPr>
        </p:nvSpPr>
        <p:spPr>
          <a:xfrm>
            <a:off x="55450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1" name="Google Shape;1251;p15"/>
          <p:cNvSpPr txBox="1">
            <a:spLocks noGrp="1"/>
          </p:cNvSpPr>
          <p:nvPr>
            <p:ph type="title" idx="13"/>
          </p:nvPr>
        </p:nvSpPr>
        <p:spPr>
          <a:xfrm>
            <a:off x="5545087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2" name="Google Shape;1252;p15"/>
          <p:cNvSpPr txBox="1">
            <a:spLocks noGrp="1"/>
          </p:cNvSpPr>
          <p:nvPr>
            <p:ph type="title" idx="14" hasCustomPrompt="1"/>
          </p:nvPr>
        </p:nvSpPr>
        <p:spPr>
          <a:xfrm>
            <a:off x="4591339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3" name="Google Shape;1253;p15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4" name="Google Shape;1254;p15"/>
          <p:cNvSpPr txBox="1">
            <a:spLocks noGrp="1"/>
          </p:cNvSpPr>
          <p:nvPr>
            <p:ph type="subTitle" idx="16"/>
          </p:nvPr>
        </p:nvSpPr>
        <p:spPr>
          <a:xfrm>
            <a:off x="9090753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5" name="Google Shape;1255;p15"/>
          <p:cNvSpPr txBox="1">
            <a:spLocks noGrp="1"/>
          </p:cNvSpPr>
          <p:nvPr>
            <p:ph type="title" idx="17"/>
          </p:nvPr>
        </p:nvSpPr>
        <p:spPr>
          <a:xfrm>
            <a:off x="9090845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6" name="Google Shape;1256;p15"/>
          <p:cNvSpPr txBox="1">
            <a:spLocks noGrp="1"/>
          </p:cNvSpPr>
          <p:nvPr>
            <p:ph type="title" idx="18" hasCustomPrompt="1"/>
          </p:nvPr>
        </p:nvSpPr>
        <p:spPr>
          <a:xfrm>
            <a:off x="8137088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7" name="Google Shape;1257;p15"/>
          <p:cNvSpPr txBox="1">
            <a:spLocks noGrp="1"/>
          </p:cNvSpPr>
          <p:nvPr>
            <p:ph type="subTitle" idx="19"/>
          </p:nvPr>
        </p:nvSpPr>
        <p:spPr>
          <a:xfrm>
            <a:off x="9090733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8" name="Google Shape;1258;p15"/>
          <p:cNvSpPr txBox="1">
            <a:spLocks noGrp="1"/>
          </p:cNvSpPr>
          <p:nvPr>
            <p:ph type="title" idx="20"/>
          </p:nvPr>
        </p:nvSpPr>
        <p:spPr>
          <a:xfrm>
            <a:off x="9090820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9" name="Google Shape;1259;p15"/>
          <p:cNvSpPr txBox="1">
            <a:spLocks noGrp="1"/>
          </p:cNvSpPr>
          <p:nvPr>
            <p:ph type="title" idx="21" hasCustomPrompt="1"/>
          </p:nvPr>
        </p:nvSpPr>
        <p:spPr>
          <a:xfrm>
            <a:off x="8137088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0" name="Google Shape;1260;p15"/>
          <p:cNvSpPr/>
          <p:nvPr/>
        </p:nvSpPr>
        <p:spPr>
          <a:xfrm>
            <a:off x="243786" y="1856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1" name="Google Shape;1261;p15"/>
          <p:cNvSpPr/>
          <p:nvPr/>
        </p:nvSpPr>
        <p:spPr>
          <a:xfrm>
            <a:off x="2930166" y="350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2" name="Google Shape;1262;p15"/>
          <p:cNvGrpSpPr/>
          <p:nvPr/>
        </p:nvGrpSpPr>
        <p:grpSpPr>
          <a:xfrm rot="-8100282">
            <a:off x="894725" y="192408"/>
            <a:ext cx="1158240" cy="1452177"/>
            <a:chOff x="7475418" y="335106"/>
            <a:chExt cx="1006719" cy="1262203"/>
          </a:xfrm>
        </p:grpSpPr>
        <p:grpSp>
          <p:nvGrpSpPr>
            <p:cNvPr id="1263" name="Google Shape;1263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64" name="Google Shape;1264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5" name="Google Shape;1265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6" name="Google Shape;1266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7" name="Google Shape;1267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8" name="Google Shape;1268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9" name="Google Shape;1269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0" name="Google Shape;1270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1" name="Google Shape;1271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2" name="Google Shape;1272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3" name="Google Shape;1273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4" name="Google Shape;1274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5" name="Google Shape;1275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6" name="Google Shape;1276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7" name="Google Shape;1277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8" name="Google Shape;1278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9" name="Google Shape;1279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0" name="Google Shape;1280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1" name="Google Shape;1281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2" name="Google Shape;1282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3" name="Google Shape;1283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4" name="Google Shape;1284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5" name="Google Shape;1285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6" name="Google Shape;1286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7" name="Google Shape;1287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8" name="Google Shape;1288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9" name="Google Shape;1289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90" name="Google Shape;1290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91" name="Google Shape;1291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2" name="Google Shape;1292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3" name="Google Shape;1293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4" name="Google Shape;1294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5" name="Google Shape;1295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6" name="Google Shape;1296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7" name="Google Shape;1297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8" name="Google Shape;1298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9" name="Google Shape;1299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0" name="Google Shape;1300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1" name="Google Shape;1301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2" name="Google Shape;1302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3" name="Google Shape;1303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4" name="Google Shape;1304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5" name="Google Shape;1305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6" name="Google Shape;1306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7" name="Google Shape;1307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8" name="Google Shape;1308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9" name="Google Shape;1309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0" name="Google Shape;1310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1" name="Google Shape;1311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2" name="Google Shape;1312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3" name="Google Shape;1313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4" name="Google Shape;1314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5" name="Google Shape;1315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6" name="Google Shape;1316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17" name="Google Shape;1317;p15"/>
          <p:cNvSpPr/>
          <p:nvPr/>
        </p:nvSpPr>
        <p:spPr>
          <a:xfrm>
            <a:off x="550919" y="60533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8" name="Google Shape;1318;p15"/>
          <p:cNvSpPr/>
          <p:nvPr/>
        </p:nvSpPr>
        <p:spPr>
          <a:xfrm>
            <a:off x="11231999" y="613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19" name="Google Shape;1319;p15"/>
          <p:cNvGrpSpPr/>
          <p:nvPr/>
        </p:nvGrpSpPr>
        <p:grpSpPr>
          <a:xfrm rot="-900248">
            <a:off x="7399931" y="5908905"/>
            <a:ext cx="584051" cy="585960"/>
            <a:chOff x="3841181" y="335095"/>
            <a:chExt cx="549700" cy="551497"/>
          </a:xfrm>
        </p:grpSpPr>
        <p:grpSp>
          <p:nvGrpSpPr>
            <p:cNvPr id="1320" name="Google Shape;1320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21" name="Google Shape;1321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2" name="Google Shape;1322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3" name="Google Shape;1323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4" name="Google Shape;1324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5" name="Google Shape;1325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6" name="Google Shape;1326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7" name="Google Shape;1327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8" name="Google Shape;1328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9" name="Google Shape;1329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0" name="Google Shape;1330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1" name="Google Shape;1331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2" name="Google Shape;1332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3" name="Google Shape;1333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34" name="Google Shape;1334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35" name="Google Shape;1335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6" name="Google Shape;1336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7" name="Google Shape;1337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8" name="Google Shape;1338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9" name="Google Shape;1339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0" name="Google Shape;1340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1" name="Google Shape;1341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2" name="Google Shape;1342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3" name="Google Shape;1343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4" name="Google Shape;1344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5" name="Google Shape;1345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6" name="Google Shape;1346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7" name="Google Shape;1347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8" name="Google Shape;1348;p15"/>
          <p:cNvSpPr/>
          <p:nvPr/>
        </p:nvSpPr>
        <p:spPr>
          <a:xfrm>
            <a:off x="8193986" y="63510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9" name="Google Shape;1349;p15"/>
          <p:cNvSpPr/>
          <p:nvPr/>
        </p:nvSpPr>
        <p:spPr>
          <a:xfrm>
            <a:off x="11231999" y="8114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95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16"/>
          <p:cNvSpPr/>
          <p:nvPr/>
        </p:nvSpPr>
        <p:spPr>
          <a:xfrm>
            <a:off x="6438392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2" name="Google Shape;1352;p16"/>
          <p:cNvSpPr/>
          <p:nvPr/>
        </p:nvSpPr>
        <p:spPr>
          <a:xfrm>
            <a:off x="-1470053" y="-32525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3" name="Google Shape;1353;p16"/>
          <p:cNvSpPr/>
          <p:nvPr/>
        </p:nvSpPr>
        <p:spPr>
          <a:xfrm>
            <a:off x="-6507341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4" name="Google Shape;1354;p16"/>
          <p:cNvSpPr txBox="1">
            <a:spLocks noGrp="1"/>
          </p:cNvSpPr>
          <p:nvPr>
            <p:ph type="title"/>
          </p:nvPr>
        </p:nvSpPr>
        <p:spPr>
          <a:xfrm>
            <a:off x="2634600" y="4226967"/>
            <a:ext cx="6922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733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5" name="Google Shape;1355;p16"/>
          <p:cNvSpPr txBox="1">
            <a:spLocks noGrp="1"/>
          </p:cNvSpPr>
          <p:nvPr>
            <p:ph type="subTitle" idx="1"/>
          </p:nvPr>
        </p:nvSpPr>
        <p:spPr>
          <a:xfrm>
            <a:off x="2243000" y="1994100"/>
            <a:ext cx="7706000" cy="19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6" name="Google Shape;1356;p16"/>
          <p:cNvSpPr/>
          <p:nvPr/>
        </p:nvSpPr>
        <p:spPr>
          <a:xfrm>
            <a:off x="1903899" y="662366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7" name="Google Shape;1357;p16"/>
          <p:cNvSpPr/>
          <p:nvPr/>
        </p:nvSpPr>
        <p:spPr>
          <a:xfrm>
            <a:off x="11476599" y="1600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8" name="Google Shape;1358;p16"/>
          <p:cNvSpPr/>
          <p:nvPr/>
        </p:nvSpPr>
        <p:spPr>
          <a:xfrm>
            <a:off x="456637" y="46266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59" name="Google Shape;1359;p16"/>
          <p:cNvGrpSpPr/>
          <p:nvPr/>
        </p:nvGrpSpPr>
        <p:grpSpPr>
          <a:xfrm>
            <a:off x="823508" y="662361"/>
            <a:ext cx="732933" cy="735329"/>
            <a:chOff x="3841181" y="335095"/>
            <a:chExt cx="549700" cy="551497"/>
          </a:xfrm>
        </p:grpSpPr>
        <p:grpSp>
          <p:nvGrpSpPr>
            <p:cNvPr id="1360" name="Google Shape;1360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61" name="Google Shape;1361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2" name="Google Shape;1362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3" name="Google Shape;1363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4" name="Google Shape;1364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5" name="Google Shape;1365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6" name="Google Shape;1366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7" name="Google Shape;1367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8" name="Google Shape;1368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9" name="Google Shape;1369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0" name="Google Shape;1370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1" name="Google Shape;1371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2" name="Google Shape;1372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3" name="Google Shape;1373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74" name="Google Shape;137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75" name="Google Shape;137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6" name="Google Shape;137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7" name="Google Shape;137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8" name="Google Shape;137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9" name="Google Shape;137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0" name="Google Shape;138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1" name="Google Shape;138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2" name="Google Shape;138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3" name="Google Shape;138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4" name="Google Shape;138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5" name="Google Shape;138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6" name="Google Shape;138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7" name="Google Shape;138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88" name="Google Shape;1388;p16"/>
          <p:cNvGrpSpPr/>
          <p:nvPr/>
        </p:nvGrpSpPr>
        <p:grpSpPr>
          <a:xfrm rot="2700000">
            <a:off x="963421" y="4844257"/>
            <a:ext cx="1073423" cy="1560619"/>
            <a:chOff x="7193925" y="3631200"/>
            <a:chExt cx="805075" cy="1170475"/>
          </a:xfrm>
        </p:grpSpPr>
        <p:grpSp>
          <p:nvGrpSpPr>
            <p:cNvPr id="1389" name="Google Shape;1389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90" name="Google Shape;1390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1" name="Google Shape;1391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2" name="Google Shape;1392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3" name="Google Shape;1393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4" name="Google Shape;1394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5" name="Google Shape;1395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6" name="Google Shape;1396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7" name="Google Shape;1397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8" name="Google Shape;1398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9" name="Google Shape;1399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0" name="Google Shape;1400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1" name="Google Shape;1401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2" name="Google Shape;1402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3" name="Google Shape;1403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4" name="Google Shape;1404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5" name="Google Shape;1405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6" name="Google Shape;1406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7" name="Google Shape;1407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8" name="Google Shape;1408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9" name="Google Shape;1409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0" name="Google Shape;1410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1" name="Google Shape;1411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2" name="Google Shape;1412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3" name="Google Shape;1413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4" name="Google Shape;1414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5" name="Google Shape;1415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16" name="Google Shape;1416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417" name="Google Shape;1417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8" name="Google Shape;1418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9" name="Google Shape;1419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0" name="Google Shape;1420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1" name="Google Shape;1421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2" name="Google Shape;1422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3" name="Google Shape;1423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4" name="Google Shape;1424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5" name="Google Shape;1425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6" name="Google Shape;1426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7" name="Google Shape;1427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8" name="Google Shape;1428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9" name="Google Shape;1429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0" name="Google Shape;1430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1" name="Google Shape;1431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2" name="Google Shape;1432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3" name="Google Shape;1433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4" name="Google Shape;1434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5" name="Google Shape;1435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6" name="Google Shape;1436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7" name="Google Shape;1437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8" name="Google Shape;1438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9" name="Google Shape;1439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0" name="Google Shape;1440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1" name="Google Shape;1441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2" name="Google Shape;1442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443" name="Google Shape;1443;p16"/>
          <p:cNvGrpSpPr/>
          <p:nvPr/>
        </p:nvGrpSpPr>
        <p:grpSpPr>
          <a:xfrm rot="-1799830">
            <a:off x="10550396" y="403520"/>
            <a:ext cx="1009629" cy="1012931"/>
            <a:chOff x="3841181" y="335095"/>
            <a:chExt cx="549700" cy="551497"/>
          </a:xfrm>
        </p:grpSpPr>
        <p:grpSp>
          <p:nvGrpSpPr>
            <p:cNvPr id="1444" name="Google Shape;144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45" name="Google Shape;144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6" name="Google Shape;144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7" name="Google Shape;144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8" name="Google Shape;144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9" name="Google Shape;144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0" name="Google Shape;145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1" name="Google Shape;145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2" name="Google Shape;145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3" name="Google Shape;145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4" name="Google Shape;145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5" name="Google Shape;145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6" name="Google Shape;145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7" name="Google Shape;145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58" name="Google Shape;1458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59" name="Google Shape;1459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0" name="Google Shape;1460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1" name="Google Shape;1461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2" name="Google Shape;1462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3" name="Google Shape;1463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4" name="Google Shape;1464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5" name="Google Shape;1465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6" name="Google Shape;1466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7" name="Google Shape;1467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8" name="Google Shape;1468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9" name="Google Shape;1469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0" name="Google Shape;1470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1" name="Google Shape;1471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72" name="Google Shape;1472;p16"/>
          <p:cNvSpPr/>
          <p:nvPr/>
        </p:nvSpPr>
        <p:spPr>
          <a:xfrm>
            <a:off x="11071482" y="4226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3" name="Google Shape;1473;p16"/>
          <p:cNvSpPr/>
          <p:nvPr/>
        </p:nvSpPr>
        <p:spPr>
          <a:xfrm>
            <a:off x="89449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7130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17"/>
          <p:cNvSpPr/>
          <p:nvPr/>
        </p:nvSpPr>
        <p:spPr>
          <a:xfrm flipH="1">
            <a:off x="6473547" y="-2495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6" name="Google Shape;1476;p17"/>
          <p:cNvSpPr/>
          <p:nvPr/>
        </p:nvSpPr>
        <p:spPr>
          <a:xfrm flipH="1">
            <a:off x="1587613" y="48145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7" name="Google Shape;1477;p17"/>
          <p:cNvSpPr/>
          <p:nvPr/>
        </p:nvSpPr>
        <p:spPr>
          <a:xfrm flipH="1">
            <a:off x="-5668887" y="-22069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8" name="Google Shape;1478;p17"/>
          <p:cNvSpPr txBox="1">
            <a:spLocks noGrp="1"/>
          </p:cNvSpPr>
          <p:nvPr>
            <p:ph type="subTitle" idx="1"/>
          </p:nvPr>
        </p:nvSpPr>
        <p:spPr>
          <a:xfrm>
            <a:off x="1709268" y="3433128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79" name="Google Shape;1479;p17"/>
          <p:cNvSpPr txBox="1">
            <a:spLocks noGrp="1"/>
          </p:cNvSpPr>
          <p:nvPr>
            <p:ph type="title"/>
          </p:nvPr>
        </p:nvSpPr>
        <p:spPr>
          <a:xfrm>
            <a:off x="1709267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0" name="Google Shape;1480;p17"/>
          <p:cNvSpPr txBox="1">
            <a:spLocks noGrp="1"/>
          </p:cNvSpPr>
          <p:nvPr>
            <p:ph type="subTitle" idx="2"/>
          </p:nvPr>
        </p:nvSpPr>
        <p:spPr>
          <a:xfrm>
            <a:off x="8294704" y="3433123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81" name="Google Shape;1481;p17"/>
          <p:cNvSpPr txBox="1">
            <a:spLocks noGrp="1"/>
          </p:cNvSpPr>
          <p:nvPr>
            <p:ph type="title" idx="3"/>
          </p:nvPr>
        </p:nvSpPr>
        <p:spPr>
          <a:xfrm>
            <a:off x="8294703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2" name="Google Shape;1482;p17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83" name="Google Shape;1483;p17"/>
          <p:cNvSpPr/>
          <p:nvPr/>
        </p:nvSpPr>
        <p:spPr>
          <a:xfrm>
            <a:off x="1890842" y="58657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84" name="Google Shape;1484;p17"/>
          <p:cNvGrpSpPr/>
          <p:nvPr/>
        </p:nvGrpSpPr>
        <p:grpSpPr>
          <a:xfrm rot="-1799663">
            <a:off x="10053037" y="5499802"/>
            <a:ext cx="680571" cy="682796"/>
            <a:chOff x="3841181" y="335095"/>
            <a:chExt cx="549700" cy="551497"/>
          </a:xfrm>
        </p:grpSpPr>
        <p:grpSp>
          <p:nvGrpSpPr>
            <p:cNvPr id="1485" name="Google Shape;14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86" name="Google Shape;14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7" name="Google Shape;14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8" name="Google Shape;14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9" name="Google Shape;14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0" name="Google Shape;14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1" name="Google Shape;14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2" name="Google Shape;14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3" name="Google Shape;14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4" name="Google Shape;14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5" name="Google Shape;14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6" name="Google Shape;14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7" name="Google Shape;14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8" name="Google Shape;14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99" name="Google Shape;1499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00" name="Google Shape;1500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1" name="Google Shape;1501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2" name="Google Shape;1502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3" name="Google Shape;1503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4" name="Google Shape;1504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5" name="Google Shape;1505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6" name="Google Shape;1506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7" name="Google Shape;1507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8" name="Google Shape;1508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9" name="Google Shape;1509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0" name="Google Shape;1510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1" name="Google Shape;1511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2" name="Google Shape;1512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13" name="Google Shape;1513;p17"/>
          <p:cNvGrpSpPr/>
          <p:nvPr/>
        </p:nvGrpSpPr>
        <p:grpSpPr>
          <a:xfrm rot="4500040">
            <a:off x="1202133" y="588451"/>
            <a:ext cx="1073401" cy="1560587"/>
            <a:chOff x="7193925" y="3631200"/>
            <a:chExt cx="805075" cy="1170475"/>
          </a:xfrm>
        </p:grpSpPr>
        <p:grpSp>
          <p:nvGrpSpPr>
            <p:cNvPr id="1514" name="Google Shape;1514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15" name="Google Shape;1515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6" name="Google Shape;1516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7" name="Google Shape;1517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8" name="Google Shape;1518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9" name="Google Shape;1519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0" name="Google Shape;1520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1" name="Google Shape;1521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2" name="Google Shape;1522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3" name="Google Shape;1523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4" name="Google Shape;1524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5" name="Google Shape;1525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6" name="Google Shape;1526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7" name="Google Shape;1527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8" name="Google Shape;1528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9" name="Google Shape;1529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0" name="Google Shape;1530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1" name="Google Shape;1531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2" name="Google Shape;1532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3" name="Google Shape;1533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4" name="Google Shape;1534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5" name="Google Shape;1535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6" name="Google Shape;1536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7" name="Google Shape;1537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8" name="Google Shape;1538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1" name="Google Shape;1541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42" name="Google Shape;1542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4" name="Google Shape;1544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5" name="Google Shape;1545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6" name="Google Shape;1546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7" name="Google Shape;1547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8" name="Google Shape;1548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9" name="Google Shape;1549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0" name="Google Shape;1550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1" name="Google Shape;1551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2" name="Google Shape;1552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3" name="Google Shape;1553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4" name="Google Shape;1554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5" name="Google Shape;1555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6" name="Google Shape;1556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7" name="Google Shape;1557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8" name="Google Shape;1558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9" name="Google Shape;1559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0" name="Google Shape;1560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1" name="Google Shape;1561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2" name="Google Shape;1562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3" name="Google Shape;1563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4" name="Google Shape;1564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5" name="Google Shape;1565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6" name="Google Shape;1566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7" name="Google Shape;1567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68" name="Google Shape;1568;p17"/>
          <p:cNvSpPr/>
          <p:nvPr/>
        </p:nvSpPr>
        <p:spPr>
          <a:xfrm>
            <a:off x="11400305" y="16146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9" name="Google Shape;1569;p17"/>
          <p:cNvSpPr/>
          <p:nvPr/>
        </p:nvSpPr>
        <p:spPr>
          <a:xfrm>
            <a:off x="3062242" y="648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70" name="Google Shape;1570;p17"/>
          <p:cNvGrpSpPr/>
          <p:nvPr/>
        </p:nvGrpSpPr>
        <p:grpSpPr>
          <a:xfrm rot="310">
            <a:off x="895164" y="5273065"/>
            <a:ext cx="814069" cy="816731"/>
            <a:chOff x="3841181" y="335095"/>
            <a:chExt cx="549700" cy="551497"/>
          </a:xfrm>
        </p:grpSpPr>
        <p:grpSp>
          <p:nvGrpSpPr>
            <p:cNvPr id="1571" name="Google Shape;1571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72" name="Google Shape;1572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3" name="Google Shape;1573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4" name="Google Shape;1574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5" name="Google Shape;1575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6" name="Google Shape;1576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7" name="Google Shape;1577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8" name="Google Shape;1578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9" name="Google Shape;1579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0" name="Google Shape;1580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1" name="Google Shape;1581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2" name="Google Shape;1582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3" name="Google Shape;1583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4" name="Google Shape;1584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85" name="Google Shape;15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86" name="Google Shape;15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7" name="Google Shape;15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8" name="Google Shape;15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9" name="Google Shape;15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0" name="Google Shape;15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1" name="Google Shape;15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2" name="Google Shape;15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3" name="Google Shape;15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4" name="Google Shape;15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5" name="Google Shape;15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6" name="Google Shape;15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7" name="Google Shape;15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8" name="Google Shape;15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9" name="Google Shape;1599;p17"/>
          <p:cNvSpPr/>
          <p:nvPr/>
        </p:nvSpPr>
        <p:spPr>
          <a:xfrm>
            <a:off x="10997305" y="50330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0" name="Google Shape;1600;p17"/>
          <p:cNvSpPr/>
          <p:nvPr/>
        </p:nvSpPr>
        <p:spPr>
          <a:xfrm>
            <a:off x="5549271" y="63183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2581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Title and three columns "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18"/>
          <p:cNvSpPr/>
          <p:nvPr/>
        </p:nvSpPr>
        <p:spPr>
          <a:xfrm flipH="1">
            <a:off x="7900097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3" name="Google Shape;1603;p18"/>
          <p:cNvSpPr/>
          <p:nvPr/>
        </p:nvSpPr>
        <p:spPr>
          <a:xfrm flipH="1">
            <a:off x="-3711499" y="-108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4" name="Google Shape;1604;p18"/>
          <p:cNvSpPr txBox="1">
            <a:spLocks noGrp="1"/>
          </p:cNvSpPr>
          <p:nvPr>
            <p:ph type="subTitle" idx="1"/>
          </p:nvPr>
        </p:nvSpPr>
        <p:spPr>
          <a:xfrm>
            <a:off x="4249231" y="5371333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5" name="Google Shape;1605;p18"/>
          <p:cNvSpPr txBox="1">
            <a:spLocks noGrp="1"/>
          </p:cNvSpPr>
          <p:nvPr>
            <p:ph type="title"/>
          </p:nvPr>
        </p:nvSpPr>
        <p:spPr>
          <a:xfrm>
            <a:off x="4249172" y="4865811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6" name="Google Shape;1606;p18"/>
          <p:cNvSpPr txBox="1">
            <a:spLocks noGrp="1"/>
          </p:cNvSpPr>
          <p:nvPr>
            <p:ph type="subTitle" idx="2"/>
          </p:nvPr>
        </p:nvSpPr>
        <p:spPr>
          <a:xfrm>
            <a:off x="2818133" y="3987300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7" name="Google Shape;1607;p18"/>
          <p:cNvSpPr txBox="1">
            <a:spLocks noGrp="1"/>
          </p:cNvSpPr>
          <p:nvPr>
            <p:ph type="title" idx="3"/>
          </p:nvPr>
        </p:nvSpPr>
        <p:spPr>
          <a:xfrm>
            <a:off x="2818133" y="3481777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8" name="Google Shape;1608;p18"/>
          <p:cNvSpPr txBox="1">
            <a:spLocks noGrp="1"/>
          </p:cNvSpPr>
          <p:nvPr>
            <p:ph type="subTitle" idx="4"/>
          </p:nvPr>
        </p:nvSpPr>
        <p:spPr>
          <a:xfrm>
            <a:off x="4249231" y="2603267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9" name="Google Shape;1609;p18"/>
          <p:cNvSpPr txBox="1">
            <a:spLocks noGrp="1"/>
          </p:cNvSpPr>
          <p:nvPr>
            <p:ph type="title" idx="5"/>
          </p:nvPr>
        </p:nvSpPr>
        <p:spPr>
          <a:xfrm>
            <a:off x="4249172" y="2097745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10" name="Google Shape;1610;p18"/>
          <p:cNvSpPr txBox="1">
            <a:spLocks noGrp="1"/>
          </p:cNvSpPr>
          <p:nvPr>
            <p:ph type="title" idx="6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1" name="Google Shape;1611;p18"/>
          <p:cNvSpPr/>
          <p:nvPr/>
        </p:nvSpPr>
        <p:spPr>
          <a:xfrm>
            <a:off x="439733" y="4686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12" name="Google Shape;1612;p18"/>
          <p:cNvGrpSpPr/>
          <p:nvPr/>
        </p:nvGrpSpPr>
        <p:grpSpPr>
          <a:xfrm>
            <a:off x="584508" y="5412894"/>
            <a:ext cx="732933" cy="735329"/>
            <a:chOff x="3841181" y="335095"/>
            <a:chExt cx="549700" cy="551497"/>
          </a:xfrm>
        </p:grpSpPr>
        <p:grpSp>
          <p:nvGrpSpPr>
            <p:cNvPr id="1613" name="Google Shape;1613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14" name="Google Shape;1614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8" name="Google Shape;1618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9" name="Google Shape;1619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0" name="Google Shape;1620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1" name="Google Shape;1621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2" name="Google Shape;1622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3" name="Google Shape;1623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4" name="Google Shape;1624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5" name="Google Shape;1625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6" name="Google Shape;1626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27" name="Google Shape;1627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8" name="Google Shape;1628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9" name="Google Shape;1629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0" name="Google Shape;1630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1" name="Google Shape;1631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2" name="Google Shape;1632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3" name="Google Shape;1633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4" name="Google Shape;1634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5" name="Google Shape;1635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6" name="Google Shape;1636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7" name="Google Shape;1637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8" name="Google Shape;1638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9" name="Google Shape;1639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0" name="Google Shape;1640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41" name="Google Shape;1641;p18"/>
          <p:cNvGrpSpPr/>
          <p:nvPr/>
        </p:nvGrpSpPr>
        <p:grpSpPr>
          <a:xfrm rot="-3599956">
            <a:off x="10010812" y="629350"/>
            <a:ext cx="1073409" cy="1560599"/>
            <a:chOff x="7193925" y="3631200"/>
            <a:chExt cx="805075" cy="1170475"/>
          </a:xfrm>
        </p:grpSpPr>
        <p:grpSp>
          <p:nvGrpSpPr>
            <p:cNvPr id="1642" name="Google Shape;1642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43" name="Google Shape;1643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4" name="Google Shape;1644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5" name="Google Shape;1645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6" name="Google Shape;1646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7" name="Google Shape;1647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8" name="Google Shape;1648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9" name="Google Shape;1649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0" name="Google Shape;1650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1" name="Google Shape;1651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2" name="Google Shape;1652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3" name="Google Shape;1653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4" name="Google Shape;1654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5" name="Google Shape;1655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6" name="Google Shape;1656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7" name="Google Shape;1657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8" name="Google Shape;1658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9" name="Google Shape;1659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0" name="Google Shape;1660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1" name="Google Shape;1661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2" name="Google Shape;1662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3" name="Google Shape;1663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4" name="Google Shape;1664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5" name="Google Shape;1665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6" name="Google Shape;1666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7" name="Google Shape;1667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8" name="Google Shape;1668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69" name="Google Shape;1669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70" name="Google Shape;1670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1" name="Google Shape;1671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2" name="Google Shape;1672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3" name="Google Shape;1673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4" name="Google Shape;1674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5" name="Google Shape;1675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6" name="Google Shape;1676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7" name="Google Shape;1677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8" name="Google Shape;1678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9" name="Google Shape;1679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0" name="Google Shape;1680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1" name="Google Shape;1681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2" name="Google Shape;1682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3" name="Google Shape;1683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4" name="Google Shape;1684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5" name="Google Shape;1685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6" name="Google Shape;1686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7" name="Google Shape;1687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8" name="Google Shape;1688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9" name="Google Shape;1689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0" name="Google Shape;1690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1" name="Google Shape;1691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2" name="Google Shape;1692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3" name="Google Shape;1693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4" name="Google Shape;1694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5" name="Google Shape;1695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696" name="Google Shape;1696;p18"/>
          <p:cNvSpPr/>
          <p:nvPr/>
        </p:nvSpPr>
        <p:spPr>
          <a:xfrm>
            <a:off x="11441937" y="22157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7" name="Google Shape;1697;p18"/>
          <p:cNvSpPr/>
          <p:nvPr/>
        </p:nvSpPr>
        <p:spPr>
          <a:xfrm>
            <a:off x="2136437" y="17188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8" name="Google Shape;1698;p18"/>
          <p:cNvSpPr/>
          <p:nvPr/>
        </p:nvSpPr>
        <p:spPr>
          <a:xfrm>
            <a:off x="11389733" y="5363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9" name="Google Shape;1699;p18"/>
          <p:cNvSpPr/>
          <p:nvPr/>
        </p:nvSpPr>
        <p:spPr>
          <a:xfrm>
            <a:off x="11232003" y="6253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00" name="Google Shape;1700;p18"/>
          <p:cNvGrpSpPr/>
          <p:nvPr/>
        </p:nvGrpSpPr>
        <p:grpSpPr>
          <a:xfrm rot="1799971">
            <a:off x="910545" y="618325"/>
            <a:ext cx="814155" cy="816816"/>
            <a:chOff x="3841181" y="335095"/>
            <a:chExt cx="549700" cy="551497"/>
          </a:xfrm>
        </p:grpSpPr>
        <p:grpSp>
          <p:nvGrpSpPr>
            <p:cNvPr id="1701" name="Google Shape;1701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02" name="Google Shape;1702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3" name="Google Shape;1703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4" name="Google Shape;1704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5" name="Google Shape;1705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6" name="Google Shape;1706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7" name="Google Shape;1707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3" name="Google Shape;1713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4" name="Google Shape;1714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15" name="Google Shape;1715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16" name="Google Shape;1716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7" name="Google Shape;1717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8" name="Google Shape;1718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9" name="Google Shape;1719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0" name="Google Shape;1720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1" name="Google Shape;1721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2" name="Google Shape;1722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3" name="Google Shape;1723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4" name="Google Shape;1724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5" name="Google Shape;1725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6" name="Google Shape;1726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7" name="Google Shape;1727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8" name="Google Shape;1728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19"/>
          <p:cNvSpPr txBox="1">
            <a:spLocks noGrp="1"/>
          </p:cNvSpPr>
          <p:nvPr>
            <p:ph type="subTitle" idx="1"/>
          </p:nvPr>
        </p:nvSpPr>
        <p:spPr>
          <a:xfrm>
            <a:off x="1433233" y="4347541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1" name="Google Shape;1731;p19"/>
          <p:cNvSpPr txBox="1">
            <a:spLocks noGrp="1"/>
          </p:cNvSpPr>
          <p:nvPr>
            <p:ph type="title"/>
          </p:nvPr>
        </p:nvSpPr>
        <p:spPr>
          <a:xfrm>
            <a:off x="1433233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2" name="Google Shape;1732;p19"/>
          <p:cNvSpPr txBox="1">
            <a:spLocks noGrp="1"/>
          </p:cNvSpPr>
          <p:nvPr>
            <p:ph type="subTitle" idx="2"/>
          </p:nvPr>
        </p:nvSpPr>
        <p:spPr>
          <a:xfrm>
            <a:off x="8465929" y="43475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3" name="Google Shape;1733;p19"/>
          <p:cNvSpPr txBox="1">
            <a:spLocks noGrp="1"/>
          </p:cNvSpPr>
          <p:nvPr>
            <p:ph type="title" idx="3"/>
          </p:nvPr>
        </p:nvSpPr>
        <p:spPr>
          <a:xfrm>
            <a:off x="8465916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4" name="Google Shape;1734;p19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35" name="Google Shape;1735;p19"/>
          <p:cNvSpPr txBox="1">
            <a:spLocks noGrp="1"/>
          </p:cNvSpPr>
          <p:nvPr>
            <p:ph type="subTitle" idx="5"/>
          </p:nvPr>
        </p:nvSpPr>
        <p:spPr>
          <a:xfrm>
            <a:off x="4949600" y="37379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6" name="Google Shape;1736;p19"/>
          <p:cNvSpPr txBox="1">
            <a:spLocks noGrp="1"/>
          </p:cNvSpPr>
          <p:nvPr>
            <p:ph type="title" idx="6"/>
          </p:nvPr>
        </p:nvSpPr>
        <p:spPr>
          <a:xfrm>
            <a:off x="4949583" y="33210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7" name="Google Shape;1737;p19"/>
          <p:cNvSpPr/>
          <p:nvPr/>
        </p:nvSpPr>
        <p:spPr>
          <a:xfrm flipH="1">
            <a:off x="7378264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8" name="Google Shape;1738;p19"/>
          <p:cNvSpPr/>
          <p:nvPr/>
        </p:nvSpPr>
        <p:spPr>
          <a:xfrm flipH="1">
            <a:off x="-3562399" y="3091336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9" name="Google Shape;1739;p19"/>
          <p:cNvSpPr/>
          <p:nvPr/>
        </p:nvSpPr>
        <p:spPr>
          <a:xfrm>
            <a:off x="509808" y="6043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0" name="Google Shape;1740;p19"/>
          <p:cNvSpPr/>
          <p:nvPr/>
        </p:nvSpPr>
        <p:spPr>
          <a:xfrm>
            <a:off x="6449370" y="5865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1" name="Google Shape;1741;p19"/>
          <p:cNvSpPr/>
          <p:nvPr/>
        </p:nvSpPr>
        <p:spPr>
          <a:xfrm>
            <a:off x="11543953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2" name="Google Shape;1742;p19"/>
          <p:cNvSpPr/>
          <p:nvPr/>
        </p:nvSpPr>
        <p:spPr>
          <a:xfrm>
            <a:off x="417466" y="2481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3" name="Google Shape;1743;p19"/>
          <p:cNvSpPr/>
          <p:nvPr/>
        </p:nvSpPr>
        <p:spPr>
          <a:xfrm>
            <a:off x="2148608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4" name="Google Shape;1744;p19"/>
          <p:cNvSpPr/>
          <p:nvPr/>
        </p:nvSpPr>
        <p:spPr>
          <a:xfrm>
            <a:off x="11491749" y="57993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45" name="Google Shape;1745;p19"/>
          <p:cNvGrpSpPr/>
          <p:nvPr/>
        </p:nvGrpSpPr>
        <p:grpSpPr>
          <a:xfrm rot="-3599956">
            <a:off x="9670799" y="649802"/>
            <a:ext cx="1342263" cy="1682901"/>
            <a:chOff x="7475418" y="335106"/>
            <a:chExt cx="1006719" cy="1262203"/>
          </a:xfrm>
        </p:grpSpPr>
        <p:grpSp>
          <p:nvGrpSpPr>
            <p:cNvPr id="1746" name="Google Shape;1746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47" name="Google Shape;1747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8" name="Google Shape;1748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9" name="Google Shape;1749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0" name="Google Shape;1750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1" name="Google Shape;1751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2" name="Google Shape;1752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3" name="Google Shape;1753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4" name="Google Shape;1754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5" name="Google Shape;1755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6" name="Google Shape;1756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7" name="Google Shape;1757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8" name="Google Shape;1758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9" name="Google Shape;1759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0" name="Google Shape;1760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1" name="Google Shape;1761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2" name="Google Shape;1762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3" name="Google Shape;1763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4" name="Google Shape;1764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5" name="Google Shape;1765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6" name="Google Shape;1766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7" name="Google Shape;1767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8" name="Google Shape;1768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9" name="Google Shape;1769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0" name="Google Shape;1770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1" name="Google Shape;1771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2" name="Google Shape;1772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73" name="Google Shape;1773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74" name="Google Shape;1774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5" name="Google Shape;1775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6" name="Google Shape;1776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7" name="Google Shape;1777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8" name="Google Shape;1778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9" name="Google Shape;1779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0" name="Google Shape;1780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1" name="Google Shape;1781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2" name="Google Shape;1782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3" name="Google Shape;1783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4" name="Google Shape;1784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5" name="Google Shape;1785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6" name="Google Shape;1786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7" name="Google Shape;1787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8" name="Google Shape;1788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9" name="Google Shape;1789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0" name="Google Shape;1790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1" name="Google Shape;1791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2" name="Google Shape;1792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3" name="Google Shape;1793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4" name="Google Shape;1794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5" name="Google Shape;1795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6" name="Google Shape;1796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7" name="Google Shape;1797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8" name="Google Shape;1798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9" name="Google Shape;1799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00" name="Google Shape;1800;p19"/>
          <p:cNvGrpSpPr/>
          <p:nvPr/>
        </p:nvGrpSpPr>
        <p:grpSpPr>
          <a:xfrm>
            <a:off x="5263542" y="5937728"/>
            <a:ext cx="732933" cy="735329"/>
            <a:chOff x="3841181" y="335095"/>
            <a:chExt cx="549700" cy="551497"/>
          </a:xfrm>
        </p:grpSpPr>
        <p:grpSp>
          <p:nvGrpSpPr>
            <p:cNvPr id="1801" name="Google Shape;1801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02" name="Google Shape;1802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3" name="Google Shape;1803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4" name="Google Shape;1804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5" name="Google Shape;1805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6" name="Google Shape;1806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7" name="Google Shape;1807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8" name="Google Shape;1808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9" name="Google Shape;1809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0" name="Google Shape;1810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1" name="Google Shape;1811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2" name="Google Shape;1812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3" name="Google Shape;1813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4" name="Google Shape;1814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15" name="Google Shape;1815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16" name="Google Shape;1816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7" name="Google Shape;1817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8" name="Google Shape;1818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9" name="Google Shape;1819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0" name="Google Shape;1820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1" name="Google Shape;1821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2" name="Google Shape;1822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3" name="Google Shape;1823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4" name="Google Shape;1824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5" name="Google Shape;1825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6" name="Google Shape;1826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7" name="Google Shape;1827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8" name="Google Shape;1828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29" name="Google Shape;1829;p19"/>
          <p:cNvGrpSpPr/>
          <p:nvPr/>
        </p:nvGrpSpPr>
        <p:grpSpPr>
          <a:xfrm rot="-1799830">
            <a:off x="695379" y="984787"/>
            <a:ext cx="1009629" cy="1012931"/>
            <a:chOff x="3841181" y="335095"/>
            <a:chExt cx="549700" cy="551497"/>
          </a:xfrm>
        </p:grpSpPr>
        <p:grpSp>
          <p:nvGrpSpPr>
            <p:cNvPr id="1830" name="Google Shape;1830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31" name="Google Shape;1831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2" name="Google Shape;1832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3" name="Google Shape;1833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4" name="Google Shape;1834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5" name="Google Shape;1835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6" name="Google Shape;1836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7" name="Google Shape;1837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8" name="Google Shape;1838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9" name="Google Shape;1839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0" name="Google Shape;1840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1" name="Google Shape;1841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2" name="Google Shape;1842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3" name="Google Shape;1843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4" name="Google Shape;1844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45" name="Google Shape;1845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6" name="Google Shape;1846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7" name="Google Shape;1847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8" name="Google Shape;1848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9" name="Google Shape;1849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0" name="Google Shape;1850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1" name="Google Shape;1851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2" name="Google Shape;1852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3" name="Google Shape;1853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4" name="Google Shape;1854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5" name="Google Shape;1855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6" name="Google Shape;1856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7" name="Google Shape;1857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6652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20"/>
          <p:cNvSpPr txBox="1">
            <a:spLocks noGrp="1"/>
          </p:cNvSpPr>
          <p:nvPr>
            <p:ph type="subTitle" idx="1"/>
          </p:nvPr>
        </p:nvSpPr>
        <p:spPr>
          <a:xfrm>
            <a:off x="1860667" y="4896167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0" name="Google Shape;1860;p20"/>
          <p:cNvSpPr txBox="1">
            <a:spLocks noGrp="1"/>
          </p:cNvSpPr>
          <p:nvPr>
            <p:ph type="title"/>
          </p:nvPr>
        </p:nvSpPr>
        <p:spPr>
          <a:xfrm>
            <a:off x="1860656" y="4477604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1" name="Google Shape;1861;p20"/>
          <p:cNvSpPr txBox="1">
            <a:spLocks noGrp="1"/>
          </p:cNvSpPr>
          <p:nvPr>
            <p:ph type="subTitle" idx="2"/>
          </p:nvPr>
        </p:nvSpPr>
        <p:spPr>
          <a:xfrm>
            <a:off x="7803804" y="489616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2" name="Google Shape;1862;p20"/>
          <p:cNvSpPr txBox="1">
            <a:spLocks noGrp="1"/>
          </p:cNvSpPr>
          <p:nvPr>
            <p:ph type="title" idx="3"/>
          </p:nvPr>
        </p:nvSpPr>
        <p:spPr>
          <a:xfrm>
            <a:off x="7803800" y="447760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3" name="Google Shape;1863;p20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64" name="Google Shape;1864;p20"/>
          <p:cNvSpPr txBox="1">
            <a:spLocks noGrp="1"/>
          </p:cNvSpPr>
          <p:nvPr>
            <p:ph type="subTitle" idx="5"/>
          </p:nvPr>
        </p:nvSpPr>
        <p:spPr>
          <a:xfrm>
            <a:off x="7803829" y="314073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5" name="Google Shape;1865;p20"/>
          <p:cNvSpPr txBox="1">
            <a:spLocks noGrp="1"/>
          </p:cNvSpPr>
          <p:nvPr>
            <p:ph type="title" idx="6"/>
          </p:nvPr>
        </p:nvSpPr>
        <p:spPr>
          <a:xfrm>
            <a:off x="7803821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6" name="Google Shape;1866;p20"/>
          <p:cNvSpPr txBox="1">
            <a:spLocks noGrp="1"/>
          </p:cNvSpPr>
          <p:nvPr>
            <p:ph type="subTitle" idx="7"/>
          </p:nvPr>
        </p:nvSpPr>
        <p:spPr>
          <a:xfrm>
            <a:off x="1860633" y="3140735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7" name="Google Shape;1867;p20"/>
          <p:cNvSpPr txBox="1">
            <a:spLocks noGrp="1"/>
          </p:cNvSpPr>
          <p:nvPr>
            <p:ph type="title" idx="8"/>
          </p:nvPr>
        </p:nvSpPr>
        <p:spPr>
          <a:xfrm>
            <a:off x="1860633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8" name="Google Shape;1868;p20"/>
          <p:cNvSpPr/>
          <p:nvPr/>
        </p:nvSpPr>
        <p:spPr>
          <a:xfrm flipH="1">
            <a:off x="8208897" y="-1554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69" name="Google Shape;1869;p20"/>
          <p:cNvSpPr/>
          <p:nvPr/>
        </p:nvSpPr>
        <p:spPr>
          <a:xfrm flipH="1">
            <a:off x="-4818965" y="-12999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0" name="Google Shape;1870;p20"/>
          <p:cNvSpPr/>
          <p:nvPr/>
        </p:nvSpPr>
        <p:spPr>
          <a:xfrm flipH="1">
            <a:off x="3223947" y="5282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1" name="Google Shape;1871;p20"/>
          <p:cNvSpPr/>
          <p:nvPr/>
        </p:nvSpPr>
        <p:spPr>
          <a:xfrm>
            <a:off x="1070875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72" name="Google Shape;1872;p20"/>
          <p:cNvGrpSpPr/>
          <p:nvPr/>
        </p:nvGrpSpPr>
        <p:grpSpPr>
          <a:xfrm rot="2700000">
            <a:off x="592705" y="893500"/>
            <a:ext cx="1073423" cy="1560619"/>
            <a:chOff x="7193925" y="3631200"/>
            <a:chExt cx="805075" cy="1170475"/>
          </a:xfrm>
        </p:grpSpPr>
        <p:grpSp>
          <p:nvGrpSpPr>
            <p:cNvPr id="1873" name="Google Shape;1873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874" name="Google Shape;1874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5" name="Google Shape;1875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6" name="Google Shape;1876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7" name="Google Shape;1877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8" name="Google Shape;1878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9" name="Google Shape;1879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0" name="Google Shape;1880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1" name="Google Shape;1881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2" name="Google Shape;1882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3" name="Google Shape;1883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4" name="Google Shape;1884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5" name="Google Shape;1885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6" name="Google Shape;1886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7" name="Google Shape;1887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8" name="Google Shape;1888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9" name="Google Shape;1889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0" name="Google Shape;1890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1" name="Google Shape;1891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2" name="Google Shape;1892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3" name="Google Shape;1893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4" name="Google Shape;1894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5" name="Google Shape;1895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6" name="Google Shape;1896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7" name="Google Shape;1897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8" name="Google Shape;1898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9" name="Google Shape;1899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00" name="Google Shape;1900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901" name="Google Shape;1901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2" name="Google Shape;1902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3" name="Google Shape;1903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4" name="Google Shape;1904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5" name="Google Shape;1905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6" name="Google Shape;1906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7" name="Google Shape;1907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8" name="Google Shape;1908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9" name="Google Shape;1909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0" name="Google Shape;1910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1" name="Google Shape;1911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2" name="Google Shape;1912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3" name="Google Shape;1913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4" name="Google Shape;1914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5" name="Google Shape;1915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6" name="Google Shape;1916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7" name="Google Shape;1917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27" name="Google Shape;1927;p20"/>
          <p:cNvSpPr/>
          <p:nvPr/>
        </p:nvSpPr>
        <p:spPr>
          <a:xfrm>
            <a:off x="11388208" y="2075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28" name="Google Shape;1928;p20"/>
          <p:cNvGrpSpPr/>
          <p:nvPr/>
        </p:nvGrpSpPr>
        <p:grpSpPr>
          <a:xfrm rot="310">
            <a:off x="11075664" y="5654849"/>
            <a:ext cx="814069" cy="816731"/>
            <a:chOff x="3841181" y="335095"/>
            <a:chExt cx="549700" cy="551497"/>
          </a:xfrm>
        </p:grpSpPr>
        <p:grpSp>
          <p:nvGrpSpPr>
            <p:cNvPr id="1929" name="Google Shape;1929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30" name="Google Shape;1930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8" name="Google Shape;1938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9" name="Google Shape;1939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0" name="Google Shape;1940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1" name="Google Shape;1941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2" name="Google Shape;1942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3" name="Google Shape;1943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44" name="Google Shape;1944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5" name="Google Shape;1945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6" name="Google Shape;1946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7" name="Google Shape;1947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8" name="Google Shape;1948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9" name="Google Shape;1949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0" name="Google Shape;1950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1" name="Google Shape;1951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2" name="Google Shape;1952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3" name="Google Shape;1953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4" name="Google Shape;1954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5" name="Google Shape;1955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6" name="Google Shape;1956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57" name="Google Shape;1957;p20"/>
          <p:cNvSpPr/>
          <p:nvPr/>
        </p:nvSpPr>
        <p:spPr>
          <a:xfrm>
            <a:off x="11427538" y="47359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8" name="Google Shape;1958;p20"/>
          <p:cNvSpPr/>
          <p:nvPr/>
        </p:nvSpPr>
        <p:spPr>
          <a:xfrm>
            <a:off x="1890842" y="16804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9" name="Google Shape;1959;p20"/>
          <p:cNvSpPr/>
          <p:nvPr/>
        </p:nvSpPr>
        <p:spPr>
          <a:xfrm>
            <a:off x="454375" y="49650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0" name="Google Shape;1960;p20"/>
          <p:cNvSpPr/>
          <p:nvPr/>
        </p:nvSpPr>
        <p:spPr>
          <a:xfrm>
            <a:off x="597438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1597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"/>
          <p:cNvSpPr/>
          <p:nvPr/>
        </p:nvSpPr>
        <p:spPr>
          <a:xfrm rot="1800008">
            <a:off x="4928065" y="2464286"/>
            <a:ext cx="9569912" cy="5716773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3"/>
          <p:cNvSpPr/>
          <p:nvPr/>
        </p:nvSpPr>
        <p:spPr>
          <a:xfrm rot="900016">
            <a:off x="703684" y="-17188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2" name="Google Shape;192;p3"/>
          <p:cNvSpPr txBox="1">
            <a:spLocks noGrp="1"/>
          </p:cNvSpPr>
          <p:nvPr>
            <p:ph type="title"/>
          </p:nvPr>
        </p:nvSpPr>
        <p:spPr>
          <a:xfrm>
            <a:off x="1216100" y="36396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93" name="Google Shape;193;p3"/>
          <p:cNvSpPr txBox="1">
            <a:spLocks noGrp="1"/>
          </p:cNvSpPr>
          <p:nvPr>
            <p:ph type="body" idx="1"/>
          </p:nvPr>
        </p:nvSpPr>
        <p:spPr>
          <a:xfrm>
            <a:off x="1216100" y="4912471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3"/>
          <p:cNvSpPr txBox="1">
            <a:spLocks noGrp="1"/>
          </p:cNvSpPr>
          <p:nvPr>
            <p:ph type="title" idx="2" hasCustomPrompt="1"/>
          </p:nvPr>
        </p:nvSpPr>
        <p:spPr>
          <a:xfrm>
            <a:off x="1317667" y="21545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95" name="Google Shape;195;p3"/>
          <p:cNvSpPr/>
          <p:nvPr/>
        </p:nvSpPr>
        <p:spPr>
          <a:xfrm>
            <a:off x="6655803" y="91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" name="Google Shape;196;p3"/>
          <p:cNvSpPr/>
          <p:nvPr/>
        </p:nvSpPr>
        <p:spPr>
          <a:xfrm>
            <a:off x="40366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" name="Google Shape;197;p3"/>
          <p:cNvGrpSpPr/>
          <p:nvPr/>
        </p:nvGrpSpPr>
        <p:grpSpPr>
          <a:xfrm rot="-1799830">
            <a:off x="4714812" y="1051453"/>
            <a:ext cx="1009629" cy="1012931"/>
            <a:chOff x="3841181" y="335095"/>
            <a:chExt cx="549700" cy="551497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2" name="Google Shape;212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3" name="Google Shape;213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6" name="Google Shape;226;p3"/>
          <p:cNvGrpSpPr/>
          <p:nvPr/>
        </p:nvGrpSpPr>
        <p:grpSpPr>
          <a:xfrm>
            <a:off x="10461052" y="777601"/>
            <a:ext cx="1073433" cy="1560633"/>
            <a:chOff x="7193925" y="3631200"/>
            <a:chExt cx="805075" cy="1170475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55" name="Google Shape;255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" name="Google Shape;277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" name="Google Shape;278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" name="Google Shape;279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1" name="Google Shape;281;p3"/>
          <p:cNvSpPr/>
          <p:nvPr/>
        </p:nvSpPr>
        <p:spPr>
          <a:xfrm>
            <a:off x="96833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2" name="Google Shape;282;p3"/>
          <p:cNvSpPr/>
          <p:nvPr/>
        </p:nvSpPr>
        <p:spPr>
          <a:xfrm>
            <a:off x="10927675" y="58451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" name="Google Shape;283;p3"/>
          <p:cNvSpPr/>
          <p:nvPr/>
        </p:nvSpPr>
        <p:spPr>
          <a:xfrm>
            <a:off x="5586103" y="5893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" name="Google Shape;284;p3"/>
          <p:cNvSpPr/>
          <p:nvPr/>
        </p:nvSpPr>
        <p:spPr>
          <a:xfrm>
            <a:off x="442542" y="8681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5" name="Google Shape;285;p3"/>
          <p:cNvSpPr/>
          <p:nvPr/>
        </p:nvSpPr>
        <p:spPr>
          <a:xfrm>
            <a:off x="833619" y="60429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2383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Title and four columns 1"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p21"/>
          <p:cNvSpPr txBox="1">
            <a:spLocks noGrp="1"/>
          </p:cNvSpPr>
          <p:nvPr>
            <p:ph type="subTitle" idx="1"/>
          </p:nvPr>
        </p:nvSpPr>
        <p:spPr>
          <a:xfrm>
            <a:off x="3032067" y="4923223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3" name="Google Shape;1963;p21"/>
          <p:cNvSpPr txBox="1">
            <a:spLocks noGrp="1"/>
          </p:cNvSpPr>
          <p:nvPr>
            <p:ph type="title"/>
          </p:nvPr>
        </p:nvSpPr>
        <p:spPr>
          <a:xfrm>
            <a:off x="3032056" y="450422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4" name="Google Shape;1964;p21"/>
          <p:cNvSpPr txBox="1">
            <a:spLocks noGrp="1"/>
          </p:cNvSpPr>
          <p:nvPr>
            <p:ph type="subTitle" idx="2"/>
          </p:nvPr>
        </p:nvSpPr>
        <p:spPr>
          <a:xfrm>
            <a:off x="6621737" y="4923224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5" name="Google Shape;1965;p21"/>
          <p:cNvSpPr txBox="1">
            <a:spLocks noGrp="1"/>
          </p:cNvSpPr>
          <p:nvPr>
            <p:ph type="title" idx="3"/>
          </p:nvPr>
        </p:nvSpPr>
        <p:spPr>
          <a:xfrm>
            <a:off x="6621733" y="4504232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6" name="Google Shape;1966;p21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67" name="Google Shape;1967;p21"/>
          <p:cNvSpPr txBox="1">
            <a:spLocks noGrp="1"/>
          </p:cNvSpPr>
          <p:nvPr>
            <p:ph type="subTitle" idx="5"/>
          </p:nvPr>
        </p:nvSpPr>
        <p:spPr>
          <a:xfrm>
            <a:off x="6621763" y="316778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8" name="Google Shape;1968;p21"/>
          <p:cNvSpPr txBox="1">
            <a:spLocks noGrp="1"/>
          </p:cNvSpPr>
          <p:nvPr>
            <p:ph type="title" idx="6"/>
          </p:nvPr>
        </p:nvSpPr>
        <p:spPr>
          <a:xfrm>
            <a:off x="6621755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9" name="Google Shape;1969;p21"/>
          <p:cNvSpPr txBox="1">
            <a:spLocks noGrp="1"/>
          </p:cNvSpPr>
          <p:nvPr>
            <p:ph type="subTitle" idx="7"/>
          </p:nvPr>
        </p:nvSpPr>
        <p:spPr>
          <a:xfrm>
            <a:off x="3032033" y="316779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70" name="Google Shape;1970;p21"/>
          <p:cNvSpPr txBox="1">
            <a:spLocks noGrp="1"/>
          </p:cNvSpPr>
          <p:nvPr>
            <p:ph type="title" idx="8"/>
          </p:nvPr>
        </p:nvSpPr>
        <p:spPr>
          <a:xfrm>
            <a:off x="3032033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71" name="Google Shape;1971;p21"/>
          <p:cNvSpPr/>
          <p:nvPr/>
        </p:nvSpPr>
        <p:spPr>
          <a:xfrm flipH="1">
            <a:off x="4224297" y="-2831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2" name="Google Shape;1972;p21"/>
          <p:cNvSpPr/>
          <p:nvPr/>
        </p:nvSpPr>
        <p:spPr>
          <a:xfrm flipH="1">
            <a:off x="-5988365" y="1926669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3" name="Google Shape;1973;p21"/>
          <p:cNvSpPr/>
          <p:nvPr/>
        </p:nvSpPr>
        <p:spPr>
          <a:xfrm flipH="1">
            <a:off x="5757613" y="45651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4" name="Google Shape;1974;p21"/>
          <p:cNvSpPr/>
          <p:nvPr/>
        </p:nvSpPr>
        <p:spPr>
          <a:xfrm>
            <a:off x="1365170" y="6363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5" name="Google Shape;1975;p21"/>
          <p:cNvSpPr/>
          <p:nvPr/>
        </p:nvSpPr>
        <p:spPr>
          <a:xfrm>
            <a:off x="2177749" y="1004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6" name="Google Shape;1976;p21"/>
          <p:cNvSpPr/>
          <p:nvPr/>
        </p:nvSpPr>
        <p:spPr>
          <a:xfrm>
            <a:off x="10018499" y="676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7" name="Google Shape;1977;p21"/>
          <p:cNvSpPr/>
          <p:nvPr/>
        </p:nvSpPr>
        <p:spPr>
          <a:xfrm>
            <a:off x="404582" y="5383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8" name="Google Shape;1978;p21"/>
          <p:cNvGrpSpPr/>
          <p:nvPr/>
        </p:nvGrpSpPr>
        <p:grpSpPr>
          <a:xfrm>
            <a:off x="10569891" y="474509"/>
            <a:ext cx="1342292" cy="1682937"/>
            <a:chOff x="7475418" y="335106"/>
            <a:chExt cx="1006719" cy="1262203"/>
          </a:xfrm>
        </p:grpSpPr>
        <p:grpSp>
          <p:nvGrpSpPr>
            <p:cNvPr id="1979" name="Google Shape;1979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980" name="Google Shape;1980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1" name="Google Shape;1981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2" name="Google Shape;1982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3" name="Google Shape;1983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4" name="Google Shape;1984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5" name="Google Shape;1985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6" name="Google Shape;1986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7" name="Google Shape;1987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8" name="Google Shape;1988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9" name="Google Shape;1989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0" name="Google Shape;1990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1" name="Google Shape;1991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2" name="Google Shape;1992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3" name="Google Shape;1993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4" name="Google Shape;1994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5" name="Google Shape;1995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6" name="Google Shape;1996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7" name="Google Shape;1997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8" name="Google Shape;1998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9" name="Google Shape;1999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0" name="Google Shape;2000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1" name="Google Shape;2001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2" name="Google Shape;2002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3" name="Google Shape;2003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4" name="Google Shape;2004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5" name="Google Shape;2005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06" name="Google Shape;2006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007" name="Google Shape;2007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8" name="Google Shape;2008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9" name="Google Shape;2009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0" name="Google Shape;2010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1" name="Google Shape;2011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2" name="Google Shape;2012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3" name="Google Shape;2013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4" name="Google Shape;2014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5" name="Google Shape;2015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6" name="Google Shape;2016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7" name="Google Shape;2017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8" name="Google Shape;2018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9" name="Google Shape;2019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0" name="Google Shape;2020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1" name="Google Shape;2021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2" name="Google Shape;2022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3" name="Google Shape;2023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4" name="Google Shape;2024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5" name="Google Shape;2025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6" name="Google Shape;2026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7" name="Google Shape;2027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8" name="Google Shape;2028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9" name="Google Shape;2029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0" name="Google Shape;2030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1" name="Google Shape;2031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2" name="Google Shape;2032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33" name="Google Shape;2033;p21"/>
          <p:cNvGrpSpPr/>
          <p:nvPr/>
        </p:nvGrpSpPr>
        <p:grpSpPr>
          <a:xfrm rot="1800044">
            <a:off x="786084" y="527083"/>
            <a:ext cx="1073409" cy="1560599"/>
            <a:chOff x="7193925" y="3631200"/>
            <a:chExt cx="805075" cy="1170475"/>
          </a:xfrm>
        </p:grpSpPr>
        <p:grpSp>
          <p:nvGrpSpPr>
            <p:cNvPr id="2034" name="Google Shape;2034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35" name="Google Shape;2035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6" name="Google Shape;2036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7" name="Google Shape;2037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8" name="Google Shape;2038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9" name="Google Shape;2039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0" name="Google Shape;2040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1" name="Google Shape;2041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2" name="Google Shape;2042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3" name="Google Shape;2043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4" name="Google Shape;2044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5" name="Google Shape;2045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6" name="Google Shape;2046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7" name="Google Shape;2047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8" name="Google Shape;2048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9" name="Google Shape;2049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0" name="Google Shape;2050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1" name="Google Shape;2051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2" name="Google Shape;2052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3" name="Google Shape;2053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4" name="Google Shape;2054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5" name="Google Shape;2055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6" name="Google Shape;2056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7" name="Google Shape;2057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8" name="Google Shape;2058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9" name="Google Shape;2059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0" name="Google Shape;2060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61" name="Google Shape;2061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62" name="Google Shape;2062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3" name="Google Shape;2063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4" name="Google Shape;2064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5" name="Google Shape;2065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6" name="Google Shape;2066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7" name="Google Shape;2067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8" name="Google Shape;2068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9" name="Google Shape;2069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0" name="Google Shape;2070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1" name="Google Shape;2071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2" name="Google Shape;2072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3" name="Google Shape;2073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4" name="Google Shape;2074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5" name="Google Shape;2075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5" name="Google Shape;2085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6" name="Google Shape;2086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088" name="Google Shape;2088;p21"/>
          <p:cNvSpPr/>
          <p:nvPr/>
        </p:nvSpPr>
        <p:spPr>
          <a:xfrm>
            <a:off x="11241033" y="47440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89" name="Google Shape;2089;p21"/>
          <p:cNvSpPr/>
          <p:nvPr/>
        </p:nvSpPr>
        <p:spPr>
          <a:xfrm>
            <a:off x="10569899" y="58145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01214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 and five columns">
    <p:spTree>
      <p:nvGrpSpPr>
        <p:cNvPr id="1" name="Shape 2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22"/>
          <p:cNvSpPr txBox="1">
            <a:spLocks noGrp="1"/>
          </p:cNvSpPr>
          <p:nvPr>
            <p:ph type="subTitle" idx="1"/>
          </p:nvPr>
        </p:nvSpPr>
        <p:spPr>
          <a:xfrm>
            <a:off x="1978517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2" name="Google Shape;2092;p22"/>
          <p:cNvSpPr txBox="1">
            <a:spLocks noGrp="1"/>
          </p:cNvSpPr>
          <p:nvPr>
            <p:ph type="title"/>
          </p:nvPr>
        </p:nvSpPr>
        <p:spPr>
          <a:xfrm>
            <a:off x="1978517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3" name="Google Shape;2093;p22"/>
          <p:cNvSpPr txBox="1">
            <a:spLocks noGrp="1"/>
          </p:cNvSpPr>
          <p:nvPr>
            <p:ph type="subTitle" idx="2"/>
          </p:nvPr>
        </p:nvSpPr>
        <p:spPr>
          <a:xfrm>
            <a:off x="5260051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4" name="Google Shape;2094;p22"/>
          <p:cNvSpPr txBox="1">
            <a:spLocks noGrp="1"/>
          </p:cNvSpPr>
          <p:nvPr>
            <p:ph type="title" idx="3"/>
          </p:nvPr>
        </p:nvSpPr>
        <p:spPr>
          <a:xfrm>
            <a:off x="5260055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5" name="Google Shape;2095;p22"/>
          <p:cNvSpPr txBox="1">
            <a:spLocks noGrp="1"/>
          </p:cNvSpPr>
          <p:nvPr>
            <p:ph type="subTitle" idx="4"/>
          </p:nvPr>
        </p:nvSpPr>
        <p:spPr>
          <a:xfrm>
            <a:off x="8660484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6" name="Google Shape;2096;p22"/>
          <p:cNvSpPr txBox="1">
            <a:spLocks noGrp="1"/>
          </p:cNvSpPr>
          <p:nvPr>
            <p:ph type="title" idx="5"/>
          </p:nvPr>
        </p:nvSpPr>
        <p:spPr>
          <a:xfrm>
            <a:off x="8660492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7" name="Google Shape;2097;p22"/>
          <p:cNvSpPr txBox="1">
            <a:spLocks noGrp="1"/>
          </p:cNvSpPr>
          <p:nvPr>
            <p:ph type="subTitle" idx="6"/>
          </p:nvPr>
        </p:nvSpPr>
        <p:spPr>
          <a:xfrm>
            <a:off x="3554133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8" name="Google Shape;2098;p22"/>
          <p:cNvSpPr txBox="1">
            <a:spLocks noGrp="1"/>
          </p:cNvSpPr>
          <p:nvPr>
            <p:ph type="title" idx="7"/>
          </p:nvPr>
        </p:nvSpPr>
        <p:spPr>
          <a:xfrm>
            <a:off x="3554133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9" name="Google Shape;2099;p22"/>
          <p:cNvSpPr txBox="1">
            <a:spLocks noGrp="1"/>
          </p:cNvSpPr>
          <p:nvPr>
            <p:ph type="subTitle" idx="8"/>
          </p:nvPr>
        </p:nvSpPr>
        <p:spPr>
          <a:xfrm>
            <a:off x="6898216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100" name="Google Shape;2100;p22"/>
          <p:cNvSpPr txBox="1">
            <a:spLocks noGrp="1"/>
          </p:cNvSpPr>
          <p:nvPr>
            <p:ph type="title" idx="9"/>
          </p:nvPr>
        </p:nvSpPr>
        <p:spPr>
          <a:xfrm>
            <a:off x="6898224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101" name="Google Shape;2101;p22"/>
          <p:cNvSpPr txBox="1">
            <a:spLocks noGrp="1"/>
          </p:cNvSpPr>
          <p:nvPr>
            <p:ph type="title" idx="13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2" name="Google Shape;2102;p22"/>
          <p:cNvSpPr/>
          <p:nvPr/>
        </p:nvSpPr>
        <p:spPr>
          <a:xfrm flipH="1">
            <a:off x="2713997" y="-26615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3" name="Google Shape;2103;p22"/>
          <p:cNvSpPr/>
          <p:nvPr/>
        </p:nvSpPr>
        <p:spPr>
          <a:xfrm flipH="1">
            <a:off x="-6480232" y="17185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4" name="Google Shape;2104;p22"/>
          <p:cNvSpPr/>
          <p:nvPr/>
        </p:nvSpPr>
        <p:spPr>
          <a:xfrm flipH="1">
            <a:off x="6312180" y="39621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5" name="Google Shape;2105;p22"/>
          <p:cNvSpPr/>
          <p:nvPr/>
        </p:nvSpPr>
        <p:spPr>
          <a:xfrm>
            <a:off x="13785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6" name="Google Shape;2106;p22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7" name="Google Shape;2107;p22"/>
          <p:cNvSpPr/>
          <p:nvPr/>
        </p:nvSpPr>
        <p:spPr>
          <a:xfrm>
            <a:off x="667059" y="51907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08" name="Google Shape;2108;p22"/>
          <p:cNvGrpSpPr/>
          <p:nvPr/>
        </p:nvGrpSpPr>
        <p:grpSpPr>
          <a:xfrm rot="1800044">
            <a:off x="10293982" y="4978318"/>
            <a:ext cx="1342263" cy="1682901"/>
            <a:chOff x="7475418" y="335106"/>
            <a:chExt cx="1006719" cy="1262203"/>
          </a:xfrm>
        </p:grpSpPr>
        <p:grpSp>
          <p:nvGrpSpPr>
            <p:cNvPr id="2109" name="Google Shape;2109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10" name="Google Shape;2110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1" name="Google Shape;2111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2" name="Google Shape;2112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3" name="Google Shape;2113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4" name="Google Shape;2114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5" name="Google Shape;2115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6" name="Google Shape;2116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7" name="Google Shape;2117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8" name="Google Shape;2118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9" name="Google Shape;2119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0" name="Google Shape;2120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1" name="Google Shape;2121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2" name="Google Shape;2122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3" name="Google Shape;2123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4" name="Google Shape;2124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5" name="Google Shape;2125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6" name="Google Shape;2126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7" name="Google Shape;2127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8" name="Google Shape;2128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9" name="Google Shape;2129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0" name="Google Shape;2130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1" name="Google Shape;2131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2" name="Google Shape;2132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3" name="Google Shape;2133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4" name="Google Shape;2134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5" name="Google Shape;2135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36" name="Google Shape;2136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37" name="Google Shape;2137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8" name="Google Shape;2138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9" name="Google Shape;2139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0" name="Google Shape;2140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1" name="Google Shape;2141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2" name="Google Shape;2142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3" name="Google Shape;2143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4" name="Google Shape;2144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5" name="Google Shape;2145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6" name="Google Shape;2146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7" name="Google Shape;2147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8" name="Google Shape;2148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9" name="Google Shape;2149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0" name="Google Shape;2150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1" name="Google Shape;2151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2" name="Google Shape;2152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3" name="Google Shape;2153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4" name="Google Shape;2154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5" name="Google Shape;2155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6" name="Google Shape;2156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7" name="Google Shape;2157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8" name="Google Shape;2158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9" name="Google Shape;2159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0" name="Google Shape;2160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1" name="Google Shape;2161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2" name="Google Shape;2162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63" name="Google Shape;2163;p22"/>
          <p:cNvGrpSpPr/>
          <p:nvPr/>
        </p:nvGrpSpPr>
        <p:grpSpPr>
          <a:xfrm>
            <a:off x="457275" y="531994"/>
            <a:ext cx="732933" cy="735329"/>
            <a:chOff x="3841181" y="335095"/>
            <a:chExt cx="549700" cy="551497"/>
          </a:xfrm>
        </p:grpSpPr>
        <p:grpSp>
          <p:nvGrpSpPr>
            <p:cNvPr id="2164" name="Google Shape;2164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65" name="Google Shape;2165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6" name="Google Shape;2166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7" name="Google Shape;2167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8" name="Google Shape;2168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9" name="Google Shape;2169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0" name="Google Shape;2170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1" name="Google Shape;2171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2" name="Google Shape;2172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3" name="Google Shape;2173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4" name="Google Shape;2174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78" name="Google Shape;2178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79" name="Google Shape;2179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4" name="Google Shape;2184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5" name="Google Shape;2185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92" name="Google Shape;2192;p22"/>
          <p:cNvGrpSpPr/>
          <p:nvPr/>
        </p:nvGrpSpPr>
        <p:grpSpPr>
          <a:xfrm rot="-1799830">
            <a:off x="10550012" y="643420"/>
            <a:ext cx="1009629" cy="1012931"/>
            <a:chOff x="3841181" y="335095"/>
            <a:chExt cx="549700" cy="551497"/>
          </a:xfrm>
        </p:grpSpPr>
        <p:grpSp>
          <p:nvGrpSpPr>
            <p:cNvPr id="2193" name="Google Shape;2193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94" name="Google Shape;2194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5" name="Google Shape;2195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6" name="Google Shape;2196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7" name="Google Shape;2197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8" name="Google Shape;2198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9" name="Google Shape;2199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0" name="Google Shape;2200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1" name="Google Shape;2201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2" name="Google Shape;2202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3" name="Google Shape;2203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4" name="Google Shape;2204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5" name="Google Shape;2205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6" name="Google Shape;2206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07" name="Google Shape;2207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208" name="Google Shape;2208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9" name="Google Shape;2209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0" name="Google Shape;2210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1" name="Google Shape;2211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2" name="Google Shape;2212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3" name="Google Shape;2213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4" name="Google Shape;2214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5" name="Google Shape;2215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6" name="Google Shape;2216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7" name="Google Shape;2217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8" name="Google Shape;2218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9" name="Google Shape;2219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0" name="Google Shape;2220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21" name="Google Shape;2221;p22"/>
          <p:cNvSpPr/>
          <p:nvPr/>
        </p:nvSpPr>
        <p:spPr>
          <a:xfrm>
            <a:off x="10051059" y="270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2" name="Google Shape;2222;p22"/>
          <p:cNvSpPr/>
          <p:nvPr/>
        </p:nvSpPr>
        <p:spPr>
          <a:xfrm>
            <a:off x="11463170" y="4345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64533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 and six columns ">
    <p:spTree>
      <p:nvGrpSpPr>
        <p:cNvPr id="1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p23"/>
          <p:cNvSpPr/>
          <p:nvPr/>
        </p:nvSpPr>
        <p:spPr>
          <a:xfrm flipH="1">
            <a:off x="841799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5" name="Google Shape;2225;p23"/>
          <p:cNvSpPr/>
          <p:nvPr/>
        </p:nvSpPr>
        <p:spPr>
          <a:xfrm flipH="1">
            <a:off x="-6487699" y="135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6" name="Google Shape;2226;p23"/>
          <p:cNvSpPr/>
          <p:nvPr/>
        </p:nvSpPr>
        <p:spPr>
          <a:xfrm flipH="1">
            <a:off x="3305431" y="52024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7" name="Google Shape;2227;p23"/>
          <p:cNvSpPr txBox="1">
            <a:spLocks noGrp="1"/>
          </p:cNvSpPr>
          <p:nvPr>
            <p:ph type="subTitle" idx="1"/>
          </p:nvPr>
        </p:nvSpPr>
        <p:spPr>
          <a:xfrm>
            <a:off x="14423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28" name="Google Shape;2228;p23"/>
          <p:cNvSpPr txBox="1">
            <a:spLocks noGrp="1"/>
          </p:cNvSpPr>
          <p:nvPr>
            <p:ph type="title"/>
          </p:nvPr>
        </p:nvSpPr>
        <p:spPr>
          <a:xfrm>
            <a:off x="1442300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29" name="Google Shape;2229;p23"/>
          <p:cNvSpPr txBox="1">
            <a:spLocks noGrp="1"/>
          </p:cNvSpPr>
          <p:nvPr>
            <p:ph type="subTitle" idx="2"/>
          </p:nvPr>
        </p:nvSpPr>
        <p:spPr>
          <a:xfrm>
            <a:off x="47240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0" name="Google Shape;2230;p23"/>
          <p:cNvSpPr txBox="1">
            <a:spLocks noGrp="1"/>
          </p:cNvSpPr>
          <p:nvPr>
            <p:ph type="title" idx="3"/>
          </p:nvPr>
        </p:nvSpPr>
        <p:spPr>
          <a:xfrm>
            <a:off x="4724004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1" name="Google Shape;2231;p23"/>
          <p:cNvSpPr txBox="1">
            <a:spLocks noGrp="1"/>
          </p:cNvSpPr>
          <p:nvPr>
            <p:ph type="subTitle" idx="4"/>
          </p:nvPr>
        </p:nvSpPr>
        <p:spPr>
          <a:xfrm>
            <a:off x="8005633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2" name="Google Shape;2232;p23"/>
          <p:cNvSpPr txBox="1">
            <a:spLocks noGrp="1"/>
          </p:cNvSpPr>
          <p:nvPr>
            <p:ph type="title" idx="5"/>
          </p:nvPr>
        </p:nvSpPr>
        <p:spPr>
          <a:xfrm>
            <a:off x="8005643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3" name="Google Shape;2233;p23"/>
          <p:cNvSpPr txBox="1">
            <a:spLocks noGrp="1"/>
          </p:cNvSpPr>
          <p:nvPr>
            <p:ph type="subTitle" idx="6"/>
          </p:nvPr>
        </p:nvSpPr>
        <p:spPr>
          <a:xfrm>
            <a:off x="14423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4" name="Google Shape;2234;p23"/>
          <p:cNvSpPr txBox="1">
            <a:spLocks noGrp="1"/>
          </p:cNvSpPr>
          <p:nvPr>
            <p:ph type="title" idx="7"/>
          </p:nvPr>
        </p:nvSpPr>
        <p:spPr>
          <a:xfrm>
            <a:off x="1442300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5" name="Google Shape;2235;p23"/>
          <p:cNvSpPr txBox="1">
            <a:spLocks noGrp="1"/>
          </p:cNvSpPr>
          <p:nvPr>
            <p:ph type="subTitle" idx="8"/>
          </p:nvPr>
        </p:nvSpPr>
        <p:spPr>
          <a:xfrm>
            <a:off x="47240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6" name="Google Shape;2236;p23"/>
          <p:cNvSpPr txBox="1">
            <a:spLocks noGrp="1"/>
          </p:cNvSpPr>
          <p:nvPr>
            <p:ph type="title" idx="9"/>
          </p:nvPr>
        </p:nvSpPr>
        <p:spPr>
          <a:xfrm>
            <a:off x="4724004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7" name="Google Shape;2237;p23"/>
          <p:cNvSpPr txBox="1">
            <a:spLocks noGrp="1"/>
          </p:cNvSpPr>
          <p:nvPr>
            <p:ph type="subTitle" idx="13"/>
          </p:nvPr>
        </p:nvSpPr>
        <p:spPr>
          <a:xfrm>
            <a:off x="8005633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8" name="Google Shape;2238;p23"/>
          <p:cNvSpPr txBox="1">
            <a:spLocks noGrp="1"/>
          </p:cNvSpPr>
          <p:nvPr>
            <p:ph type="title" idx="14"/>
          </p:nvPr>
        </p:nvSpPr>
        <p:spPr>
          <a:xfrm>
            <a:off x="8005643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9" name="Google Shape;2239;p23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40" name="Google Shape;2240;p23"/>
          <p:cNvGrpSpPr/>
          <p:nvPr/>
        </p:nvGrpSpPr>
        <p:grpSpPr>
          <a:xfrm rot="-2700000" flipH="1">
            <a:off x="10305836" y="419900"/>
            <a:ext cx="732921" cy="1065573"/>
            <a:chOff x="7193925" y="3631200"/>
            <a:chExt cx="805075" cy="1170475"/>
          </a:xfrm>
        </p:grpSpPr>
        <p:grpSp>
          <p:nvGrpSpPr>
            <p:cNvPr id="2241" name="Google Shape;2241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42" name="Google Shape;2242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3" name="Google Shape;2243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4" name="Google Shape;2244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5" name="Google Shape;2245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6" name="Google Shape;2246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7" name="Google Shape;2247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8" name="Google Shape;2248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9" name="Google Shape;2249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0" name="Google Shape;2250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1" name="Google Shape;2251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2" name="Google Shape;2252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3" name="Google Shape;2253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4" name="Google Shape;2254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5" name="Google Shape;2255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6" name="Google Shape;2256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7" name="Google Shape;2257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8" name="Google Shape;2258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9" name="Google Shape;2259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0" name="Google Shape;2260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1" name="Google Shape;2261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2" name="Google Shape;2262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3" name="Google Shape;2263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4" name="Google Shape;2264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5" name="Google Shape;2265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6" name="Google Shape;2266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7" name="Google Shape;2267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68" name="Google Shape;2268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69" name="Google Shape;2269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0" name="Google Shape;2270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1" name="Google Shape;2271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2" name="Google Shape;2272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3" name="Google Shape;2273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9" name="Google Shape;2279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0" name="Google Shape;2280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1" name="Google Shape;2281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2" name="Google Shape;2282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3" name="Google Shape;2283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4" name="Google Shape;2284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5" name="Google Shape;2285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6" name="Google Shape;2286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7" name="Google Shape;2287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8" name="Google Shape;2288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9" name="Google Shape;2289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0" name="Google Shape;2290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1" name="Google Shape;2291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2" name="Google Shape;2292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3" name="Google Shape;2293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4" name="Google Shape;2294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95" name="Google Shape;2295;p23"/>
          <p:cNvSpPr/>
          <p:nvPr/>
        </p:nvSpPr>
        <p:spPr>
          <a:xfrm flipH="1">
            <a:off x="669906" y="50491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6" name="Google Shape;2296;p23"/>
          <p:cNvSpPr/>
          <p:nvPr/>
        </p:nvSpPr>
        <p:spPr>
          <a:xfrm flipH="1">
            <a:off x="1207606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7" name="Google Shape;2297;p23"/>
          <p:cNvSpPr/>
          <p:nvPr/>
        </p:nvSpPr>
        <p:spPr>
          <a:xfrm flipH="1">
            <a:off x="399186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8" name="Google Shape;2298;p23"/>
          <p:cNvSpPr/>
          <p:nvPr/>
        </p:nvSpPr>
        <p:spPr>
          <a:xfrm flipH="1">
            <a:off x="11536073" y="463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9" name="Google Shape;2299;p23"/>
          <p:cNvSpPr/>
          <p:nvPr/>
        </p:nvSpPr>
        <p:spPr>
          <a:xfrm flipH="1">
            <a:off x="11431653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00" name="Google Shape;2300;p23"/>
          <p:cNvGrpSpPr/>
          <p:nvPr/>
        </p:nvGrpSpPr>
        <p:grpSpPr>
          <a:xfrm flipH="1">
            <a:off x="10698719" y="5774028"/>
            <a:ext cx="732933" cy="735329"/>
            <a:chOff x="3841181" y="335095"/>
            <a:chExt cx="549700" cy="551497"/>
          </a:xfrm>
        </p:grpSpPr>
        <p:grpSp>
          <p:nvGrpSpPr>
            <p:cNvPr id="2301" name="Google Shape;2301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02" name="Google Shape;2302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3" name="Google Shape;2303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4" name="Google Shape;2304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5" name="Google Shape;2305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6" name="Google Shape;2306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7" name="Google Shape;2307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8" name="Google Shape;2308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9" name="Google Shape;2309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0" name="Google Shape;2310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1" name="Google Shape;2311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2" name="Google Shape;2312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3" name="Google Shape;2313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4" name="Google Shape;2314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15" name="Google Shape;2315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16" name="Google Shape;2316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7" name="Google Shape;2317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8" name="Google Shape;2318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9" name="Google Shape;2319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0" name="Google Shape;2320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1" name="Google Shape;2321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2" name="Google Shape;2322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3" name="Google Shape;2323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4" name="Google Shape;2324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5" name="Google Shape;2325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6" name="Google Shape;2326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7" name="Google Shape;2327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8" name="Google Shape;2328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4840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p24"/>
          <p:cNvSpPr/>
          <p:nvPr/>
        </p:nvSpPr>
        <p:spPr>
          <a:xfrm flipH="1">
            <a:off x="5978780" y="-3282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1" name="Google Shape;2331;p24"/>
          <p:cNvSpPr/>
          <p:nvPr/>
        </p:nvSpPr>
        <p:spPr>
          <a:xfrm flipH="1">
            <a:off x="6096013" y="51514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2" name="Google Shape;2332;p24"/>
          <p:cNvSpPr/>
          <p:nvPr/>
        </p:nvSpPr>
        <p:spPr>
          <a:xfrm flipH="1">
            <a:off x="-6053720" y="-1409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3" name="Google Shape;2333;p2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34" name="Google Shape;2334;p24"/>
          <p:cNvSpPr/>
          <p:nvPr/>
        </p:nvSpPr>
        <p:spPr>
          <a:xfrm>
            <a:off x="2573103" y="26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5" name="Google Shape;2335;p24"/>
          <p:cNvSpPr/>
          <p:nvPr/>
        </p:nvSpPr>
        <p:spPr>
          <a:xfrm>
            <a:off x="10303366" y="472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6" name="Google Shape;2336;p24"/>
          <p:cNvSpPr/>
          <p:nvPr/>
        </p:nvSpPr>
        <p:spPr>
          <a:xfrm>
            <a:off x="480242" y="43596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37" name="Google Shape;2337;p24"/>
          <p:cNvGrpSpPr/>
          <p:nvPr/>
        </p:nvGrpSpPr>
        <p:grpSpPr>
          <a:xfrm>
            <a:off x="10874575" y="903494"/>
            <a:ext cx="732933" cy="735329"/>
            <a:chOff x="3841181" y="335095"/>
            <a:chExt cx="549700" cy="551497"/>
          </a:xfrm>
        </p:grpSpPr>
        <p:grpSp>
          <p:nvGrpSpPr>
            <p:cNvPr id="2338" name="Google Shape;2338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39" name="Google Shape;2339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0" name="Google Shape;2340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1" name="Google Shape;2341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2" name="Google Shape;2342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3" name="Google Shape;2343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4" name="Google Shape;2344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5" name="Google Shape;2345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6" name="Google Shape;2346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7" name="Google Shape;2347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8" name="Google Shape;2348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9" name="Google Shape;2349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0" name="Google Shape;2350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1" name="Google Shape;2351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52" name="Google Shape;2352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53" name="Google Shape;2353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4" name="Google Shape;2354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0" name="Google Shape;2360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1" name="Google Shape;2361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2" name="Google Shape;2362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3" name="Google Shape;2363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4" name="Google Shape;2364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5" name="Google Shape;2365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366" name="Google Shape;2366;p24"/>
          <p:cNvSpPr/>
          <p:nvPr/>
        </p:nvSpPr>
        <p:spPr>
          <a:xfrm>
            <a:off x="11491375" y="52857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67" name="Google Shape;2367;p24"/>
          <p:cNvSpPr/>
          <p:nvPr/>
        </p:nvSpPr>
        <p:spPr>
          <a:xfrm>
            <a:off x="529970" y="5751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99218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Google Shape;2369;p25"/>
          <p:cNvSpPr/>
          <p:nvPr/>
        </p:nvSpPr>
        <p:spPr>
          <a:xfrm flipH="1">
            <a:off x="10624080" y="-185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0" name="Google Shape;2370;p25"/>
          <p:cNvSpPr/>
          <p:nvPr/>
        </p:nvSpPr>
        <p:spPr>
          <a:xfrm flipH="1">
            <a:off x="4033980" y="4904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1" name="Google Shape;2371;p25"/>
          <p:cNvSpPr/>
          <p:nvPr/>
        </p:nvSpPr>
        <p:spPr>
          <a:xfrm flipH="1">
            <a:off x="-2755287" y="-9425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2" name="Google Shape;2372;p2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373" name="Google Shape;2373;p25"/>
          <p:cNvGrpSpPr/>
          <p:nvPr/>
        </p:nvGrpSpPr>
        <p:grpSpPr>
          <a:xfrm>
            <a:off x="1213059" y="817663"/>
            <a:ext cx="1103107" cy="1118563"/>
            <a:chOff x="901750" y="604725"/>
            <a:chExt cx="1115000" cy="1130775"/>
          </a:xfrm>
        </p:grpSpPr>
        <p:grpSp>
          <p:nvGrpSpPr>
            <p:cNvPr id="2374" name="Google Shape;2374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75" name="Google Shape;2375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6" name="Google Shape;2376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7" name="Google Shape;2377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8" name="Google Shape;2378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9" name="Google Shape;2379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0" name="Google Shape;2380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1" name="Google Shape;2381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2" name="Google Shape;2382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2" name="Google Shape;2392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3" name="Google Shape;2393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6" name="Google Shape;2396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97" name="Google Shape;2397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3" name="Google Shape;2403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4" name="Google Shape;2404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5" name="Google Shape;2405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6" name="Google Shape;2406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7" name="Google Shape;2407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8" name="Google Shape;2408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9" name="Google Shape;2409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0" name="Google Shape;2410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1" name="Google Shape;2411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2" name="Google Shape;2412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3" name="Google Shape;2413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18" name="Google Shape;2418;p25"/>
          <p:cNvSpPr/>
          <p:nvPr/>
        </p:nvSpPr>
        <p:spPr>
          <a:xfrm>
            <a:off x="395399" y="88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19" name="Google Shape;2419;p25"/>
          <p:cNvGrpSpPr/>
          <p:nvPr/>
        </p:nvGrpSpPr>
        <p:grpSpPr>
          <a:xfrm rot="-4500040">
            <a:off x="558498" y="5068489"/>
            <a:ext cx="1342252" cy="1682888"/>
            <a:chOff x="7475418" y="335106"/>
            <a:chExt cx="1006719" cy="1262203"/>
          </a:xfrm>
        </p:grpSpPr>
        <p:grpSp>
          <p:nvGrpSpPr>
            <p:cNvPr id="2420" name="Google Shape;2420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21" name="Google Shape;2421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3" name="Google Shape;2423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4" name="Google Shape;2424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4" name="Google Shape;2434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5" name="Google Shape;2435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6" name="Google Shape;2436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7" name="Google Shape;2437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8" name="Google Shape;2438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9" name="Google Shape;2439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0" name="Google Shape;2440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1" name="Google Shape;2441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2" name="Google Shape;2442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3" name="Google Shape;2443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4" name="Google Shape;2444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5" name="Google Shape;2445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6" name="Google Shape;2446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47" name="Google Shape;2447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48" name="Google Shape;2448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9" name="Google Shape;2449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0" name="Google Shape;2450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1" name="Google Shape;2451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2" name="Google Shape;2452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3" name="Google Shape;2453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4" name="Google Shape;2454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5" name="Google Shape;2455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6" name="Google Shape;2456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7" name="Google Shape;2457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8" name="Google Shape;2458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9" name="Google Shape;2459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0" name="Google Shape;2460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1" name="Google Shape;2461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2" name="Google Shape;2462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3" name="Google Shape;2463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4" name="Google Shape;2464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5" name="Google Shape;2465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6" name="Google Shape;2466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7" name="Google Shape;2467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8" name="Google Shape;2468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9" name="Google Shape;2469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0" name="Google Shape;2470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1" name="Google Shape;2471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2" name="Google Shape;2472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3" name="Google Shape;2473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74" name="Google Shape;2474;p25"/>
          <p:cNvGrpSpPr/>
          <p:nvPr/>
        </p:nvGrpSpPr>
        <p:grpSpPr>
          <a:xfrm rot="-2700000">
            <a:off x="10569709" y="5397188"/>
            <a:ext cx="732927" cy="735323"/>
            <a:chOff x="3841181" y="335095"/>
            <a:chExt cx="549700" cy="551497"/>
          </a:xfrm>
        </p:grpSpPr>
        <p:grpSp>
          <p:nvGrpSpPr>
            <p:cNvPr id="2475" name="Google Shape;2475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76" name="Google Shape;2476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7" name="Google Shape;2477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8" name="Google Shape;2478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9" name="Google Shape;2479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0" name="Google Shape;2480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1" name="Google Shape;2481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2" name="Google Shape;2482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3" name="Google Shape;2483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4" name="Google Shape;2484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5" name="Google Shape;2485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6" name="Google Shape;2486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7" name="Google Shape;2487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8" name="Google Shape;2488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89" name="Google Shape;2489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90" name="Google Shape;2490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1" name="Google Shape;2491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2" name="Google Shape;2492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3" name="Google Shape;2493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4" name="Google Shape;2494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5" name="Google Shape;2495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6" name="Google Shape;2496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7" name="Google Shape;2497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8" name="Google Shape;2498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9" name="Google Shape;2499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0" name="Google Shape;2500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1" name="Google Shape;2501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2" name="Google Shape;2502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03" name="Google Shape;2503;p25"/>
          <p:cNvGrpSpPr/>
          <p:nvPr/>
        </p:nvGrpSpPr>
        <p:grpSpPr>
          <a:xfrm rot="1799830">
            <a:off x="10448614" y="642719"/>
            <a:ext cx="1009629" cy="1012931"/>
            <a:chOff x="3841181" y="335095"/>
            <a:chExt cx="549700" cy="551497"/>
          </a:xfrm>
        </p:grpSpPr>
        <p:grpSp>
          <p:nvGrpSpPr>
            <p:cNvPr id="2504" name="Google Shape;2504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05" name="Google Shape;2505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3" name="Google Shape;2513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4" name="Google Shape;2514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8" name="Google Shape;2518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19" name="Google Shape;2519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4" name="Google Shape;2524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5" name="Google Shape;2525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6" name="Google Shape;2526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7" name="Google Shape;2527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8" name="Google Shape;2528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9" name="Google Shape;2529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0" name="Google Shape;2530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1" name="Google Shape;2531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532" name="Google Shape;2532;p25"/>
          <p:cNvSpPr/>
          <p:nvPr/>
        </p:nvSpPr>
        <p:spPr>
          <a:xfrm>
            <a:off x="11745237" y="4795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3" name="Google Shape;2533;p25"/>
          <p:cNvSpPr/>
          <p:nvPr/>
        </p:nvSpPr>
        <p:spPr>
          <a:xfrm>
            <a:off x="499803" y="4220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4" name="Google Shape;2534;p25"/>
          <p:cNvSpPr/>
          <p:nvPr/>
        </p:nvSpPr>
        <p:spPr>
          <a:xfrm>
            <a:off x="11449133" y="198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5" name="Google Shape;2535;p25"/>
          <p:cNvSpPr/>
          <p:nvPr/>
        </p:nvSpPr>
        <p:spPr>
          <a:xfrm>
            <a:off x="73152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3071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2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7" name="Google Shape;2537;p26"/>
          <p:cNvSpPr/>
          <p:nvPr/>
        </p:nvSpPr>
        <p:spPr>
          <a:xfrm flipH="1">
            <a:off x="-6241553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8" name="Google Shape;2538;p26"/>
          <p:cNvSpPr/>
          <p:nvPr/>
        </p:nvSpPr>
        <p:spPr>
          <a:xfrm flipH="1">
            <a:off x="2265297" y="57201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9" name="Google Shape;2539;p26"/>
          <p:cNvSpPr/>
          <p:nvPr/>
        </p:nvSpPr>
        <p:spPr>
          <a:xfrm flipH="1">
            <a:off x="4881001" y="-35357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0" name="Google Shape;2540;p2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41" name="Google Shape;2541;p26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2" name="Google Shape;2542;p26"/>
          <p:cNvSpPr/>
          <p:nvPr/>
        </p:nvSpPr>
        <p:spPr>
          <a:xfrm>
            <a:off x="11467666" y="1655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3" name="Google Shape;2543;p26"/>
          <p:cNvSpPr/>
          <p:nvPr/>
        </p:nvSpPr>
        <p:spPr>
          <a:xfrm>
            <a:off x="11620942" y="61325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44" name="Google Shape;2544;p26"/>
          <p:cNvGrpSpPr/>
          <p:nvPr/>
        </p:nvGrpSpPr>
        <p:grpSpPr>
          <a:xfrm>
            <a:off x="10794542" y="351678"/>
            <a:ext cx="732933" cy="735329"/>
            <a:chOff x="3841181" y="335095"/>
            <a:chExt cx="549700" cy="551497"/>
          </a:xfrm>
        </p:grpSpPr>
        <p:grpSp>
          <p:nvGrpSpPr>
            <p:cNvPr id="2545" name="Google Shape;2545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46" name="Google Shape;2546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7" name="Google Shape;2547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8" name="Google Shape;2548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9" name="Google Shape;2549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0" name="Google Shape;2550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1" name="Google Shape;2551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2" name="Google Shape;2552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3" name="Google Shape;2553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4" name="Google Shape;2554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5" name="Google Shape;2555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6" name="Google Shape;2556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7" name="Google Shape;2557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8" name="Google Shape;2558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59" name="Google Shape;2559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60" name="Google Shape;2560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1" name="Google Shape;2561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2" name="Google Shape;2562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3" name="Google Shape;2563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4" name="Google Shape;2564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5" name="Google Shape;2565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6" name="Google Shape;2566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7" name="Google Shape;2567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8" name="Google Shape;2568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9" name="Google Shape;2569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0" name="Google Shape;2570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1" name="Google Shape;2571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2" name="Google Shape;2572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73" name="Google Shape;2573;p26"/>
          <p:cNvGrpSpPr/>
          <p:nvPr/>
        </p:nvGrpSpPr>
        <p:grpSpPr>
          <a:xfrm rot="-1799830">
            <a:off x="359079" y="371353"/>
            <a:ext cx="1009629" cy="1012931"/>
            <a:chOff x="3841181" y="335095"/>
            <a:chExt cx="549700" cy="551497"/>
          </a:xfrm>
        </p:grpSpPr>
        <p:grpSp>
          <p:nvGrpSpPr>
            <p:cNvPr id="2574" name="Google Shape;2574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75" name="Google Shape;2575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6" name="Google Shape;2576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7" name="Google Shape;2577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8" name="Google Shape;2578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9" name="Google Shape;2579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0" name="Google Shape;2580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1" name="Google Shape;2581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2" name="Google Shape;2582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3" name="Google Shape;2583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4" name="Google Shape;2584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5" name="Google Shape;2585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6" name="Google Shape;2586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7" name="Google Shape;2587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88" name="Google Shape;2588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89" name="Google Shape;2589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0" name="Google Shape;2590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1" name="Google Shape;2591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2" name="Google Shape;2592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3" name="Google Shape;2593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4" name="Google Shape;2594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5" name="Google Shape;2595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6" name="Google Shape;2596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7" name="Google Shape;2597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8" name="Google Shape;2598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9" name="Google Shape;2599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0" name="Google Shape;2600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1" name="Google Shape;2601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02" name="Google Shape;2602;p26"/>
          <p:cNvGrpSpPr/>
          <p:nvPr/>
        </p:nvGrpSpPr>
        <p:grpSpPr>
          <a:xfrm>
            <a:off x="4415375" y="6043644"/>
            <a:ext cx="570955" cy="572821"/>
            <a:chOff x="3841181" y="335095"/>
            <a:chExt cx="549700" cy="551497"/>
          </a:xfrm>
        </p:grpSpPr>
        <p:grpSp>
          <p:nvGrpSpPr>
            <p:cNvPr id="2603" name="Google Shape;2603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04" name="Google Shape;2604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5" name="Google Shape;2605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6" name="Google Shape;2606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7" name="Google Shape;2607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8" name="Google Shape;2608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9" name="Google Shape;2609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0" name="Google Shape;2610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1" name="Google Shape;2611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2" name="Google Shape;2612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3" name="Google Shape;2613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4" name="Google Shape;2614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5" name="Google Shape;2615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6" name="Google Shape;2616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17" name="Google Shape;2617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18" name="Google Shape;2618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9" name="Google Shape;2619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0" name="Google Shape;2620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1" name="Google Shape;2621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2" name="Google Shape;2622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3" name="Google Shape;2623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4" name="Google Shape;2624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5" name="Google Shape;2625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6" name="Google Shape;2626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7" name="Google Shape;2627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8" name="Google Shape;2628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9" name="Google Shape;2629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0" name="Google Shape;2630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31" name="Google Shape;2631;p26"/>
          <p:cNvSpPr/>
          <p:nvPr/>
        </p:nvSpPr>
        <p:spPr>
          <a:xfrm>
            <a:off x="435233" y="6043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64960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 only 4">
    <p:spTree>
      <p:nvGrpSpPr>
        <p:cNvPr id="1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3" name="Google Shape;2633;p27"/>
          <p:cNvSpPr/>
          <p:nvPr/>
        </p:nvSpPr>
        <p:spPr>
          <a:xfrm>
            <a:off x="6811125" y="-102054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4" name="Google Shape;2634;p27"/>
          <p:cNvSpPr/>
          <p:nvPr/>
        </p:nvSpPr>
        <p:spPr>
          <a:xfrm>
            <a:off x="-5388520" y="19406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5" name="Google Shape;2635;p2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36" name="Google Shape;2636;p27"/>
          <p:cNvSpPr/>
          <p:nvPr/>
        </p:nvSpPr>
        <p:spPr>
          <a:xfrm flipH="1">
            <a:off x="9434895" y="273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7" name="Google Shape;2637;p27"/>
          <p:cNvSpPr/>
          <p:nvPr/>
        </p:nvSpPr>
        <p:spPr>
          <a:xfrm flipH="1">
            <a:off x="2497795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8" name="Google Shape;2638;p27"/>
          <p:cNvSpPr/>
          <p:nvPr/>
        </p:nvSpPr>
        <p:spPr>
          <a:xfrm flipH="1">
            <a:off x="11507126" y="4837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9" name="Google Shape;2639;p27"/>
          <p:cNvSpPr/>
          <p:nvPr/>
        </p:nvSpPr>
        <p:spPr>
          <a:xfrm flipH="1">
            <a:off x="461319" y="5268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0" name="Google Shape;2640;p27"/>
          <p:cNvSpPr/>
          <p:nvPr/>
        </p:nvSpPr>
        <p:spPr>
          <a:xfrm flipH="1">
            <a:off x="448442" y="2303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1" name="Google Shape;2641;p27"/>
          <p:cNvSpPr/>
          <p:nvPr/>
        </p:nvSpPr>
        <p:spPr>
          <a:xfrm flipH="1">
            <a:off x="594529" y="6243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42" name="Google Shape;2642;p27"/>
          <p:cNvGrpSpPr/>
          <p:nvPr/>
        </p:nvGrpSpPr>
        <p:grpSpPr>
          <a:xfrm rot="-1800044" flipH="1">
            <a:off x="594873" y="446851"/>
            <a:ext cx="1342263" cy="1682901"/>
            <a:chOff x="7475418" y="335106"/>
            <a:chExt cx="1006719" cy="1262203"/>
          </a:xfrm>
        </p:grpSpPr>
        <p:grpSp>
          <p:nvGrpSpPr>
            <p:cNvPr id="2643" name="Google Shape;2643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44" name="Google Shape;2644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5" name="Google Shape;2645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6" name="Google Shape;2646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7" name="Google Shape;2647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8" name="Google Shape;2648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9" name="Google Shape;2649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0" name="Google Shape;2650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1" name="Google Shape;2651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2" name="Google Shape;2652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3" name="Google Shape;2653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4" name="Google Shape;2654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5" name="Google Shape;2655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6" name="Google Shape;2656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7" name="Google Shape;2657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8" name="Google Shape;2658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9" name="Google Shape;2659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0" name="Google Shape;2660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1" name="Google Shape;2661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2" name="Google Shape;2662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3" name="Google Shape;2663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4" name="Google Shape;2664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5" name="Google Shape;2665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6" name="Google Shape;2666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7" name="Google Shape;2667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8" name="Google Shape;2668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9" name="Google Shape;2669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70" name="Google Shape;2670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71" name="Google Shape;2671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2" name="Google Shape;2672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3" name="Google Shape;2673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4" name="Google Shape;2674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5" name="Google Shape;2675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6" name="Google Shape;2676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7" name="Google Shape;2677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8" name="Google Shape;2678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9" name="Google Shape;2679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0" name="Google Shape;2680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1" name="Google Shape;2681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2" name="Google Shape;2682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3" name="Google Shape;2683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4" name="Google Shape;2684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5" name="Google Shape;2685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6" name="Google Shape;2686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7" name="Google Shape;2687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8" name="Google Shape;2688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9" name="Google Shape;2689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0" name="Google Shape;2690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1" name="Google Shape;2691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2" name="Google Shape;2692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3" name="Google Shape;2693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4" name="Google Shape;2694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5" name="Google Shape;2695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6" name="Google Shape;2696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97" name="Google Shape;2697;p27"/>
          <p:cNvGrpSpPr/>
          <p:nvPr/>
        </p:nvGrpSpPr>
        <p:grpSpPr>
          <a:xfrm flipH="1">
            <a:off x="10626076" y="5764912"/>
            <a:ext cx="732933" cy="735329"/>
            <a:chOff x="3841181" y="335095"/>
            <a:chExt cx="549700" cy="551497"/>
          </a:xfrm>
        </p:grpSpPr>
        <p:grpSp>
          <p:nvGrpSpPr>
            <p:cNvPr id="2698" name="Google Shape;2698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99" name="Google Shape;2699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0" name="Google Shape;2700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1" name="Google Shape;2701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2" name="Google Shape;2702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3" name="Google Shape;2703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4" name="Google Shape;2704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5" name="Google Shape;2705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6" name="Google Shape;2706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7" name="Google Shape;2707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8" name="Google Shape;2708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9" name="Google Shape;2709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0" name="Google Shape;2710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1" name="Google Shape;2711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12" name="Google Shape;2712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713" name="Google Shape;2713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4" name="Google Shape;2714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5" name="Google Shape;2715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6" name="Google Shape;2716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7" name="Google Shape;2717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8" name="Google Shape;2718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9" name="Google Shape;2719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0" name="Google Shape;2720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1" name="Google Shape;2721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2" name="Google Shape;2722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3" name="Google Shape;2723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4" name="Google Shape;2724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5" name="Google Shape;2725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726" name="Google Shape;2726;p27"/>
          <p:cNvGrpSpPr/>
          <p:nvPr/>
        </p:nvGrpSpPr>
        <p:grpSpPr>
          <a:xfrm>
            <a:off x="10128892" y="719329"/>
            <a:ext cx="1103107" cy="1118563"/>
            <a:chOff x="901750" y="604725"/>
            <a:chExt cx="1115000" cy="1130775"/>
          </a:xfrm>
        </p:grpSpPr>
        <p:grpSp>
          <p:nvGrpSpPr>
            <p:cNvPr id="2727" name="Google Shape;2727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28" name="Google Shape;2728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9" name="Google Shape;2729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0" name="Google Shape;2730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1" name="Google Shape;2731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2" name="Google Shape;2732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3" name="Google Shape;2733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4" name="Google Shape;2734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5" name="Google Shape;2735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6" name="Google Shape;2736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7" name="Google Shape;2737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8" name="Google Shape;2738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9" name="Google Shape;2739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0" name="Google Shape;2740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1" name="Google Shape;2741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2" name="Google Shape;2742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3" name="Google Shape;2743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4" name="Google Shape;2744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5" name="Google Shape;2745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6" name="Google Shape;2746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7" name="Google Shape;2747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8" name="Google Shape;2748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49" name="Google Shape;2749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50" name="Google Shape;2750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1" name="Google Shape;2751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2" name="Google Shape;2752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3" name="Google Shape;2753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4" name="Google Shape;2754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5" name="Google Shape;2755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6" name="Google Shape;2756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7" name="Google Shape;2757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8" name="Google Shape;2758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9" name="Google Shape;2759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0" name="Google Shape;2760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1" name="Google Shape;2761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2" name="Google Shape;2762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3" name="Google Shape;2763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4" name="Google Shape;2764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5" name="Google Shape;2765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6" name="Google Shape;2766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7" name="Google Shape;2767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8" name="Google Shape;2768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9" name="Google Shape;2769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0" name="Google Shape;2770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2601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 only 5">
    <p:spTree>
      <p:nvGrpSpPr>
        <p:cNvPr id="1" name="Shape 2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" name="Google Shape;2772;p2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73" name="Google Shape;2773;p28"/>
          <p:cNvSpPr/>
          <p:nvPr/>
        </p:nvSpPr>
        <p:spPr>
          <a:xfrm>
            <a:off x="7937225" y="22927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4" name="Google Shape;2774;p28"/>
          <p:cNvSpPr/>
          <p:nvPr/>
        </p:nvSpPr>
        <p:spPr>
          <a:xfrm>
            <a:off x="-4738853" y="-3765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5" name="Google Shape;2775;p28"/>
          <p:cNvSpPr/>
          <p:nvPr/>
        </p:nvSpPr>
        <p:spPr>
          <a:xfrm>
            <a:off x="439733" y="6059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76" name="Google Shape;2776;p28"/>
          <p:cNvGrpSpPr/>
          <p:nvPr/>
        </p:nvGrpSpPr>
        <p:grpSpPr>
          <a:xfrm rot="2700000">
            <a:off x="660931" y="368665"/>
            <a:ext cx="1073423" cy="1560619"/>
            <a:chOff x="7193925" y="3631200"/>
            <a:chExt cx="805075" cy="1170475"/>
          </a:xfrm>
        </p:grpSpPr>
        <p:grpSp>
          <p:nvGrpSpPr>
            <p:cNvPr id="2777" name="Google Shape;2777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778" name="Google Shape;2778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9" name="Google Shape;2779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0" name="Google Shape;2780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1" name="Google Shape;2781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2" name="Google Shape;2782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3" name="Google Shape;2783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4" name="Google Shape;2784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5" name="Google Shape;2785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6" name="Google Shape;2786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7" name="Google Shape;2787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8" name="Google Shape;2788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9" name="Google Shape;2789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0" name="Google Shape;2790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1" name="Google Shape;2791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2" name="Google Shape;2792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3" name="Google Shape;2793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4" name="Google Shape;2794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5" name="Google Shape;2795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6" name="Google Shape;2796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7" name="Google Shape;2797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8" name="Google Shape;2798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9" name="Google Shape;2799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0" name="Google Shape;2800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1" name="Google Shape;2801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2" name="Google Shape;2802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3" name="Google Shape;2803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04" name="Google Shape;2804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805" name="Google Shape;2805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6" name="Google Shape;2806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7" name="Google Shape;2807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8" name="Google Shape;2808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9" name="Google Shape;2809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0" name="Google Shape;2810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1" name="Google Shape;2811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2" name="Google Shape;2812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3" name="Google Shape;2813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4" name="Google Shape;2814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5" name="Google Shape;2815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6" name="Google Shape;2816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7" name="Google Shape;2817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8" name="Google Shape;2818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9" name="Google Shape;2819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0" name="Google Shape;2820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1" name="Google Shape;2821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2" name="Google Shape;2822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3" name="Google Shape;2823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4" name="Google Shape;2824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5" name="Google Shape;2825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6" name="Google Shape;2826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7" name="Google Shape;2827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8" name="Google Shape;2828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9" name="Google Shape;2829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30" name="Google Shape;2830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31" name="Google Shape;2831;p28"/>
          <p:cNvSpPr/>
          <p:nvPr/>
        </p:nvSpPr>
        <p:spPr>
          <a:xfrm>
            <a:off x="2260733" y="371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2" name="Google Shape;2832;p28"/>
          <p:cNvSpPr/>
          <p:nvPr/>
        </p:nvSpPr>
        <p:spPr>
          <a:xfrm>
            <a:off x="11514799" y="19693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3" name="Google Shape;2833;p28"/>
          <p:cNvSpPr/>
          <p:nvPr/>
        </p:nvSpPr>
        <p:spPr>
          <a:xfrm>
            <a:off x="442537" y="22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4" name="Google Shape;2834;p28"/>
          <p:cNvSpPr/>
          <p:nvPr/>
        </p:nvSpPr>
        <p:spPr>
          <a:xfrm>
            <a:off x="11709237" y="6126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228784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 only 6">
    <p:spTree>
      <p:nvGrpSpPr>
        <p:cNvPr id="1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29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7" name="Google Shape;2837;p29"/>
          <p:cNvSpPr/>
          <p:nvPr/>
        </p:nvSpPr>
        <p:spPr>
          <a:xfrm flipH="1">
            <a:off x="-4963887" y="-91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8" name="Google Shape;2838;p29"/>
          <p:cNvSpPr/>
          <p:nvPr/>
        </p:nvSpPr>
        <p:spPr>
          <a:xfrm flipH="1">
            <a:off x="2243664" y="47239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9" name="Google Shape;2839;p29"/>
          <p:cNvSpPr/>
          <p:nvPr/>
        </p:nvSpPr>
        <p:spPr>
          <a:xfrm flipH="1">
            <a:off x="5790535" y="-21497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0" name="Google Shape;2840;p29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41" name="Google Shape;2841;p29"/>
          <p:cNvGrpSpPr/>
          <p:nvPr/>
        </p:nvGrpSpPr>
        <p:grpSpPr>
          <a:xfrm rot="-1799830">
            <a:off x="9921579" y="951387"/>
            <a:ext cx="1009629" cy="1012931"/>
            <a:chOff x="3841181" y="335095"/>
            <a:chExt cx="549700" cy="551497"/>
          </a:xfrm>
        </p:grpSpPr>
        <p:grpSp>
          <p:nvGrpSpPr>
            <p:cNvPr id="2842" name="Google Shape;2842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43" name="Google Shape;2843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4" name="Google Shape;2844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5" name="Google Shape;2845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6" name="Google Shape;2846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7" name="Google Shape;2847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8" name="Google Shape;2848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9" name="Google Shape;2849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0" name="Google Shape;2850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1" name="Google Shape;2851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2" name="Google Shape;2852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3" name="Google Shape;2853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4" name="Google Shape;2854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5" name="Google Shape;2855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56" name="Google Shape;2856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57" name="Google Shape;2857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8" name="Google Shape;2858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9" name="Google Shape;2859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0" name="Google Shape;2860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1" name="Google Shape;2861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2" name="Google Shape;2862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3" name="Google Shape;2863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4" name="Google Shape;2864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5" name="Google Shape;2865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6" name="Google Shape;2866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7" name="Google Shape;2867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8" name="Google Shape;2868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9" name="Google Shape;2869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70" name="Google Shape;2870;p29"/>
          <p:cNvSpPr/>
          <p:nvPr/>
        </p:nvSpPr>
        <p:spPr>
          <a:xfrm>
            <a:off x="11214992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1" name="Google Shape;2871;p29"/>
          <p:cNvSpPr/>
          <p:nvPr/>
        </p:nvSpPr>
        <p:spPr>
          <a:xfrm>
            <a:off x="11528359" y="57376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2" name="Google Shape;2872;p29"/>
          <p:cNvSpPr/>
          <p:nvPr/>
        </p:nvSpPr>
        <p:spPr>
          <a:xfrm>
            <a:off x="293592" y="23153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3" name="Google Shape;2873;p29"/>
          <p:cNvSpPr/>
          <p:nvPr/>
        </p:nvSpPr>
        <p:spPr>
          <a:xfrm>
            <a:off x="507203" y="5484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4" name="Google Shape;2874;p29"/>
          <p:cNvSpPr/>
          <p:nvPr/>
        </p:nvSpPr>
        <p:spPr>
          <a:xfrm>
            <a:off x="6307403" y="63154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16820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Title only 7">
    <p:spTree>
      <p:nvGrpSpPr>
        <p:cNvPr id="1" name="Shape 2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" name="Google Shape;2876;p30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77" name="Google Shape;2877;p30"/>
          <p:cNvSpPr/>
          <p:nvPr/>
        </p:nvSpPr>
        <p:spPr>
          <a:xfrm flipH="1">
            <a:off x="-2960720" y="-20756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8" name="Google Shape;2878;p30"/>
          <p:cNvSpPr/>
          <p:nvPr/>
        </p:nvSpPr>
        <p:spPr>
          <a:xfrm flipH="1">
            <a:off x="-303569" y="48229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9" name="Google Shape;2879;p30"/>
          <p:cNvSpPr/>
          <p:nvPr/>
        </p:nvSpPr>
        <p:spPr>
          <a:xfrm flipH="1">
            <a:off x="6730301" y="-4154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0" name="Google Shape;2880;p30"/>
          <p:cNvSpPr/>
          <p:nvPr/>
        </p:nvSpPr>
        <p:spPr>
          <a:xfrm>
            <a:off x="1564133" y="6048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81" name="Google Shape;2881;p30"/>
          <p:cNvGrpSpPr/>
          <p:nvPr/>
        </p:nvGrpSpPr>
        <p:grpSpPr>
          <a:xfrm rot="-900248">
            <a:off x="1441664" y="784955"/>
            <a:ext cx="584051" cy="585960"/>
            <a:chOff x="3841181" y="335095"/>
            <a:chExt cx="549700" cy="551497"/>
          </a:xfrm>
        </p:grpSpPr>
        <p:grpSp>
          <p:nvGrpSpPr>
            <p:cNvPr id="2882" name="Google Shape;288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83" name="Google Shape;288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4" name="Google Shape;288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5" name="Google Shape;288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6" name="Google Shape;288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7" name="Google Shape;288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8" name="Google Shape;288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9" name="Google Shape;288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0" name="Google Shape;289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1" name="Google Shape;289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2" name="Google Shape;289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3" name="Google Shape;289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4" name="Google Shape;289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5" name="Google Shape;289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96" name="Google Shape;289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97" name="Google Shape;289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8" name="Google Shape;289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9" name="Google Shape;289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0" name="Google Shape;290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1" name="Google Shape;290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2" name="Google Shape;290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3" name="Google Shape;290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4" name="Google Shape;290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5" name="Google Shape;290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6" name="Google Shape;290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7" name="Google Shape;290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8" name="Google Shape;290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9" name="Google Shape;290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10" name="Google Shape;2910;p30"/>
          <p:cNvSpPr/>
          <p:nvPr/>
        </p:nvSpPr>
        <p:spPr>
          <a:xfrm>
            <a:off x="610753" y="1502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11" name="Google Shape;2911;p30"/>
          <p:cNvGrpSpPr/>
          <p:nvPr/>
        </p:nvGrpSpPr>
        <p:grpSpPr>
          <a:xfrm rot="-3599868">
            <a:off x="10217251" y="775870"/>
            <a:ext cx="864364" cy="867153"/>
            <a:chOff x="3841181" y="335095"/>
            <a:chExt cx="549700" cy="551497"/>
          </a:xfrm>
        </p:grpSpPr>
        <p:grpSp>
          <p:nvGrpSpPr>
            <p:cNvPr id="2912" name="Google Shape;291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13" name="Google Shape;291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4" name="Google Shape;291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5" name="Google Shape;291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6" name="Google Shape;291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7" name="Google Shape;291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8" name="Google Shape;291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9" name="Google Shape;291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0" name="Google Shape;292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1" name="Google Shape;292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2" name="Google Shape;292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3" name="Google Shape;292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4" name="Google Shape;292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5" name="Google Shape;292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26" name="Google Shape;292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27" name="Google Shape;292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8" name="Google Shape;292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9" name="Google Shape;292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0" name="Google Shape;293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1" name="Google Shape;293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2" name="Google Shape;293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3" name="Google Shape;293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4" name="Google Shape;293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5" name="Google Shape;293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6" name="Google Shape;293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7" name="Google Shape;293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8" name="Google Shape;293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9" name="Google Shape;293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940" name="Google Shape;2940;p30"/>
          <p:cNvGrpSpPr/>
          <p:nvPr/>
        </p:nvGrpSpPr>
        <p:grpSpPr>
          <a:xfrm rot="-5399708">
            <a:off x="518797" y="4714705"/>
            <a:ext cx="864348" cy="867175"/>
            <a:chOff x="3841181" y="335095"/>
            <a:chExt cx="549700" cy="551497"/>
          </a:xfrm>
        </p:grpSpPr>
        <p:grpSp>
          <p:nvGrpSpPr>
            <p:cNvPr id="2941" name="Google Shape;2941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42" name="Google Shape;2942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3" name="Google Shape;2943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4" name="Google Shape;2944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5" name="Google Shape;2945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6" name="Google Shape;2946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7" name="Google Shape;2947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8" name="Google Shape;2948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9" name="Google Shape;2949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0" name="Google Shape;2950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1" name="Google Shape;2951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2" name="Google Shape;2952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3" name="Google Shape;2953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4" name="Google Shape;2954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5" name="Google Shape;2955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56" name="Google Shape;2956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7" name="Google Shape;2957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8" name="Google Shape;2958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9" name="Google Shape;2959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0" name="Google Shape;2960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1" name="Google Shape;2961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2" name="Google Shape;2962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3" name="Google Shape;2963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4" name="Google Shape;2964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5" name="Google Shape;2965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6" name="Google Shape;2966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7" name="Google Shape;2967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8" name="Google Shape;2968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69" name="Google Shape;2969;p30"/>
          <p:cNvSpPr/>
          <p:nvPr/>
        </p:nvSpPr>
        <p:spPr>
          <a:xfrm>
            <a:off x="10649433" y="56182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0" name="Google Shape;2970;p30"/>
          <p:cNvSpPr/>
          <p:nvPr/>
        </p:nvSpPr>
        <p:spPr>
          <a:xfrm>
            <a:off x="11241019" y="4821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1" name="Google Shape;2971;p30"/>
          <p:cNvSpPr/>
          <p:nvPr/>
        </p:nvSpPr>
        <p:spPr>
          <a:xfrm>
            <a:off x="11475686" y="2062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9258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"/>
          <p:cNvSpPr/>
          <p:nvPr/>
        </p:nvSpPr>
        <p:spPr>
          <a:xfrm rot="-2700000">
            <a:off x="6456105" y="5121820"/>
            <a:ext cx="6272524" cy="3746896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" name="Google Shape;288;p4"/>
          <p:cNvSpPr/>
          <p:nvPr/>
        </p:nvSpPr>
        <p:spPr>
          <a:xfrm>
            <a:off x="469892" y="-191835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9" name="Google Shape;289;p4"/>
          <p:cNvSpPr txBox="1">
            <a:spLocks noGrp="1"/>
          </p:cNvSpPr>
          <p:nvPr>
            <p:ph type="body" idx="1"/>
          </p:nvPr>
        </p:nvSpPr>
        <p:spPr>
          <a:xfrm>
            <a:off x="960000" y="1678633"/>
            <a:ext cx="10272000" cy="4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90" name="Google Shape;290;p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91" name="Google Shape;291;p4"/>
          <p:cNvGrpSpPr/>
          <p:nvPr/>
        </p:nvGrpSpPr>
        <p:grpSpPr>
          <a:xfrm rot="2700000">
            <a:off x="10986772" y="5571700"/>
            <a:ext cx="732921" cy="1065573"/>
            <a:chOff x="7193925" y="3631200"/>
            <a:chExt cx="805075" cy="1170475"/>
          </a:xfrm>
        </p:grpSpPr>
        <p:grpSp>
          <p:nvGrpSpPr>
            <p:cNvPr id="292" name="Google Shape;292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93" name="Google Shape;293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" name="Google Shape;295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" name="Google Shape;296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" name="Google Shape;306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" name="Google Shape;307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" name="Google Shape;308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" name="Google Shape;309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0" name="Google Shape;310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" name="Google Shape;311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" name="Google Shape;313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" name="Google Shape;314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" name="Google Shape;316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" name="Google Shape;317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9" name="Google Shape;319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0" name="Google Shape;320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" name="Google Shape;322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" name="Google Shape;323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" name="Google Shape;327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" name="Google Shape;328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" name="Google Shape;332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" name="Google Shape;333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" name="Google Shape;339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" name="Google Shape;340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" name="Google Shape;344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5" name="Google Shape;345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6" name="Google Shape;346;p4"/>
          <p:cNvSpPr/>
          <p:nvPr/>
        </p:nvSpPr>
        <p:spPr>
          <a:xfrm>
            <a:off x="11576737" y="369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7" name="Google Shape;347;p4"/>
          <p:cNvSpPr/>
          <p:nvPr/>
        </p:nvSpPr>
        <p:spPr>
          <a:xfrm>
            <a:off x="11754403" y="475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8" name="Google Shape;348;p4"/>
          <p:cNvSpPr/>
          <p:nvPr/>
        </p:nvSpPr>
        <p:spPr>
          <a:xfrm>
            <a:off x="9947470" y="6376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9" name="Google Shape;349;p4"/>
          <p:cNvSpPr/>
          <p:nvPr/>
        </p:nvSpPr>
        <p:spPr>
          <a:xfrm>
            <a:off x="221532" y="4058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0" name="Google Shape;350;p4"/>
          <p:cNvSpPr/>
          <p:nvPr/>
        </p:nvSpPr>
        <p:spPr>
          <a:xfrm>
            <a:off x="325937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" name="Google Shape;351;p4"/>
          <p:cNvSpPr/>
          <p:nvPr/>
        </p:nvSpPr>
        <p:spPr>
          <a:xfrm>
            <a:off x="221532" y="302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2" name="Google Shape;352;p4"/>
          <p:cNvGrpSpPr/>
          <p:nvPr/>
        </p:nvGrpSpPr>
        <p:grpSpPr>
          <a:xfrm>
            <a:off x="1298875" y="472194"/>
            <a:ext cx="732933" cy="735329"/>
            <a:chOff x="3841181" y="335095"/>
            <a:chExt cx="549700" cy="551497"/>
          </a:xfrm>
        </p:grpSpPr>
        <p:grpSp>
          <p:nvGrpSpPr>
            <p:cNvPr id="353" name="Google Shape;353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4" name="Google Shape;354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5" name="Google Shape;355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" name="Google Shape;356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" name="Google Shape;357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" name="Google Shape;358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" name="Google Shape;359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" name="Google Shape;360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" name="Google Shape;361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" name="Google Shape;362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" name="Google Shape;363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" name="Google Shape;364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" name="Google Shape;365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" name="Google Shape;366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7" name="Google Shape;367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8" name="Google Shape;368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" name="Google Shape;369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" name="Google Shape;370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" name="Google Shape;371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" name="Google Shape;372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" name="Google Shape;373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" name="Google Shape;374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" name="Google Shape;375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" name="Google Shape;376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7" name="Google Shape;377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" name="Google Shape;378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" name="Google Shape;379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" name="Google Shape;380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267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31"/>
          <p:cNvSpPr/>
          <p:nvPr/>
        </p:nvSpPr>
        <p:spPr>
          <a:xfrm flipH="1">
            <a:off x="-5071020" y="1991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4" name="Google Shape;2974;p31"/>
          <p:cNvSpPr/>
          <p:nvPr/>
        </p:nvSpPr>
        <p:spPr>
          <a:xfrm flipH="1">
            <a:off x="7491880" y="756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5" name="Google Shape;2975;p31"/>
          <p:cNvSpPr txBox="1">
            <a:spLocks noGrp="1"/>
          </p:cNvSpPr>
          <p:nvPr>
            <p:ph type="title" hasCustomPrompt="1"/>
          </p:nvPr>
        </p:nvSpPr>
        <p:spPr>
          <a:xfrm>
            <a:off x="3087096" y="71035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6" name="Google Shape;2976;p31"/>
          <p:cNvSpPr txBox="1">
            <a:spLocks noGrp="1"/>
          </p:cNvSpPr>
          <p:nvPr>
            <p:ph type="subTitle" idx="1"/>
          </p:nvPr>
        </p:nvSpPr>
        <p:spPr>
          <a:xfrm>
            <a:off x="3087032" y="1991217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7" name="Google Shape;2977;p31"/>
          <p:cNvSpPr txBox="1">
            <a:spLocks noGrp="1"/>
          </p:cNvSpPr>
          <p:nvPr>
            <p:ph type="title" idx="2" hasCustomPrompt="1"/>
          </p:nvPr>
        </p:nvSpPr>
        <p:spPr>
          <a:xfrm>
            <a:off x="3087175" y="2499965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8" name="Google Shape;2978;p31"/>
          <p:cNvSpPr txBox="1">
            <a:spLocks noGrp="1"/>
          </p:cNvSpPr>
          <p:nvPr>
            <p:ph type="subTitle" idx="3"/>
          </p:nvPr>
        </p:nvSpPr>
        <p:spPr>
          <a:xfrm>
            <a:off x="3087000" y="3780833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9" name="Google Shape;2979;p31"/>
          <p:cNvSpPr txBox="1">
            <a:spLocks noGrp="1"/>
          </p:cNvSpPr>
          <p:nvPr>
            <p:ph type="title" idx="4" hasCustomPrompt="1"/>
          </p:nvPr>
        </p:nvSpPr>
        <p:spPr>
          <a:xfrm>
            <a:off x="3087175" y="428958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80" name="Google Shape;2980;p31"/>
          <p:cNvSpPr txBox="1">
            <a:spLocks noGrp="1"/>
          </p:cNvSpPr>
          <p:nvPr>
            <p:ph type="subTitle" idx="5"/>
          </p:nvPr>
        </p:nvSpPr>
        <p:spPr>
          <a:xfrm>
            <a:off x="3087032" y="5570449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81" name="Google Shape;2981;p31"/>
          <p:cNvSpPr/>
          <p:nvPr/>
        </p:nvSpPr>
        <p:spPr>
          <a:xfrm>
            <a:off x="392886" y="11671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2" name="Google Shape;2982;p31"/>
          <p:cNvSpPr/>
          <p:nvPr/>
        </p:nvSpPr>
        <p:spPr>
          <a:xfrm>
            <a:off x="2460182" y="2134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3" name="Google Shape;2983;p31"/>
          <p:cNvSpPr/>
          <p:nvPr/>
        </p:nvSpPr>
        <p:spPr>
          <a:xfrm>
            <a:off x="2512386" y="6132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4" name="Google Shape;2984;p31"/>
          <p:cNvSpPr/>
          <p:nvPr/>
        </p:nvSpPr>
        <p:spPr>
          <a:xfrm>
            <a:off x="10238099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5" name="Google Shape;2985;p31"/>
          <p:cNvSpPr/>
          <p:nvPr/>
        </p:nvSpPr>
        <p:spPr>
          <a:xfrm>
            <a:off x="10756133" y="16664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6" name="Google Shape;2986;p31"/>
          <p:cNvSpPr/>
          <p:nvPr/>
        </p:nvSpPr>
        <p:spPr>
          <a:xfrm>
            <a:off x="102903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87" name="Google Shape;2987;p31"/>
          <p:cNvGrpSpPr/>
          <p:nvPr/>
        </p:nvGrpSpPr>
        <p:grpSpPr>
          <a:xfrm>
            <a:off x="10148758" y="2685409"/>
            <a:ext cx="1342292" cy="1682937"/>
            <a:chOff x="7475418" y="335106"/>
            <a:chExt cx="1006719" cy="1262203"/>
          </a:xfrm>
        </p:grpSpPr>
        <p:grpSp>
          <p:nvGrpSpPr>
            <p:cNvPr id="2988" name="Google Shape;2988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989" name="Google Shape;2989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0" name="Google Shape;2990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1" name="Google Shape;2991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2" name="Google Shape;2992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3" name="Google Shape;2993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4" name="Google Shape;2994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5" name="Google Shape;2995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6" name="Google Shape;2996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7" name="Google Shape;2997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8" name="Google Shape;2998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9" name="Google Shape;2999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0" name="Google Shape;3000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1" name="Google Shape;3001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2" name="Google Shape;3002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3" name="Google Shape;3003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4" name="Google Shape;3004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5" name="Google Shape;3005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6" name="Google Shape;3006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7" name="Google Shape;3007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8" name="Google Shape;3008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9" name="Google Shape;3009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0" name="Google Shape;3010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1" name="Google Shape;3011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2" name="Google Shape;3012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3" name="Google Shape;3013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4" name="Google Shape;3014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15" name="Google Shape;3015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016" name="Google Shape;3016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7" name="Google Shape;3017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8" name="Google Shape;3018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9" name="Google Shape;3019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0" name="Google Shape;3020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1" name="Google Shape;3021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2" name="Google Shape;3022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3" name="Google Shape;3023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4" name="Google Shape;3024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5" name="Google Shape;3025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6" name="Google Shape;3026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7" name="Google Shape;3027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8" name="Google Shape;3028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9" name="Google Shape;3029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0" name="Google Shape;3030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1" name="Google Shape;3031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2" name="Google Shape;3032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3" name="Google Shape;3033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4" name="Google Shape;3034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5" name="Google Shape;3035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6" name="Google Shape;3036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7" name="Google Shape;3037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8" name="Google Shape;3038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9" name="Google Shape;3039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0" name="Google Shape;3040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1" name="Google Shape;3041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042" name="Google Shape;3042;p31"/>
          <p:cNvGrpSpPr/>
          <p:nvPr/>
        </p:nvGrpSpPr>
        <p:grpSpPr>
          <a:xfrm rot="1800044">
            <a:off x="1120750" y="960983"/>
            <a:ext cx="1073409" cy="1560599"/>
            <a:chOff x="7193925" y="3631200"/>
            <a:chExt cx="805075" cy="1170475"/>
          </a:xfrm>
        </p:grpSpPr>
        <p:grpSp>
          <p:nvGrpSpPr>
            <p:cNvPr id="3043" name="Google Shape;3043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44" name="Google Shape;3044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5" name="Google Shape;3045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6" name="Google Shape;3046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7" name="Google Shape;3047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8" name="Google Shape;3048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9" name="Google Shape;3049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0" name="Google Shape;3050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1" name="Google Shape;3051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2" name="Google Shape;3052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3" name="Google Shape;3053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4" name="Google Shape;3054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5" name="Google Shape;3055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6" name="Google Shape;3056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7" name="Google Shape;3057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8" name="Google Shape;3058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9" name="Google Shape;3059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0" name="Google Shape;3060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1" name="Google Shape;3061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2" name="Google Shape;3062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3" name="Google Shape;3063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4" name="Google Shape;3064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5" name="Google Shape;3065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6" name="Google Shape;3066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7" name="Google Shape;3067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8" name="Google Shape;3068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9" name="Google Shape;3069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70" name="Google Shape;3070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71" name="Google Shape;3071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2" name="Google Shape;3072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3" name="Google Shape;3073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4" name="Google Shape;3074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5" name="Google Shape;3075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6" name="Google Shape;3076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7" name="Google Shape;3077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8" name="Google Shape;3078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9" name="Google Shape;3079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0" name="Google Shape;3080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1" name="Google Shape;3081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2" name="Google Shape;3082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3" name="Google Shape;3083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4" name="Google Shape;3084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5" name="Google Shape;3085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6" name="Google Shape;3086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7" name="Google Shape;3087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8" name="Google Shape;3088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9" name="Google Shape;3089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0" name="Google Shape;3090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1" name="Google Shape;3091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2" name="Google Shape;3092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3" name="Google Shape;3093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4" name="Google Shape;3094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5" name="Google Shape;3095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6" name="Google Shape;3096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9440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p32"/>
          <p:cNvSpPr/>
          <p:nvPr/>
        </p:nvSpPr>
        <p:spPr>
          <a:xfrm flipH="1">
            <a:off x="9741731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99" name="Google Shape;3099;p32"/>
          <p:cNvSpPr/>
          <p:nvPr/>
        </p:nvSpPr>
        <p:spPr>
          <a:xfrm flipH="1">
            <a:off x="1236168" y="-31239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0" name="Google Shape;3100;p32"/>
          <p:cNvSpPr/>
          <p:nvPr/>
        </p:nvSpPr>
        <p:spPr>
          <a:xfrm flipH="1">
            <a:off x="-3465787" y="4648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1" name="Google Shape;3101;p32"/>
          <p:cNvSpPr txBox="1">
            <a:spLocks noGrp="1"/>
          </p:cNvSpPr>
          <p:nvPr>
            <p:ph type="title" hasCustomPrompt="1"/>
          </p:nvPr>
        </p:nvSpPr>
        <p:spPr>
          <a:xfrm>
            <a:off x="1711900" y="2015067"/>
            <a:ext cx="1429600" cy="90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2" name="Google Shape;3102;p32"/>
          <p:cNvSpPr txBox="1">
            <a:spLocks noGrp="1"/>
          </p:cNvSpPr>
          <p:nvPr>
            <p:ph type="subTitle" idx="1"/>
          </p:nvPr>
        </p:nvSpPr>
        <p:spPr>
          <a:xfrm>
            <a:off x="1237800" y="3978020"/>
            <a:ext cx="2377600" cy="5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3" name="Google Shape;3103;p32"/>
          <p:cNvSpPr txBox="1">
            <a:spLocks noGrp="1"/>
          </p:cNvSpPr>
          <p:nvPr>
            <p:ph type="title" idx="2" hasCustomPrompt="1"/>
          </p:nvPr>
        </p:nvSpPr>
        <p:spPr>
          <a:xfrm>
            <a:off x="52562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4" name="Google Shape;3104;p32"/>
          <p:cNvSpPr txBox="1">
            <a:spLocks noGrp="1"/>
          </p:cNvSpPr>
          <p:nvPr>
            <p:ph type="subTitle" idx="3"/>
          </p:nvPr>
        </p:nvSpPr>
        <p:spPr>
          <a:xfrm>
            <a:off x="4904551" y="3977405"/>
            <a:ext cx="23832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5" name="Google Shape;3105;p32"/>
          <p:cNvSpPr txBox="1">
            <a:spLocks noGrp="1"/>
          </p:cNvSpPr>
          <p:nvPr>
            <p:ph type="title" idx="4" hasCustomPrompt="1"/>
          </p:nvPr>
        </p:nvSpPr>
        <p:spPr>
          <a:xfrm>
            <a:off x="89113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6" name="Google Shape;3106;p32"/>
          <p:cNvSpPr txBox="1">
            <a:spLocks noGrp="1"/>
          </p:cNvSpPr>
          <p:nvPr>
            <p:ph type="subTitle" idx="5"/>
          </p:nvPr>
        </p:nvSpPr>
        <p:spPr>
          <a:xfrm>
            <a:off x="8571099" y="3977405"/>
            <a:ext cx="23800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7" name="Google Shape;3107;p32"/>
          <p:cNvSpPr txBox="1">
            <a:spLocks noGrp="1"/>
          </p:cNvSpPr>
          <p:nvPr>
            <p:ph type="subTitle" idx="6"/>
          </p:nvPr>
        </p:nvSpPr>
        <p:spPr>
          <a:xfrm>
            <a:off x="1236167" y="4382264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8" name="Google Shape;3108;p32"/>
          <p:cNvSpPr txBox="1">
            <a:spLocks noGrp="1"/>
          </p:cNvSpPr>
          <p:nvPr>
            <p:ph type="subTitle" idx="7"/>
          </p:nvPr>
        </p:nvSpPr>
        <p:spPr>
          <a:xfrm>
            <a:off x="4902917" y="4382263"/>
            <a:ext cx="23864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9" name="Google Shape;3109;p32"/>
          <p:cNvSpPr txBox="1">
            <a:spLocks noGrp="1"/>
          </p:cNvSpPr>
          <p:nvPr>
            <p:ph type="subTitle" idx="8"/>
          </p:nvPr>
        </p:nvSpPr>
        <p:spPr>
          <a:xfrm>
            <a:off x="8569433" y="4382261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0" name="Google Shape;3110;p32"/>
          <p:cNvSpPr/>
          <p:nvPr/>
        </p:nvSpPr>
        <p:spPr>
          <a:xfrm>
            <a:off x="440170" y="4663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11" name="Google Shape;3111;p32"/>
          <p:cNvSpPr/>
          <p:nvPr/>
        </p:nvSpPr>
        <p:spPr>
          <a:xfrm>
            <a:off x="501575" y="3519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12" name="Google Shape;3112;p32"/>
          <p:cNvGrpSpPr/>
          <p:nvPr/>
        </p:nvGrpSpPr>
        <p:grpSpPr>
          <a:xfrm rot="3599956">
            <a:off x="7498729" y="5291112"/>
            <a:ext cx="1342263" cy="1682901"/>
            <a:chOff x="7475418" y="335106"/>
            <a:chExt cx="1006719" cy="1262203"/>
          </a:xfrm>
        </p:grpSpPr>
        <p:grpSp>
          <p:nvGrpSpPr>
            <p:cNvPr id="3113" name="Google Shape;3113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14" name="Google Shape;3114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5" name="Google Shape;3115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6" name="Google Shape;3116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7" name="Google Shape;3117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8" name="Google Shape;3118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9" name="Google Shape;3119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0" name="Google Shape;3120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1" name="Google Shape;3121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2" name="Google Shape;3122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3" name="Google Shape;3123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4" name="Google Shape;3124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5" name="Google Shape;3125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6" name="Google Shape;3126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7" name="Google Shape;3127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8" name="Google Shape;3128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9" name="Google Shape;3129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0" name="Google Shape;3130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1" name="Google Shape;3131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2" name="Google Shape;3132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3" name="Google Shape;3133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4" name="Google Shape;3134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5" name="Google Shape;3135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6" name="Google Shape;3136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7" name="Google Shape;3137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8" name="Google Shape;3138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9" name="Google Shape;3139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40" name="Google Shape;3140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41" name="Google Shape;3141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2" name="Google Shape;3142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3" name="Google Shape;3143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4" name="Google Shape;3144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5" name="Google Shape;3145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6" name="Google Shape;3146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7" name="Google Shape;3147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8" name="Google Shape;3148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9" name="Google Shape;3149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0" name="Google Shape;3150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1" name="Google Shape;3151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2" name="Google Shape;3152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3" name="Google Shape;3153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4" name="Google Shape;3154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5" name="Google Shape;3155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6" name="Google Shape;3156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7" name="Google Shape;3157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8" name="Google Shape;3158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9" name="Google Shape;3159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0" name="Google Shape;3160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1" name="Google Shape;3161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2" name="Google Shape;3162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3" name="Google Shape;3163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4" name="Google Shape;3164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5" name="Google Shape;3165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6" name="Google Shape;3166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167" name="Google Shape;3167;p32"/>
          <p:cNvGrpSpPr/>
          <p:nvPr/>
        </p:nvGrpSpPr>
        <p:grpSpPr>
          <a:xfrm rot="-1799830">
            <a:off x="625746" y="5611553"/>
            <a:ext cx="1009629" cy="1012931"/>
            <a:chOff x="3841181" y="335095"/>
            <a:chExt cx="549700" cy="551497"/>
          </a:xfrm>
        </p:grpSpPr>
        <p:grpSp>
          <p:nvGrpSpPr>
            <p:cNvPr id="3168" name="Google Shape;3168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69" name="Google Shape;3169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0" name="Google Shape;3170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1" name="Google Shape;3171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2" name="Google Shape;3172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3" name="Google Shape;3173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4" name="Google Shape;3174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5" name="Google Shape;3175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6" name="Google Shape;3176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7" name="Google Shape;3177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8" name="Google Shape;3178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9" name="Google Shape;3179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0" name="Google Shape;3180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1" name="Google Shape;3181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82" name="Google Shape;3182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83" name="Google Shape;3183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4" name="Google Shape;3184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5" name="Google Shape;3185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6" name="Google Shape;3186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7" name="Google Shape;3187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8" name="Google Shape;3188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9" name="Google Shape;3189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0" name="Google Shape;3190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1" name="Google Shape;3191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2" name="Google Shape;3192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3" name="Google Shape;3193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4" name="Google Shape;3194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5" name="Google Shape;3195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196" name="Google Shape;3196;p32"/>
          <p:cNvSpPr/>
          <p:nvPr/>
        </p:nvSpPr>
        <p:spPr>
          <a:xfrm>
            <a:off x="4279170" y="5681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7" name="Google Shape;3197;p32"/>
          <p:cNvSpPr/>
          <p:nvPr/>
        </p:nvSpPr>
        <p:spPr>
          <a:xfrm>
            <a:off x="11397342" y="542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8" name="Google Shape;3198;p32"/>
          <p:cNvSpPr/>
          <p:nvPr/>
        </p:nvSpPr>
        <p:spPr>
          <a:xfrm>
            <a:off x="7421675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99" name="Google Shape;3199;p32"/>
          <p:cNvGrpSpPr/>
          <p:nvPr/>
        </p:nvGrpSpPr>
        <p:grpSpPr>
          <a:xfrm rot="-1799879">
            <a:off x="10702588" y="478743"/>
            <a:ext cx="693544" cy="695812"/>
            <a:chOff x="3841181" y="335095"/>
            <a:chExt cx="549700" cy="551497"/>
          </a:xfrm>
        </p:grpSpPr>
        <p:grpSp>
          <p:nvGrpSpPr>
            <p:cNvPr id="3200" name="Google Shape;3200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01" name="Google Shape;3201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2" name="Google Shape;3202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3" name="Google Shape;3203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4" name="Google Shape;3204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5" name="Google Shape;3205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6" name="Google Shape;3206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7" name="Google Shape;3207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8" name="Google Shape;3208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9" name="Google Shape;3209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0" name="Google Shape;3210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1" name="Google Shape;3211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2" name="Google Shape;3212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3" name="Google Shape;3213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14" name="Google Shape;3214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15" name="Google Shape;3215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6" name="Google Shape;3216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7" name="Google Shape;3217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8" name="Google Shape;3218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9" name="Google Shape;3219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0" name="Google Shape;3220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1" name="Google Shape;3221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2" name="Google Shape;3222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3" name="Google Shape;3223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4" name="Google Shape;3224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5" name="Google Shape;3225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6" name="Google Shape;3226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7" name="Google Shape;3227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28" name="Google Shape;3228;p32"/>
          <p:cNvSpPr/>
          <p:nvPr/>
        </p:nvSpPr>
        <p:spPr>
          <a:xfrm>
            <a:off x="1164342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14839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Google Shape;3230;p33"/>
          <p:cNvSpPr/>
          <p:nvPr/>
        </p:nvSpPr>
        <p:spPr>
          <a:xfrm flipH="1">
            <a:off x="-5868120" y="243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1" name="Google Shape;3231;p33"/>
          <p:cNvSpPr/>
          <p:nvPr/>
        </p:nvSpPr>
        <p:spPr>
          <a:xfrm flipH="1">
            <a:off x="8069113" y="-1992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2" name="Google Shape;3232;p33"/>
          <p:cNvSpPr/>
          <p:nvPr/>
        </p:nvSpPr>
        <p:spPr>
          <a:xfrm flipH="1">
            <a:off x="4033980" y="57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3" name="Google Shape;3233;p33"/>
          <p:cNvSpPr txBox="1">
            <a:spLocks noGrp="1"/>
          </p:cNvSpPr>
          <p:nvPr>
            <p:ph type="subTitle" idx="1"/>
          </p:nvPr>
        </p:nvSpPr>
        <p:spPr>
          <a:xfrm>
            <a:off x="1895133" y="3019805"/>
            <a:ext cx="3088000" cy="1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234" name="Google Shape;3234;p33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35" name="Google Shape;3235;p33"/>
          <p:cNvSpPr/>
          <p:nvPr/>
        </p:nvSpPr>
        <p:spPr>
          <a:xfrm>
            <a:off x="1432408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36" name="Google Shape;3236;p33"/>
          <p:cNvGrpSpPr/>
          <p:nvPr/>
        </p:nvGrpSpPr>
        <p:grpSpPr>
          <a:xfrm rot="7200044">
            <a:off x="9811794" y="246530"/>
            <a:ext cx="1073409" cy="1560599"/>
            <a:chOff x="7193925" y="3631200"/>
            <a:chExt cx="805075" cy="1170475"/>
          </a:xfrm>
        </p:grpSpPr>
        <p:grpSp>
          <p:nvGrpSpPr>
            <p:cNvPr id="3237" name="Google Shape;3237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38" name="Google Shape;3238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9" name="Google Shape;3239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0" name="Google Shape;3240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1" name="Google Shape;3241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2" name="Google Shape;3242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3" name="Google Shape;3243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4" name="Google Shape;3244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5" name="Google Shape;3245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6" name="Google Shape;3246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7" name="Google Shape;3247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8" name="Google Shape;3248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9" name="Google Shape;3249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0" name="Google Shape;3250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1" name="Google Shape;3251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2" name="Google Shape;3252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3" name="Google Shape;3253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4" name="Google Shape;3254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5" name="Google Shape;3255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6" name="Google Shape;3256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7" name="Google Shape;3257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8" name="Google Shape;3258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9" name="Google Shape;3259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0" name="Google Shape;3260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1" name="Google Shape;3261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2" name="Google Shape;3262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3" name="Google Shape;3263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64" name="Google Shape;3264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65" name="Google Shape;3265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6" name="Google Shape;3266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7" name="Google Shape;3267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8" name="Google Shape;3268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9" name="Google Shape;3269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0" name="Google Shape;3270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1" name="Google Shape;3271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2" name="Google Shape;3272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3" name="Google Shape;3273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4" name="Google Shape;3274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5" name="Google Shape;3275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6" name="Google Shape;3276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7" name="Google Shape;3277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8" name="Google Shape;3278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9" name="Google Shape;3279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0" name="Google Shape;3280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1" name="Google Shape;3281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2" name="Google Shape;3282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3" name="Google Shape;3283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4" name="Google Shape;3284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5" name="Google Shape;3285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6" name="Google Shape;3286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7" name="Google Shape;3287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8" name="Google Shape;3288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9" name="Google Shape;3289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0" name="Google Shape;3290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91" name="Google Shape;3291;p33"/>
          <p:cNvSpPr/>
          <p:nvPr/>
        </p:nvSpPr>
        <p:spPr>
          <a:xfrm>
            <a:off x="681375" y="1958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92" name="Google Shape;3292;p33"/>
          <p:cNvGrpSpPr/>
          <p:nvPr/>
        </p:nvGrpSpPr>
        <p:grpSpPr>
          <a:xfrm rot="1800548">
            <a:off x="618040" y="4890066"/>
            <a:ext cx="814064" cy="816725"/>
            <a:chOff x="3841181" y="335095"/>
            <a:chExt cx="549700" cy="551497"/>
          </a:xfrm>
        </p:grpSpPr>
        <p:grpSp>
          <p:nvGrpSpPr>
            <p:cNvPr id="3293" name="Google Shape;3293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94" name="Google Shape;3294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5" name="Google Shape;3295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6" name="Google Shape;3296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7" name="Google Shape;3297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8" name="Google Shape;3298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9" name="Google Shape;3299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0" name="Google Shape;3300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1" name="Google Shape;3301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2" name="Google Shape;3302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3" name="Google Shape;3303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4" name="Google Shape;3304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5" name="Google Shape;3305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6" name="Google Shape;3306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07" name="Google Shape;3307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08" name="Google Shape;3308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9" name="Google Shape;3309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0" name="Google Shape;3310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1" name="Google Shape;3311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2" name="Google Shape;3312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3" name="Google Shape;3313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4" name="Google Shape;3314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5" name="Google Shape;3315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6" name="Google Shape;3316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7" name="Google Shape;3317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8" name="Google Shape;3318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9" name="Google Shape;3319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0" name="Google Shape;3320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21" name="Google Shape;3321;p33"/>
          <p:cNvSpPr/>
          <p:nvPr/>
        </p:nvSpPr>
        <p:spPr>
          <a:xfrm>
            <a:off x="11480805" y="55579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2" name="Google Shape;3322;p33"/>
          <p:cNvSpPr/>
          <p:nvPr/>
        </p:nvSpPr>
        <p:spPr>
          <a:xfrm>
            <a:off x="11416905" y="1584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3" name="Google Shape;3323;p33"/>
          <p:cNvSpPr/>
          <p:nvPr/>
        </p:nvSpPr>
        <p:spPr>
          <a:xfrm>
            <a:off x="5155238" y="54603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180016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3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5" name="Google Shape;3325;p34"/>
          <p:cNvSpPr/>
          <p:nvPr/>
        </p:nvSpPr>
        <p:spPr>
          <a:xfrm rot="-10534213">
            <a:off x="6456091" y="356596"/>
            <a:ext cx="9569884" cy="571673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6" name="Google Shape;3326;p34"/>
          <p:cNvSpPr/>
          <p:nvPr/>
        </p:nvSpPr>
        <p:spPr>
          <a:xfrm rot="900016">
            <a:off x="-2556450" y="4124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7" name="Google Shape;3327;p34"/>
          <p:cNvSpPr/>
          <p:nvPr/>
        </p:nvSpPr>
        <p:spPr>
          <a:xfrm rot="900016">
            <a:off x="-90816" y="-23399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8" name="Google Shape;3328;p34"/>
          <p:cNvSpPr txBox="1">
            <a:spLocks noGrp="1"/>
          </p:cNvSpPr>
          <p:nvPr>
            <p:ph type="title"/>
          </p:nvPr>
        </p:nvSpPr>
        <p:spPr>
          <a:xfrm>
            <a:off x="2493200" y="2241700"/>
            <a:ext cx="7205600" cy="22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6666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29" name="Google Shape;3329;p34"/>
          <p:cNvSpPr txBox="1">
            <a:spLocks noGrp="1"/>
          </p:cNvSpPr>
          <p:nvPr>
            <p:ph type="subTitle" idx="1"/>
          </p:nvPr>
        </p:nvSpPr>
        <p:spPr>
          <a:xfrm>
            <a:off x="3177299" y="4641200"/>
            <a:ext cx="5428400" cy="8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0" name="Google Shape;3330;p34"/>
          <p:cNvSpPr/>
          <p:nvPr/>
        </p:nvSpPr>
        <p:spPr>
          <a:xfrm>
            <a:off x="550919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1" name="Google Shape;3331;p34"/>
          <p:cNvSpPr/>
          <p:nvPr/>
        </p:nvSpPr>
        <p:spPr>
          <a:xfrm>
            <a:off x="2064549" y="34290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2" name="Google Shape;3332;p34"/>
          <p:cNvSpPr/>
          <p:nvPr/>
        </p:nvSpPr>
        <p:spPr>
          <a:xfrm>
            <a:off x="1829836" y="55151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3" name="Google Shape;3333;p34"/>
          <p:cNvSpPr/>
          <p:nvPr/>
        </p:nvSpPr>
        <p:spPr>
          <a:xfrm>
            <a:off x="52594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34" name="Google Shape;3334;p34"/>
          <p:cNvGrpSpPr/>
          <p:nvPr/>
        </p:nvGrpSpPr>
        <p:grpSpPr>
          <a:xfrm rot="-900248">
            <a:off x="658931" y="5136488"/>
            <a:ext cx="584051" cy="585960"/>
            <a:chOff x="3841181" y="335095"/>
            <a:chExt cx="549700" cy="551497"/>
          </a:xfrm>
        </p:grpSpPr>
        <p:grpSp>
          <p:nvGrpSpPr>
            <p:cNvPr id="3335" name="Google Shape;3335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36" name="Google Shape;3336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7" name="Google Shape;3337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8" name="Google Shape;3338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9" name="Google Shape;3339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0" name="Google Shape;3340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1" name="Google Shape;3341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2" name="Google Shape;3342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3" name="Google Shape;3343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4" name="Google Shape;3344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5" name="Google Shape;3345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6" name="Google Shape;3346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7" name="Google Shape;3347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8" name="Google Shape;3348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49" name="Google Shape;3349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50" name="Google Shape;3350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1" name="Google Shape;3351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2" name="Google Shape;3352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3" name="Google Shape;3353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4" name="Google Shape;3354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5" name="Google Shape;3355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6" name="Google Shape;3356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7" name="Google Shape;3357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8" name="Google Shape;3358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9" name="Google Shape;3359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0" name="Google Shape;3360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1" name="Google Shape;3361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2" name="Google Shape;3362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63" name="Google Shape;3363;p34"/>
          <p:cNvSpPr/>
          <p:nvPr/>
        </p:nvSpPr>
        <p:spPr>
          <a:xfrm>
            <a:off x="8605686" y="5039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64" name="Google Shape;3364;p34"/>
          <p:cNvSpPr/>
          <p:nvPr/>
        </p:nvSpPr>
        <p:spPr>
          <a:xfrm>
            <a:off x="10105099" y="5917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65" name="Google Shape;3365;p34"/>
          <p:cNvGrpSpPr/>
          <p:nvPr/>
        </p:nvGrpSpPr>
        <p:grpSpPr>
          <a:xfrm rot="3599956">
            <a:off x="9445590" y="721186"/>
            <a:ext cx="1073409" cy="1560599"/>
            <a:chOff x="7193925" y="3631200"/>
            <a:chExt cx="805075" cy="1170475"/>
          </a:xfrm>
        </p:grpSpPr>
        <p:grpSp>
          <p:nvGrpSpPr>
            <p:cNvPr id="3366" name="Google Shape;3366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67" name="Google Shape;3367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8" name="Google Shape;3368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9" name="Google Shape;3369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0" name="Google Shape;3370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1" name="Google Shape;3371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2" name="Google Shape;3372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3" name="Google Shape;3373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4" name="Google Shape;3374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5" name="Google Shape;3375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6" name="Google Shape;3376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7" name="Google Shape;3377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8" name="Google Shape;3378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9" name="Google Shape;3379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0" name="Google Shape;3380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1" name="Google Shape;3381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2" name="Google Shape;3382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3" name="Google Shape;3383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4" name="Google Shape;3384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5" name="Google Shape;3385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6" name="Google Shape;3386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7" name="Google Shape;3387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8" name="Google Shape;3388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9" name="Google Shape;3389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0" name="Google Shape;3390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1" name="Google Shape;3391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2" name="Google Shape;3392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93" name="Google Shape;3393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94" name="Google Shape;3394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5" name="Google Shape;3395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6" name="Google Shape;3396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7" name="Google Shape;3397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8" name="Google Shape;3398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9" name="Google Shape;3399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0" name="Google Shape;3400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1" name="Google Shape;3401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2" name="Google Shape;3402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3" name="Google Shape;3403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4" name="Google Shape;3404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5" name="Google Shape;3405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6" name="Google Shape;3406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7" name="Google Shape;3407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8" name="Google Shape;3408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9" name="Google Shape;3409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0" name="Google Shape;3410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1" name="Google Shape;3411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2" name="Google Shape;3412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3" name="Google Shape;3413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4" name="Google Shape;3414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5" name="Google Shape;3415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6" name="Google Shape;3416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7" name="Google Shape;3417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8" name="Google Shape;3418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9" name="Google Shape;3419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20" name="Google Shape;3420;p34"/>
          <p:cNvSpPr/>
          <p:nvPr/>
        </p:nvSpPr>
        <p:spPr>
          <a:xfrm>
            <a:off x="10803971" y="20193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21" name="Google Shape;3421;p34"/>
          <p:cNvGrpSpPr/>
          <p:nvPr/>
        </p:nvGrpSpPr>
        <p:grpSpPr>
          <a:xfrm rot="-1799830">
            <a:off x="9973930" y="4008553"/>
            <a:ext cx="1009629" cy="1012931"/>
            <a:chOff x="3841181" y="335095"/>
            <a:chExt cx="549700" cy="551497"/>
          </a:xfrm>
        </p:grpSpPr>
        <p:grpSp>
          <p:nvGrpSpPr>
            <p:cNvPr id="3422" name="Google Shape;3422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23" name="Google Shape;3423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4" name="Google Shape;3424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5" name="Google Shape;3425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6" name="Google Shape;3426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7" name="Google Shape;3427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8" name="Google Shape;3428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9" name="Google Shape;3429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0" name="Google Shape;3430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1" name="Google Shape;3431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2" name="Google Shape;3432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3" name="Google Shape;3433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4" name="Google Shape;3434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5" name="Google Shape;3435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36" name="Google Shape;3436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37" name="Google Shape;3437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8" name="Google Shape;3438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9" name="Google Shape;3439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0" name="Google Shape;3440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1" name="Google Shape;3441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2" name="Google Shape;3442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3" name="Google Shape;3443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4" name="Google Shape;3444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5" name="Google Shape;3445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6" name="Google Shape;3446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7" name="Google Shape;3447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8" name="Google Shape;3448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9" name="Google Shape;3449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8649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p35"/>
          <p:cNvSpPr/>
          <p:nvPr/>
        </p:nvSpPr>
        <p:spPr>
          <a:xfrm flipH="1">
            <a:off x="-865487" y="-33904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2" name="Google Shape;3452;p35"/>
          <p:cNvSpPr/>
          <p:nvPr/>
        </p:nvSpPr>
        <p:spPr>
          <a:xfrm flipH="1">
            <a:off x="1001118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3" name="Google Shape;3453;p35"/>
          <p:cNvSpPr/>
          <p:nvPr/>
        </p:nvSpPr>
        <p:spPr>
          <a:xfrm flipH="1">
            <a:off x="-3607387" y="46960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4" name="Google Shape;3454;p35"/>
          <p:cNvSpPr txBox="1">
            <a:spLocks noGrp="1"/>
          </p:cNvSpPr>
          <p:nvPr>
            <p:ph type="subTitle" idx="1"/>
          </p:nvPr>
        </p:nvSpPr>
        <p:spPr>
          <a:xfrm>
            <a:off x="6096000" y="3197059"/>
            <a:ext cx="3813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5" name="Google Shape;3455;p3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56" name="Google Shape;3456;p35"/>
          <p:cNvSpPr/>
          <p:nvPr/>
        </p:nvSpPr>
        <p:spPr>
          <a:xfrm>
            <a:off x="570342" y="60361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57" name="Google Shape;3457;p35"/>
          <p:cNvGrpSpPr/>
          <p:nvPr/>
        </p:nvGrpSpPr>
        <p:grpSpPr>
          <a:xfrm rot="-1799663">
            <a:off x="905504" y="5103602"/>
            <a:ext cx="680571" cy="682796"/>
            <a:chOff x="3841181" y="335095"/>
            <a:chExt cx="549700" cy="551497"/>
          </a:xfrm>
        </p:grpSpPr>
        <p:grpSp>
          <p:nvGrpSpPr>
            <p:cNvPr id="3458" name="Google Shape;3458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59" name="Google Shape;3459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0" name="Google Shape;3460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1" name="Google Shape;3461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2" name="Google Shape;3462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3" name="Google Shape;3463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4" name="Google Shape;3464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5" name="Google Shape;3465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6" name="Google Shape;3466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7" name="Google Shape;3467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8" name="Google Shape;3468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9" name="Google Shape;3469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0" name="Google Shape;3470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1" name="Google Shape;3471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72" name="Google Shape;3472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73" name="Google Shape;3473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4" name="Google Shape;3474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5" name="Google Shape;3475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6" name="Google Shape;3476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7" name="Google Shape;3477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8" name="Google Shape;3478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9" name="Google Shape;3479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0" name="Google Shape;3480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1" name="Google Shape;3481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2" name="Google Shape;3482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3" name="Google Shape;3483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4" name="Google Shape;3484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5" name="Google Shape;3485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486" name="Google Shape;3486;p35"/>
          <p:cNvGrpSpPr/>
          <p:nvPr/>
        </p:nvGrpSpPr>
        <p:grpSpPr>
          <a:xfrm rot="310">
            <a:off x="950998" y="692765"/>
            <a:ext cx="814069" cy="816731"/>
            <a:chOff x="3841181" y="335095"/>
            <a:chExt cx="549700" cy="551497"/>
          </a:xfrm>
        </p:grpSpPr>
        <p:grpSp>
          <p:nvGrpSpPr>
            <p:cNvPr id="3487" name="Google Shape;3487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88" name="Google Shape;3488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9" name="Google Shape;3489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0" name="Google Shape;3490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1" name="Google Shape;3491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2" name="Google Shape;3492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3" name="Google Shape;3493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4" name="Google Shape;3494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5" name="Google Shape;3495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6" name="Google Shape;3496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7" name="Google Shape;3497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8" name="Google Shape;3498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9" name="Google Shape;3499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0" name="Google Shape;3500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01" name="Google Shape;3501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02" name="Google Shape;3502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3" name="Google Shape;3503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4" name="Google Shape;3504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5" name="Google Shape;3505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6" name="Google Shape;3506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7" name="Google Shape;3507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8" name="Google Shape;3508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9" name="Google Shape;3509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0" name="Google Shape;3510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1" name="Google Shape;3511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2" name="Google Shape;3512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3" name="Google Shape;3513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4" name="Google Shape;3514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15" name="Google Shape;3515;p35"/>
          <p:cNvSpPr/>
          <p:nvPr/>
        </p:nvSpPr>
        <p:spPr>
          <a:xfrm>
            <a:off x="11391305" y="11852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6" name="Google Shape;3516;p35"/>
          <p:cNvSpPr/>
          <p:nvPr/>
        </p:nvSpPr>
        <p:spPr>
          <a:xfrm>
            <a:off x="5751605" y="55661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7" name="Google Shape;3517;p35"/>
          <p:cNvSpPr/>
          <p:nvPr/>
        </p:nvSpPr>
        <p:spPr>
          <a:xfrm>
            <a:off x="22848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8" name="Google Shape;3518;p35"/>
          <p:cNvSpPr/>
          <p:nvPr/>
        </p:nvSpPr>
        <p:spPr>
          <a:xfrm>
            <a:off x="609671" y="1775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19" name="Google Shape;3519;p35"/>
          <p:cNvGrpSpPr/>
          <p:nvPr/>
        </p:nvGrpSpPr>
        <p:grpSpPr>
          <a:xfrm rot="310">
            <a:off x="10300864" y="5036632"/>
            <a:ext cx="814069" cy="816731"/>
            <a:chOff x="3841181" y="335095"/>
            <a:chExt cx="549700" cy="551497"/>
          </a:xfrm>
        </p:grpSpPr>
        <p:grpSp>
          <p:nvGrpSpPr>
            <p:cNvPr id="3520" name="Google Shape;3520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21" name="Google Shape;3521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2" name="Google Shape;3522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3" name="Google Shape;3523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4" name="Google Shape;3524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5" name="Google Shape;3525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6" name="Google Shape;3526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7" name="Google Shape;3527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8" name="Google Shape;3528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9" name="Google Shape;3529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0" name="Google Shape;3530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1" name="Google Shape;3531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2" name="Google Shape;3532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3" name="Google Shape;3533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34" name="Google Shape;3534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35" name="Google Shape;3535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6" name="Google Shape;3536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7" name="Google Shape;3537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8" name="Google Shape;3538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9" name="Google Shape;3539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0" name="Google Shape;3540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1" name="Google Shape;3541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2" name="Google Shape;3542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3" name="Google Shape;3543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4" name="Google Shape;3544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5" name="Google Shape;3545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6" name="Google Shape;3546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7" name="Google Shape;3547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48" name="Google Shape;3548;p35"/>
          <p:cNvSpPr/>
          <p:nvPr/>
        </p:nvSpPr>
        <p:spPr>
          <a:xfrm>
            <a:off x="11512738" y="47270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80810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3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0" name="Google Shape;3550;p36"/>
          <p:cNvSpPr/>
          <p:nvPr/>
        </p:nvSpPr>
        <p:spPr>
          <a:xfrm flipH="1">
            <a:off x="7017213" y="4485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1" name="Google Shape;3551;p36"/>
          <p:cNvSpPr/>
          <p:nvPr/>
        </p:nvSpPr>
        <p:spPr>
          <a:xfrm flipH="1">
            <a:off x="5593947" y="-28887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2" name="Google Shape;3552;p36"/>
          <p:cNvSpPr/>
          <p:nvPr/>
        </p:nvSpPr>
        <p:spPr>
          <a:xfrm flipH="1">
            <a:off x="-4569420" y="2401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3" name="Google Shape;3553;p36"/>
          <p:cNvSpPr txBox="1">
            <a:spLocks noGrp="1"/>
          </p:cNvSpPr>
          <p:nvPr>
            <p:ph type="title"/>
          </p:nvPr>
        </p:nvSpPr>
        <p:spPr>
          <a:xfrm>
            <a:off x="2309867" y="2476444"/>
            <a:ext cx="362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54" name="Google Shape;3554;p36"/>
          <p:cNvSpPr txBox="1">
            <a:spLocks noGrp="1"/>
          </p:cNvSpPr>
          <p:nvPr>
            <p:ph type="subTitle" idx="1"/>
          </p:nvPr>
        </p:nvSpPr>
        <p:spPr>
          <a:xfrm>
            <a:off x="2309867" y="3366644"/>
            <a:ext cx="36240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5" name="Google Shape;3555;p36"/>
          <p:cNvSpPr/>
          <p:nvPr/>
        </p:nvSpPr>
        <p:spPr>
          <a:xfrm>
            <a:off x="577703" y="421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6" name="Google Shape;3556;p36"/>
          <p:cNvSpPr/>
          <p:nvPr/>
        </p:nvSpPr>
        <p:spPr>
          <a:xfrm>
            <a:off x="410608" y="46411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57" name="Google Shape;3557;p36"/>
          <p:cNvGrpSpPr/>
          <p:nvPr/>
        </p:nvGrpSpPr>
        <p:grpSpPr>
          <a:xfrm>
            <a:off x="10092242" y="512828"/>
            <a:ext cx="732933" cy="735329"/>
            <a:chOff x="3841181" y="335095"/>
            <a:chExt cx="549700" cy="551497"/>
          </a:xfrm>
        </p:grpSpPr>
        <p:grpSp>
          <p:nvGrpSpPr>
            <p:cNvPr id="3558" name="Google Shape;3558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59" name="Google Shape;3559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0" name="Google Shape;3560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1" name="Google Shape;3561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2" name="Google Shape;3562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3" name="Google Shape;3563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4" name="Google Shape;3564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5" name="Google Shape;3565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6" name="Google Shape;3566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7" name="Google Shape;3567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8" name="Google Shape;3568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9" name="Google Shape;3569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0" name="Google Shape;3570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1" name="Google Shape;3571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72" name="Google Shape;3572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73" name="Google Shape;3573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4" name="Google Shape;3574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5" name="Google Shape;3575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6" name="Google Shape;3576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7" name="Google Shape;3577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8" name="Google Shape;3578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9" name="Google Shape;3579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0" name="Google Shape;3580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1" name="Google Shape;3581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2" name="Google Shape;3582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3" name="Google Shape;3583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4" name="Google Shape;3584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5" name="Google Shape;3585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586" name="Google Shape;3586;p36"/>
          <p:cNvGrpSpPr/>
          <p:nvPr/>
        </p:nvGrpSpPr>
        <p:grpSpPr>
          <a:xfrm rot="-1799830">
            <a:off x="909563" y="5132153"/>
            <a:ext cx="1009629" cy="1012931"/>
            <a:chOff x="3841181" y="335095"/>
            <a:chExt cx="549700" cy="551497"/>
          </a:xfrm>
        </p:grpSpPr>
        <p:grpSp>
          <p:nvGrpSpPr>
            <p:cNvPr id="3587" name="Google Shape;3587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88" name="Google Shape;3588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9" name="Google Shape;3589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0" name="Google Shape;3590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1" name="Google Shape;3591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2" name="Google Shape;3592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3" name="Google Shape;3593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4" name="Google Shape;3594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5" name="Google Shape;3595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6" name="Google Shape;3596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7" name="Google Shape;3597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8" name="Google Shape;3598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9" name="Google Shape;3599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0" name="Google Shape;3600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01" name="Google Shape;3601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02" name="Google Shape;3602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3" name="Google Shape;3603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4" name="Google Shape;3604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5" name="Google Shape;3605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6" name="Google Shape;3606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7" name="Google Shape;3607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8" name="Google Shape;3608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9" name="Google Shape;3609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0" name="Google Shape;3610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1" name="Google Shape;3611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2" name="Google Shape;3612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3" name="Google Shape;3613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4" name="Google Shape;3614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615" name="Google Shape;3615;p36"/>
          <p:cNvGrpSpPr/>
          <p:nvPr/>
        </p:nvGrpSpPr>
        <p:grpSpPr>
          <a:xfrm rot="1800044">
            <a:off x="10297222" y="4959650"/>
            <a:ext cx="1073409" cy="1560599"/>
            <a:chOff x="7193925" y="3631200"/>
            <a:chExt cx="805075" cy="1170475"/>
          </a:xfrm>
        </p:grpSpPr>
        <p:grpSp>
          <p:nvGrpSpPr>
            <p:cNvPr id="3616" name="Google Shape;3616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17" name="Google Shape;3617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8" name="Google Shape;3618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9" name="Google Shape;3619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0" name="Google Shape;3620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1" name="Google Shape;3621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2" name="Google Shape;3622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3" name="Google Shape;3623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4" name="Google Shape;3624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5" name="Google Shape;3625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6" name="Google Shape;3626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7" name="Google Shape;3627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8" name="Google Shape;3628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9" name="Google Shape;3629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0" name="Google Shape;3630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1" name="Google Shape;3631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2" name="Google Shape;3632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3" name="Google Shape;3633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4" name="Google Shape;3634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5" name="Google Shape;3635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6" name="Google Shape;3636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7" name="Google Shape;3637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8" name="Google Shape;3638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9" name="Google Shape;3639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0" name="Google Shape;3640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1" name="Google Shape;3641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2" name="Google Shape;3642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43" name="Google Shape;3643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44" name="Google Shape;3644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5" name="Google Shape;3645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6" name="Google Shape;3646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7" name="Google Shape;3647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8" name="Google Shape;3648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9" name="Google Shape;3649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0" name="Google Shape;3650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1" name="Google Shape;3651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2" name="Google Shape;3652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3" name="Google Shape;3653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4" name="Google Shape;3654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5" name="Google Shape;3655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6" name="Google Shape;3656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7" name="Google Shape;3657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8" name="Google Shape;3658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9" name="Google Shape;3659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0" name="Google Shape;3660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1" name="Google Shape;3661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2" name="Google Shape;3662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3" name="Google Shape;3663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4" name="Google Shape;3664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5" name="Google Shape;3665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6" name="Google Shape;3666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7" name="Google Shape;3667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8" name="Google Shape;3668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9" name="Google Shape;3669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670" name="Google Shape;3670;p36"/>
          <p:cNvSpPr/>
          <p:nvPr/>
        </p:nvSpPr>
        <p:spPr>
          <a:xfrm>
            <a:off x="11538738" y="40852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1" name="Google Shape;3671;p36"/>
          <p:cNvSpPr/>
          <p:nvPr/>
        </p:nvSpPr>
        <p:spPr>
          <a:xfrm>
            <a:off x="10825166" y="1737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454820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3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3" name="Google Shape;3673;p37"/>
          <p:cNvSpPr/>
          <p:nvPr/>
        </p:nvSpPr>
        <p:spPr>
          <a:xfrm flipH="1">
            <a:off x="7050747" y="-18621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4" name="Google Shape;3674;p37"/>
          <p:cNvSpPr/>
          <p:nvPr/>
        </p:nvSpPr>
        <p:spPr>
          <a:xfrm flipH="1">
            <a:off x="5078447" y="5360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5" name="Google Shape;3675;p37"/>
          <p:cNvSpPr/>
          <p:nvPr/>
        </p:nvSpPr>
        <p:spPr>
          <a:xfrm flipH="1">
            <a:off x="-517442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6" name="Google Shape;3676;p37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7" name="Google Shape;3677;p3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78" name="Google Shape;3678;p37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9" name="Google Shape;3679;p37"/>
          <p:cNvSpPr/>
          <p:nvPr/>
        </p:nvSpPr>
        <p:spPr>
          <a:xfrm>
            <a:off x="1506799" y="187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0" name="Google Shape;3680;p37"/>
          <p:cNvSpPr/>
          <p:nvPr/>
        </p:nvSpPr>
        <p:spPr>
          <a:xfrm>
            <a:off x="11424066" y="360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1" name="Google Shape;3681;p37"/>
          <p:cNvSpPr/>
          <p:nvPr/>
        </p:nvSpPr>
        <p:spPr>
          <a:xfrm>
            <a:off x="11691637" y="44594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682" name="Google Shape;3682;p37"/>
          <p:cNvGrpSpPr/>
          <p:nvPr/>
        </p:nvGrpSpPr>
        <p:grpSpPr>
          <a:xfrm rot="2700000">
            <a:off x="10337681" y="4887296"/>
            <a:ext cx="1342279" cy="1682921"/>
            <a:chOff x="7475418" y="335106"/>
            <a:chExt cx="1006719" cy="1262203"/>
          </a:xfrm>
        </p:grpSpPr>
        <p:grpSp>
          <p:nvGrpSpPr>
            <p:cNvPr id="3683" name="Google Shape;3683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684" name="Google Shape;3684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5" name="Google Shape;3685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6" name="Google Shape;3686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7" name="Google Shape;3687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8" name="Google Shape;3688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9" name="Google Shape;3689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0" name="Google Shape;3690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1" name="Google Shape;3691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2" name="Google Shape;3692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3" name="Google Shape;3693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4" name="Google Shape;3694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5" name="Google Shape;3695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6" name="Google Shape;3696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7" name="Google Shape;3697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8" name="Google Shape;3698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9" name="Google Shape;3699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0" name="Google Shape;3700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1" name="Google Shape;3701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2" name="Google Shape;3702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3" name="Google Shape;3703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4" name="Google Shape;3704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5" name="Google Shape;3705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6" name="Google Shape;3706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7" name="Google Shape;3707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8" name="Google Shape;3708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9" name="Google Shape;3709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10" name="Google Shape;3710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11" name="Google Shape;3711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2" name="Google Shape;3712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3" name="Google Shape;3713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4" name="Google Shape;3714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5" name="Google Shape;3715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6" name="Google Shape;3716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7" name="Google Shape;3717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8" name="Google Shape;3718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9" name="Google Shape;3719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0" name="Google Shape;3720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1" name="Google Shape;3721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2" name="Google Shape;3722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3" name="Google Shape;3723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4" name="Google Shape;3724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5" name="Google Shape;3725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6" name="Google Shape;3726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7" name="Google Shape;3727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8" name="Google Shape;3728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9" name="Google Shape;3729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0" name="Google Shape;3730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1" name="Google Shape;3731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2" name="Google Shape;3732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3" name="Google Shape;3733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4" name="Google Shape;3734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5" name="Google Shape;3735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6" name="Google Shape;3736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737" name="Google Shape;3737;p37"/>
          <p:cNvGrpSpPr/>
          <p:nvPr/>
        </p:nvGrpSpPr>
        <p:grpSpPr>
          <a:xfrm>
            <a:off x="361742" y="468461"/>
            <a:ext cx="732933" cy="735329"/>
            <a:chOff x="3841181" y="335095"/>
            <a:chExt cx="549700" cy="551497"/>
          </a:xfrm>
        </p:grpSpPr>
        <p:grpSp>
          <p:nvGrpSpPr>
            <p:cNvPr id="3738" name="Google Shape;3738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39" name="Google Shape;3739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0" name="Google Shape;3740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1" name="Google Shape;3741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2" name="Google Shape;3742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3" name="Google Shape;3743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4" name="Google Shape;3744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5" name="Google Shape;3745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6" name="Google Shape;3746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7" name="Google Shape;3747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8" name="Google Shape;3748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9" name="Google Shape;3749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0" name="Google Shape;3750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1" name="Google Shape;3751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52" name="Google Shape;3752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53" name="Google Shape;3753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4" name="Google Shape;3754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5" name="Google Shape;3755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6" name="Google Shape;3756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7" name="Google Shape;3757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8" name="Google Shape;3758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9" name="Google Shape;3759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0" name="Google Shape;3760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1" name="Google Shape;3761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2" name="Google Shape;3762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3" name="Google Shape;3763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4" name="Google Shape;3764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5" name="Google Shape;3765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766" name="Google Shape;3766;p37"/>
          <p:cNvSpPr/>
          <p:nvPr/>
        </p:nvSpPr>
        <p:spPr>
          <a:xfrm>
            <a:off x="361733" y="52353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7" name="Google Shape;3767;p37"/>
          <p:cNvSpPr/>
          <p:nvPr/>
        </p:nvSpPr>
        <p:spPr>
          <a:xfrm>
            <a:off x="1272119" y="6050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8" name="Google Shape;3768;p37"/>
          <p:cNvSpPr/>
          <p:nvPr/>
        </p:nvSpPr>
        <p:spPr>
          <a:xfrm>
            <a:off x="10764653" y="11951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4712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Title and text 5">
    <p:spTree>
      <p:nvGrpSpPr>
        <p:cNvPr id="1" name="Shape 3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0" name="Google Shape;3770;p3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71" name="Google Shape;3771;p38"/>
          <p:cNvSpPr/>
          <p:nvPr/>
        </p:nvSpPr>
        <p:spPr>
          <a:xfrm flipH="1">
            <a:off x="7970113" y="1259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2" name="Google Shape;3772;p38"/>
          <p:cNvSpPr/>
          <p:nvPr/>
        </p:nvSpPr>
        <p:spPr>
          <a:xfrm flipH="1">
            <a:off x="-1680187" y="41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3" name="Google Shape;3773;p38"/>
          <p:cNvSpPr/>
          <p:nvPr/>
        </p:nvSpPr>
        <p:spPr>
          <a:xfrm flipH="1">
            <a:off x="-2490853" y="-29352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4" name="Google Shape;3774;p38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5" name="Google Shape;3775;p38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6" name="Google Shape;3776;p38"/>
          <p:cNvSpPr/>
          <p:nvPr/>
        </p:nvSpPr>
        <p:spPr>
          <a:xfrm>
            <a:off x="11448019" y="962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7" name="Google Shape;3777;p38"/>
          <p:cNvSpPr/>
          <p:nvPr/>
        </p:nvSpPr>
        <p:spPr>
          <a:xfrm>
            <a:off x="343833" y="3516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8" name="Google Shape;3778;p38"/>
          <p:cNvSpPr/>
          <p:nvPr/>
        </p:nvSpPr>
        <p:spPr>
          <a:xfrm>
            <a:off x="11231999" y="4496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9" name="Google Shape;3779;p38"/>
          <p:cNvSpPr/>
          <p:nvPr/>
        </p:nvSpPr>
        <p:spPr>
          <a:xfrm>
            <a:off x="448237" y="5682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80" name="Google Shape;3780;p38"/>
          <p:cNvGrpSpPr/>
          <p:nvPr/>
        </p:nvGrpSpPr>
        <p:grpSpPr>
          <a:xfrm rot="-4500040">
            <a:off x="9583431" y="5043223"/>
            <a:ext cx="1342252" cy="1682888"/>
            <a:chOff x="7475418" y="335106"/>
            <a:chExt cx="1006719" cy="1262203"/>
          </a:xfrm>
        </p:grpSpPr>
        <p:grpSp>
          <p:nvGrpSpPr>
            <p:cNvPr id="3781" name="Google Shape;3781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82" name="Google Shape;3782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3" name="Google Shape;3783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4" name="Google Shape;3784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5" name="Google Shape;3785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6" name="Google Shape;3786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7" name="Google Shape;3787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8" name="Google Shape;3788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9" name="Google Shape;3789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0" name="Google Shape;3790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1" name="Google Shape;3791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2" name="Google Shape;3792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3" name="Google Shape;3793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4" name="Google Shape;3794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5" name="Google Shape;3795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6" name="Google Shape;3796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7" name="Google Shape;3797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8" name="Google Shape;3798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9" name="Google Shape;3799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0" name="Google Shape;3800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1" name="Google Shape;3801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2" name="Google Shape;3802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3" name="Google Shape;3803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4" name="Google Shape;3804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5" name="Google Shape;3805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6" name="Google Shape;3806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7" name="Google Shape;3807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08" name="Google Shape;3808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809" name="Google Shape;3809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0" name="Google Shape;3810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1" name="Google Shape;3811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2" name="Google Shape;3812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3" name="Google Shape;3813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4" name="Google Shape;3814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5" name="Google Shape;3815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6" name="Google Shape;3816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7" name="Google Shape;3817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8" name="Google Shape;3818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9" name="Google Shape;3819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0" name="Google Shape;3820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1" name="Google Shape;3821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2" name="Google Shape;3822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3" name="Google Shape;3823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4" name="Google Shape;3824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5" name="Google Shape;3825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6" name="Google Shape;3826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7" name="Google Shape;3827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8" name="Google Shape;3828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9" name="Google Shape;3829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0" name="Google Shape;3830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1" name="Google Shape;3831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2" name="Google Shape;3832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3" name="Google Shape;3833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4" name="Google Shape;3834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835" name="Google Shape;3835;p38"/>
          <p:cNvGrpSpPr/>
          <p:nvPr/>
        </p:nvGrpSpPr>
        <p:grpSpPr>
          <a:xfrm>
            <a:off x="10277075" y="351661"/>
            <a:ext cx="732933" cy="735329"/>
            <a:chOff x="3841181" y="335095"/>
            <a:chExt cx="549700" cy="551497"/>
          </a:xfrm>
        </p:grpSpPr>
        <p:grpSp>
          <p:nvGrpSpPr>
            <p:cNvPr id="3836" name="Google Shape;3836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37" name="Google Shape;3837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8" name="Google Shape;3838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9" name="Google Shape;3839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0" name="Google Shape;3840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1" name="Google Shape;3841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2" name="Google Shape;3842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3" name="Google Shape;3843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4" name="Google Shape;3844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5" name="Google Shape;3845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6" name="Google Shape;3846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7" name="Google Shape;3847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8" name="Google Shape;3848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9" name="Google Shape;3849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50" name="Google Shape;3850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51" name="Google Shape;3851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2" name="Google Shape;3852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3" name="Google Shape;3853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4" name="Google Shape;3854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5" name="Google Shape;3855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6" name="Google Shape;3856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7" name="Google Shape;3857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8" name="Google Shape;3858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9" name="Google Shape;3859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0" name="Google Shape;3860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1" name="Google Shape;3861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2" name="Google Shape;3862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3" name="Google Shape;3863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864" name="Google Shape;3864;p38"/>
          <p:cNvSpPr/>
          <p:nvPr/>
        </p:nvSpPr>
        <p:spPr>
          <a:xfrm>
            <a:off x="1125053" y="1022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1170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Title and text 6"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Google Shape;3866;p39"/>
          <p:cNvSpPr/>
          <p:nvPr/>
        </p:nvSpPr>
        <p:spPr>
          <a:xfrm flipH="1">
            <a:off x="8417997" y="841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7" name="Google Shape;3867;p39"/>
          <p:cNvSpPr/>
          <p:nvPr/>
        </p:nvSpPr>
        <p:spPr>
          <a:xfrm flipH="1">
            <a:off x="-4506999" y="-18504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8" name="Google Shape;3868;p39"/>
          <p:cNvSpPr/>
          <p:nvPr/>
        </p:nvSpPr>
        <p:spPr>
          <a:xfrm flipH="1">
            <a:off x="-514836" y="4819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9" name="Google Shape;3869;p39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70" name="Google Shape;3870;p39"/>
          <p:cNvSpPr txBox="1">
            <a:spLocks noGrp="1"/>
          </p:cNvSpPr>
          <p:nvPr>
            <p:ph type="subTitle" idx="1"/>
          </p:nvPr>
        </p:nvSpPr>
        <p:spPr>
          <a:xfrm>
            <a:off x="2508133" y="5280900"/>
            <a:ext cx="7367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408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2" name="Google Shape;3872;p40"/>
          <p:cNvSpPr txBox="1">
            <a:spLocks noGrp="1"/>
          </p:cNvSpPr>
          <p:nvPr>
            <p:ph type="subTitle" idx="1"/>
          </p:nvPr>
        </p:nvSpPr>
        <p:spPr>
          <a:xfrm>
            <a:off x="5689600" y="2390285"/>
            <a:ext cx="51360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873" name="Google Shape;3873;p40"/>
          <p:cNvSpPr txBox="1">
            <a:spLocks noGrp="1"/>
          </p:cNvSpPr>
          <p:nvPr>
            <p:ph type="ctrTitle"/>
          </p:nvPr>
        </p:nvSpPr>
        <p:spPr>
          <a:xfrm flipH="1">
            <a:off x="5698067" y="876733"/>
            <a:ext cx="5136000" cy="12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3874" name="Google Shape;3874;p40"/>
          <p:cNvSpPr txBox="1"/>
          <p:nvPr/>
        </p:nvSpPr>
        <p:spPr>
          <a:xfrm>
            <a:off x="6079057" y="4655333"/>
            <a:ext cx="4374000" cy="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Slidesgo</a:t>
            </a:r>
            <a:r>
              <a:rPr lang="en" sz="146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including icons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Flaticon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Freepik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467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75" name="Google Shape;3875;p40"/>
          <p:cNvSpPr/>
          <p:nvPr/>
        </p:nvSpPr>
        <p:spPr>
          <a:xfrm flipH="1">
            <a:off x="3312547" y="-3475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6" name="Google Shape;3876;p40"/>
          <p:cNvSpPr/>
          <p:nvPr/>
        </p:nvSpPr>
        <p:spPr>
          <a:xfrm flipH="1">
            <a:off x="-624608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7" name="Google Shape;3877;p40"/>
          <p:cNvSpPr/>
          <p:nvPr/>
        </p:nvSpPr>
        <p:spPr>
          <a:xfrm>
            <a:off x="11462470" y="4952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8" name="Google Shape;3878;p40"/>
          <p:cNvSpPr/>
          <p:nvPr/>
        </p:nvSpPr>
        <p:spPr>
          <a:xfrm>
            <a:off x="11123366" y="87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9" name="Google Shape;3879;p40"/>
          <p:cNvSpPr/>
          <p:nvPr/>
        </p:nvSpPr>
        <p:spPr>
          <a:xfrm>
            <a:off x="6305275" y="25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880" name="Google Shape;3880;p40"/>
          <p:cNvGrpSpPr/>
          <p:nvPr/>
        </p:nvGrpSpPr>
        <p:grpSpPr>
          <a:xfrm>
            <a:off x="10926458" y="5647761"/>
            <a:ext cx="732933" cy="735329"/>
            <a:chOff x="3841181" y="335095"/>
            <a:chExt cx="549700" cy="551497"/>
          </a:xfrm>
        </p:grpSpPr>
        <p:grpSp>
          <p:nvGrpSpPr>
            <p:cNvPr id="3881" name="Google Shape;3881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82" name="Google Shape;3882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3" name="Google Shape;3883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4" name="Google Shape;3884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5" name="Google Shape;3885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6" name="Google Shape;3886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7" name="Google Shape;3887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8" name="Google Shape;3888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9" name="Google Shape;3889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0" name="Google Shape;3890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1" name="Google Shape;3891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2" name="Google Shape;3892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3" name="Google Shape;3893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4" name="Google Shape;3894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95" name="Google Shape;3895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96" name="Google Shape;3896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7" name="Google Shape;3897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8" name="Google Shape;3898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9" name="Google Shape;3899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0" name="Google Shape;3900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1" name="Google Shape;3901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2" name="Google Shape;3902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3" name="Google Shape;3903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4" name="Google Shape;3904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5" name="Google Shape;3905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6" name="Google Shape;3906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7" name="Google Shape;3907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8" name="Google Shape;3908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909" name="Google Shape;3909;p40"/>
          <p:cNvGrpSpPr/>
          <p:nvPr/>
        </p:nvGrpSpPr>
        <p:grpSpPr>
          <a:xfrm rot="-1799830">
            <a:off x="4502863" y="457220"/>
            <a:ext cx="1009629" cy="1012931"/>
            <a:chOff x="3841181" y="335095"/>
            <a:chExt cx="549700" cy="551497"/>
          </a:xfrm>
        </p:grpSpPr>
        <p:grpSp>
          <p:nvGrpSpPr>
            <p:cNvPr id="3910" name="Google Shape;3910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11" name="Google Shape;3911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2" name="Google Shape;3912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3" name="Google Shape;3913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4" name="Google Shape;3914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5" name="Google Shape;3915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6" name="Google Shape;3916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7" name="Google Shape;3917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8" name="Google Shape;3918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9" name="Google Shape;3919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0" name="Google Shape;3920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1" name="Google Shape;3921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2" name="Google Shape;3922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3" name="Google Shape;3923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24" name="Google Shape;3924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25" name="Google Shape;3925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6" name="Google Shape;3926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7" name="Google Shape;3927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8" name="Google Shape;3928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9" name="Google Shape;3929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0" name="Google Shape;3930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1" name="Google Shape;3931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2" name="Google Shape;3932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3" name="Google Shape;3933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4" name="Google Shape;3934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5" name="Google Shape;3935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6" name="Google Shape;3936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7" name="Google Shape;3937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16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"/>
          <p:cNvSpPr/>
          <p:nvPr/>
        </p:nvSpPr>
        <p:spPr>
          <a:xfrm>
            <a:off x="4033959" y="48802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3" name="Google Shape;383;p5"/>
          <p:cNvSpPr/>
          <p:nvPr/>
        </p:nvSpPr>
        <p:spPr>
          <a:xfrm>
            <a:off x="-3685253" y="-19440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4" name="Google Shape;384;p5"/>
          <p:cNvSpPr/>
          <p:nvPr/>
        </p:nvSpPr>
        <p:spPr>
          <a:xfrm>
            <a:off x="10367792" y="-105621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5" name="Google Shape;385;p5"/>
          <p:cNvSpPr txBox="1">
            <a:spLocks noGrp="1"/>
          </p:cNvSpPr>
          <p:nvPr>
            <p:ph type="subTitle" idx="1"/>
          </p:nvPr>
        </p:nvSpPr>
        <p:spPr>
          <a:xfrm>
            <a:off x="2254868" y="3882917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6" name="Google Shape;386;p5"/>
          <p:cNvSpPr txBox="1">
            <a:spLocks noGrp="1"/>
          </p:cNvSpPr>
          <p:nvPr>
            <p:ph type="title"/>
          </p:nvPr>
        </p:nvSpPr>
        <p:spPr>
          <a:xfrm>
            <a:off x="22548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7" name="Google Shape;387;p5"/>
          <p:cNvSpPr txBox="1">
            <a:spLocks noGrp="1"/>
          </p:cNvSpPr>
          <p:nvPr>
            <p:ph type="subTitle" idx="2"/>
          </p:nvPr>
        </p:nvSpPr>
        <p:spPr>
          <a:xfrm>
            <a:off x="6984368" y="3882928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8" name="Google Shape;388;p5"/>
          <p:cNvSpPr txBox="1">
            <a:spLocks noGrp="1"/>
          </p:cNvSpPr>
          <p:nvPr>
            <p:ph type="title" idx="3"/>
          </p:nvPr>
        </p:nvSpPr>
        <p:spPr>
          <a:xfrm>
            <a:off x="69843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9" name="Google Shape;389;p5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0" name="Google Shape;390;p5"/>
          <p:cNvSpPr/>
          <p:nvPr/>
        </p:nvSpPr>
        <p:spPr>
          <a:xfrm rot="10800000">
            <a:off x="11359048" y="521949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1" name="Google Shape;391;p5"/>
          <p:cNvSpPr/>
          <p:nvPr/>
        </p:nvSpPr>
        <p:spPr>
          <a:xfrm rot="10800000">
            <a:off x="11346173" y="2188259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2" name="Google Shape;392;p5"/>
          <p:cNvSpPr/>
          <p:nvPr/>
        </p:nvSpPr>
        <p:spPr>
          <a:xfrm rot="10800000">
            <a:off x="375715" y="4646442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3" name="Google Shape;393;p5"/>
          <p:cNvGrpSpPr/>
          <p:nvPr/>
        </p:nvGrpSpPr>
        <p:grpSpPr>
          <a:xfrm rot="10800000">
            <a:off x="9845156" y="5836545"/>
            <a:ext cx="732933" cy="735329"/>
            <a:chOff x="3841181" y="335095"/>
            <a:chExt cx="549700" cy="551497"/>
          </a:xfrm>
        </p:grpSpPr>
        <p:grpSp>
          <p:nvGrpSpPr>
            <p:cNvPr id="394" name="Google Shape;394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5" name="Google Shape;395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" name="Google Shape;396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" name="Google Shape;397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" name="Google Shape;398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" name="Google Shape;399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" name="Google Shape;400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" name="Google Shape;401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" name="Google Shape;402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" name="Google Shape;403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" name="Google Shape;404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" name="Google Shape;405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" name="Google Shape;406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" name="Google Shape;407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8" name="Google Shape;408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" name="Google Shape;409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" name="Google Shape;410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" name="Google Shape;411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2" name="Google Shape;412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3" name="Google Shape;413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4" name="Google Shape;414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5" name="Google Shape;415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6" name="Google Shape;416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7" name="Google Shape;417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8" name="Google Shape;418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9" name="Google Shape;419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0" name="Google Shape;420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1" name="Google Shape;421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22" name="Google Shape;422;p5"/>
          <p:cNvGrpSpPr/>
          <p:nvPr/>
        </p:nvGrpSpPr>
        <p:grpSpPr>
          <a:xfrm rot="9900040">
            <a:off x="977965" y="515376"/>
            <a:ext cx="1073401" cy="1560587"/>
            <a:chOff x="7193925" y="3631200"/>
            <a:chExt cx="805075" cy="1170475"/>
          </a:xfrm>
        </p:grpSpPr>
        <p:grpSp>
          <p:nvGrpSpPr>
            <p:cNvPr id="423" name="Google Shape;423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24" name="Google Shape;424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5" name="Google Shape;425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6" name="Google Shape;426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7" name="Google Shape;427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8" name="Google Shape;428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9" name="Google Shape;429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0" name="Google Shape;430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1" name="Google Shape;431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2" name="Google Shape;432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3" name="Google Shape;433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4" name="Google Shape;434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6" name="Google Shape;436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7" name="Google Shape;437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9" name="Google Shape;439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0" name="Google Shape;440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2" name="Google Shape;442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3" name="Google Shape;443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5" name="Google Shape;445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6" name="Google Shape;446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8" name="Google Shape;448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9" name="Google Shape;449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50" name="Google Shape;450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51" name="Google Shape;451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3" name="Google Shape;453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4" name="Google Shape;454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8" name="Google Shape;458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9" name="Google Shape;459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5" name="Google Shape;465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6" name="Google Shape;466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0" name="Google Shape;470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1" name="Google Shape;471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3" name="Google Shape;473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4" name="Google Shape;474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5" name="Google Shape;475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6" name="Google Shape;476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77" name="Google Shape;477;p5"/>
          <p:cNvSpPr/>
          <p:nvPr/>
        </p:nvSpPr>
        <p:spPr>
          <a:xfrm rot="10800000">
            <a:off x="559609" y="189059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8" name="Google Shape;478;p5"/>
          <p:cNvGrpSpPr/>
          <p:nvPr/>
        </p:nvGrpSpPr>
        <p:grpSpPr>
          <a:xfrm rot="9000170">
            <a:off x="1136555" y="5404033"/>
            <a:ext cx="1009629" cy="1012931"/>
            <a:chOff x="3841181" y="335095"/>
            <a:chExt cx="549700" cy="551497"/>
          </a:xfrm>
        </p:grpSpPr>
        <p:grpSp>
          <p:nvGrpSpPr>
            <p:cNvPr id="479" name="Google Shape;479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80" name="Google Shape;480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1" name="Google Shape;481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2" name="Google Shape;482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3" name="Google Shape;483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4" name="Google Shape;484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5" name="Google Shape;485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6" name="Google Shape;486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7" name="Google Shape;487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8" name="Google Shape;488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9" name="Google Shape;489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0" name="Google Shape;490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1" name="Google Shape;491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2" name="Google Shape;492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93" name="Google Shape;493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94" name="Google Shape;494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5" name="Google Shape;495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6" name="Google Shape;496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9" name="Google Shape;499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0" name="Google Shape;500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5" name="Google Shape;505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6" name="Google Shape;506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07" name="Google Shape;507;p5"/>
          <p:cNvSpPr/>
          <p:nvPr/>
        </p:nvSpPr>
        <p:spPr>
          <a:xfrm rot="10800000">
            <a:off x="2580642" y="403064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8" name="Google Shape;508;p5"/>
          <p:cNvSpPr/>
          <p:nvPr/>
        </p:nvSpPr>
        <p:spPr>
          <a:xfrm rot="10800000">
            <a:off x="6245409" y="549021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27467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3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9" name="Google Shape;3939;p41"/>
          <p:cNvSpPr/>
          <p:nvPr/>
        </p:nvSpPr>
        <p:spPr>
          <a:xfrm flipH="1">
            <a:off x="5996113" y="-24320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0" name="Google Shape;3940;p41"/>
          <p:cNvSpPr/>
          <p:nvPr/>
        </p:nvSpPr>
        <p:spPr>
          <a:xfrm flipH="1">
            <a:off x="-4989487" y="13977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1" name="Google Shape;3941;p41"/>
          <p:cNvSpPr/>
          <p:nvPr/>
        </p:nvSpPr>
        <p:spPr>
          <a:xfrm>
            <a:off x="9098086" y="7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2" name="Google Shape;3942;p41"/>
          <p:cNvSpPr/>
          <p:nvPr/>
        </p:nvSpPr>
        <p:spPr>
          <a:xfrm>
            <a:off x="1854499" y="386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3" name="Google Shape;3943;p41"/>
          <p:cNvSpPr/>
          <p:nvPr/>
        </p:nvSpPr>
        <p:spPr>
          <a:xfrm>
            <a:off x="11256233" y="2362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4" name="Google Shape;3944;p41"/>
          <p:cNvSpPr/>
          <p:nvPr/>
        </p:nvSpPr>
        <p:spPr>
          <a:xfrm>
            <a:off x="673436" y="2217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45" name="Google Shape;3945;p41"/>
          <p:cNvGrpSpPr/>
          <p:nvPr/>
        </p:nvGrpSpPr>
        <p:grpSpPr>
          <a:xfrm rot="4500040">
            <a:off x="10142714" y="411423"/>
            <a:ext cx="1342252" cy="1682888"/>
            <a:chOff x="7475418" y="335106"/>
            <a:chExt cx="1006719" cy="1262203"/>
          </a:xfrm>
        </p:grpSpPr>
        <p:grpSp>
          <p:nvGrpSpPr>
            <p:cNvPr id="3946" name="Google Shape;3946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47" name="Google Shape;3947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8" name="Google Shape;3948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9" name="Google Shape;3949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0" name="Google Shape;3950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1" name="Google Shape;3951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2" name="Google Shape;3952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3" name="Google Shape;3953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4" name="Google Shape;3954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5" name="Google Shape;3955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6" name="Google Shape;3956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7" name="Google Shape;3957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8" name="Google Shape;3958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9" name="Google Shape;3959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0" name="Google Shape;3960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1" name="Google Shape;3961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2" name="Google Shape;3962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3" name="Google Shape;3963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4" name="Google Shape;3964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5" name="Google Shape;3965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6" name="Google Shape;3966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7" name="Google Shape;3967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8" name="Google Shape;3968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9" name="Google Shape;3969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0" name="Google Shape;3970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1" name="Google Shape;3971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2" name="Google Shape;3972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73" name="Google Shape;3973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74" name="Google Shape;3974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5" name="Google Shape;3975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6" name="Google Shape;3976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7" name="Google Shape;3977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8" name="Google Shape;3978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9" name="Google Shape;3979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0" name="Google Shape;3980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1" name="Google Shape;3981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2" name="Google Shape;3982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3" name="Google Shape;3983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4" name="Google Shape;3984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5" name="Google Shape;3985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6" name="Google Shape;3986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7" name="Google Shape;3987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8" name="Google Shape;3988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9" name="Google Shape;3989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0" name="Google Shape;3990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1" name="Google Shape;3991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2" name="Google Shape;3992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3" name="Google Shape;3993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4" name="Google Shape;3994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5" name="Google Shape;3995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6" name="Google Shape;3996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7" name="Google Shape;3997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8" name="Google Shape;3998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9" name="Google Shape;3999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000" name="Google Shape;4000;p41"/>
          <p:cNvGrpSpPr/>
          <p:nvPr/>
        </p:nvGrpSpPr>
        <p:grpSpPr>
          <a:xfrm>
            <a:off x="673442" y="606961"/>
            <a:ext cx="732933" cy="735329"/>
            <a:chOff x="3841181" y="335095"/>
            <a:chExt cx="549700" cy="551497"/>
          </a:xfrm>
        </p:grpSpPr>
        <p:grpSp>
          <p:nvGrpSpPr>
            <p:cNvPr id="4001" name="Google Shape;4001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02" name="Google Shape;4002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3" name="Google Shape;4003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4" name="Google Shape;4004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5" name="Google Shape;4005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6" name="Google Shape;4006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7" name="Google Shape;4007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8" name="Google Shape;4008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9" name="Google Shape;4009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0" name="Google Shape;4010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1" name="Google Shape;4011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2" name="Google Shape;4012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3" name="Google Shape;4013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4" name="Google Shape;4014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15" name="Google Shape;4015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16" name="Google Shape;4016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7" name="Google Shape;4017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8" name="Google Shape;4018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9" name="Google Shape;4019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0" name="Google Shape;4020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1" name="Google Shape;4021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2" name="Google Shape;4022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3" name="Google Shape;4023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4" name="Google Shape;4024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5" name="Google Shape;4025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6" name="Google Shape;4026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7" name="Google Shape;4027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8" name="Google Shape;4028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5871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4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0" name="Google Shape;4030;p42"/>
          <p:cNvGrpSpPr/>
          <p:nvPr/>
        </p:nvGrpSpPr>
        <p:grpSpPr>
          <a:xfrm rot="-6823440">
            <a:off x="8729677" y="2569713"/>
            <a:ext cx="5258137" cy="7430659"/>
            <a:chOff x="-955502" y="1341705"/>
            <a:chExt cx="3895495" cy="5505010"/>
          </a:xfrm>
        </p:grpSpPr>
        <p:grpSp>
          <p:nvGrpSpPr>
            <p:cNvPr id="4031" name="Google Shape;4031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2" name="Google Shape;4032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3" name="Google Shape;4033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4" name="Google Shape;4034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5" name="Google Shape;4035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6" name="Google Shape;4036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7" name="Google Shape;4037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38" name="Google Shape;4038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9" name="Google Shape;4039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0" name="Google Shape;4040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1" name="Google Shape;4041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2" name="Google Shape;4042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3" name="Google Shape;4043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4" name="Google Shape;4044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45" name="Google Shape;4045;p42"/>
          <p:cNvSpPr/>
          <p:nvPr/>
        </p:nvSpPr>
        <p:spPr>
          <a:xfrm flipH="1">
            <a:off x="7444380" y="-12393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6" name="Google Shape;4046;p42"/>
          <p:cNvSpPr/>
          <p:nvPr/>
        </p:nvSpPr>
        <p:spPr>
          <a:xfrm flipH="1">
            <a:off x="-4158853" y="-4552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7" name="Google Shape;4047;p42"/>
          <p:cNvSpPr/>
          <p:nvPr/>
        </p:nvSpPr>
        <p:spPr>
          <a:xfrm flipH="1">
            <a:off x="2332847" y="5064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8" name="Google Shape;4048;p42"/>
          <p:cNvSpPr/>
          <p:nvPr/>
        </p:nvSpPr>
        <p:spPr>
          <a:xfrm>
            <a:off x="777353" y="649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9" name="Google Shape;4049;p42"/>
          <p:cNvSpPr/>
          <p:nvPr/>
        </p:nvSpPr>
        <p:spPr>
          <a:xfrm>
            <a:off x="271899" y="524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0" name="Google Shape;4050;p42"/>
          <p:cNvSpPr/>
          <p:nvPr/>
        </p:nvSpPr>
        <p:spPr>
          <a:xfrm>
            <a:off x="9209866" y="327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1" name="Google Shape;4051;p42"/>
          <p:cNvSpPr/>
          <p:nvPr/>
        </p:nvSpPr>
        <p:spPr>
          <a:xfrm>
            <a:off x="114060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52" name="Google Shape;4052;p42"/>
          <p:cNvGrpSpPr/>
          <p:nvPr/>
        </p:nvGrpSpPr>
        <p:grpSpPr>
          <a:xfrm>
            <a:off x="10447391" y="758528"/>
            <a:ext cx="732933" cy="735329"/>
            <a:chOff x="3841181" y="335095"/>
            <a:chExt cx="549700" cy="551497"/>
          </a:xfrm>
        </p:grpSpPr>
        <p:grpSp>
          <p:nvGrpSpPr>
            <p:cNvPr id="4053" name="Google Shape;405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54" name="Google Shape;405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5" name="Google Shape;405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6" name="Google Shape;405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7" name="Google Shape;405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8" name="Google Shape;405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9" name="Google Shape;405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0" name="Google Shape;406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1" name="Google Shape;406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2" name="Google Shape;406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3" name="Google Shape;406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4" name="Google Shape;406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5" name="Google Shape;406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6" name="Google Shape;406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67" name="Google Shape;406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68" name="Google Shape;406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9" name="Google Shape;406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0" name="Google Shape;407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1" name="Google Shape;407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2" name="Google Shape;407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3" name="Google Shape;407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4" name="Google Shape;407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5" name="Google Shape;407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6" name="Google Shape;407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7" name="Google Shape;407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8" name="Google Shape;407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9" name="Google Shape;407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0" name="Google Shape;408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81" name="Google Shape;4081;p42"/>
          <p:cNvSpPr/>
          <p:nvPr/>
        </p:nvSpPr>
        <p:spPr>
          <a:xfrm>
            <a:off x="1290999" y="606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82" name="Google Shape;4082;p42"/>
          <p:cNvGrpSpPr/>
          <p:nvPr/>
        </p:nvGrpSpPr>
        <p:grpSpPr>
          <a:xfrm rot="-1800204">
            <a:off x="990744" y="4730604"/>
            <a:ext cx="938937" cy="942008"/>
            <a:chOff x="3841181" y="335095"/>
            <a:chExt cx="549700" cy="551497"/>
          </a:xfrm>
        </p:grpSpPr>
        <p:grpSp>
          <p:nvGrpSpPr>
            <p:cNvPr id="4083" name="Google Shape;408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84" name="Google Shape;408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5" name="Google Shape;408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6" name="Google Shape;408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7" name="Google Shape;408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8" name="Google Shape;408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9" name="Google Shape;408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0" name="Google Shape;409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1" name="Google Shape;409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2" name="Google Shape;409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3" name="Google Shape;409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4" name="Google Shape;409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5" name="Google Shape;409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6" name="Google Shape;409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97" name="Google Shape;409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8" name="Google Shape;409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9" name="Google Shape;409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0" name="Google Shape;410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1" name="Google Shape;410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2" name="Google Shape;410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3" name="Google Shape;410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4" name="Google Shape;410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5" name="Google Shape;410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6" name="Google Shape;410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7" name="Google Shape;410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8" name="Google Shape;410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9" name="Google Shape;410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0" name="Google Shape;411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901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"/>
          <p:cNvSpPr/>
          <p:nvPr/>
        </p:nvSpPr>
        <p:spPr>
          <a:xfrm flipH="1">
            <a:off x="-2584532" y="379748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1" name="Google Shape;511;p6"/>
          <p:cNvSpPr/>
          <p:nvPr/>
        </p:nvSpPr>
        <p:spPr>
          <a:xfrm flipH="1">
            <a:off x="-770120" y="-2933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2" name="Google Shape;512;p6"/>
          <p:cNvSpPr/>
          <p:nvPr/>
        </p:nvSpPr>
        <p:spPr>
          <a:xfrm flipH="1">
            <a:off x="8033164" y="24284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3" name="Google Shape;513;p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4" name="Google Shape;514;p6"/>
          <p:cNvSpPr/>
          <p:nvPr/>
        </p:nvSpPr>
        <p:spPr>
          <a:xfrm>
            <a:off x="3201286" y="3488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15" name="Google Shape;515;p6"/>
          <p:cNvGrpSpPr/>
          <p:nvPr/>
        </p:nvGrpSpPr>
        <p:grpSpPr>
          <a:xfrm rot="3599956">
            <a:off x="750024" y="496319"/>
            <a:ext cx="1073409" cy="1560599"/>
            <a:chOff x="7193925" y="3631200"/>
            <a:chExt cx="805075" cy="1170475"/>
          </a:xfrm>
        </p:grpSpPr>
        <p:grpSp>
          <p:nvGrpSpPr>
            <p:cNvPr id="516" name="Google Shape;516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17" name="Google Shape;517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9" name="Google Shape;539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0" name="Google Shape;540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1" name="Google Shape;541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2" name="Google Shape;542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3" name="Google Shape;543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44" name="Google Shape;544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5" name="Google Shape;545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6" name="Google Shape;546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7" name="Google Shape;547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8" name="Google Shape;548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9" name="Google Shape;549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0" name="Google Shape;550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1" name="Google Shape;551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2" name="Google Shape;552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3" name="Google Shape;553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4" name="Google Shape;554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5" name="Google Shape;555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6" name="Google Shape;556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7" name="Google Shape;557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8" name="Google Shape;558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9" name="Google Shape;559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0" name="Google Shape;560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1" name="Google Shape;561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2" name="Google Shape;562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3" name="Google Shape;563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4" name="Google Shape;564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5" name="Google Shape;565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6" name="Google Shape;566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7" name="Google Shape;567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8" name="Google Shape;568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9" name="Google Shape;569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70" name="Google Shape;570;p6"/>
          <p:cNvSpPr/>
          <p:nvPr/>
        </p:nvSpPr>
        <p:spPr>
          <a:xfrm>
            <a:off x="9354803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1" name="Google Shape;571;p6"/>
          <p:cNvGrpSpPr/>
          <p:nvPr/>
        </p:nvGrpSpPr>
        <p:grpSpPr>
          <a:xfrm rot="-2700000">
            <a:off x="344988" y="5536825"/>
            <a:ext cx="782472" cy="785083"/>
            <a:chOff x="3841181" y="335095"/>
            <a:chExt cx="549700" cy="551497"/>
          </a:xfrm>
        </p:grpSpPr>
        <p:grpSp>
          <p:nvGrpSpPr>
            <p:cNvPr id="572" name="Google Shape;572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73" name="Google Shape;573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4" name="Google Shape;574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5" name="Google Shape;575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6" name="Google Shape;576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7" name="Google Shape;577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8" name="Google Shape;578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9" name="Google Shape;579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0" name="Google Shape;580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1" name="Google Shape;581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2" name="Google Shape;582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3" name="Google Shape;583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4" name="Google Shape;584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5" name="Google Shape;585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6" name="Google Shape;586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87" name="Google Shape;587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8" name="Google Shape;588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9" name="Google Shape;589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0" name="Google Shape;590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1" name="Google Shape;591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2" name="Google Shape;592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3" name="Google Shape;593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4" name="Google Shape;594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5" name="Google Shape;595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6" name="Google Shape;596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7" name="Google Shape;597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8" name="Google Shape;598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9" name="Google Shape;599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00" name="Google Shape;600;p6"/>
          <p:cNvSpPr/>
          <p:nvPr/>
        </p:nvSpPr>
        <p:spPr>
          <a:xfrm flipH="1">
            <a:off x="420286" y="25822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1" name="Google Shape;601;p6"/>
          <p:cNvSpPr/>
          <p:nvPr/>
        </p:nvSpPr>
        <p:spPr>
          <a:xfrm flipH="1">
            <a:off x="11515253" y="5092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2" name="Google Shape;602;p6"/>
          <p:cNvSpPr/>
          <p:nvPr/>
        </p:nvSpPr>
        <p:spPr>
          <a:xfrm>
            <a:off x="1625186" y="59837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9550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"/>
          <p:cNvSpPr/>
          <p:nvPr/>
        </p:nvSpPr>
        <p:spPr>
          <a:xfrm rot="-900001">
            <a:off x="6641566" y="4572108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5" name="Google Shape;605;p7"/>
          <p:cNvSpPr/>
          <p:nvPr/>
        </p:nvSpPr>
        <p:spPr>
          <a:xfrm>
            <a:off x="-6732820" y="188495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6" name="Google Shape;606;p7"/>
          <p:cNvSpPr/>
          <p:nvPr/>
        </p:nvSpPr>
        <p:spPr>
          <a:xfrm rot="-900001">
            <a:off x="3881332" y="-3550159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7" name="Google Shape;607;p7"/>
          <p:cNvSpPr txBox="1">
            <a:spLocks noGrp="1"/>
          </p:cNvSpPr>
          <p:nvPr>
            <p:ph type="subTitle" idx="1"/>
          </p:nvPr>
        </p:nvSpPr>
        <p:spPr>
          <a:xfrm>
            <a:off x="1365233" y="2518033"/>
            <a:ext cx="5137600" cy="27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327452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608" name="Google Shape;608;p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609" name="Google Shape;609;p7"/>
          <p:cNvGrpSpPr/>
          <p:nvPr/>
        </p:nvGrpSpPr>
        <p:grpSpPr>
          <a:xfrm rot="2700282">
            <a:off x="847219" y="300825"/>
            <a:ext cx="1158051" cy="1451940"/>
            <a:chOff x="7475418" y="335106"/>
            <a:chExt cx="1006719" cy="1262203"/>
          </a:xfrm>
        </p:grpSpPr>
        <p:grpSp>
          <p:nvGrpSpPr>
            <p:cNvPr id="610" name="Google Shape;610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11" name="Google Shape;611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2" name="Google Shape;612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3" name="Google Shape;613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4" name="Google Shape;614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5" name="Google Shape;615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6" name="Google Shape;616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7" name="Google Shape;617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8" name="Google Shape;618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9" name="Google Shape;619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0" name="Google Shape;620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1" name="Google Shape;621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2" name="Google Shape;622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3" name="Google Shape;623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4" name="Google Shape;624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5" name="Google Shape;625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6" name="Google Shape;626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7" name="Google Shape;627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8" name="Google Shape;628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9" name="Google Shape;629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0" name="Google Shape;630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1" name="Google Shape;631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2" name="Google Shape;632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3" name="Google Shape;633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4" name="Google Shape;634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5" name="Google Shape;635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6" name="Google Shape;636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37" name="Google Shape;637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38" name="Google Shape;638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9" name="Google Shape;639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0" name="Google Shape;640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1" name="Google Shape;641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2" name="Google Shape;642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3" name="Google Shape;643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4" name="Google Shape;644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5" name="Google Shape;645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6" name="Google Shape;646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7" name="Google Shape;647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8" name="Google Shape;648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9" name="Google Shape;649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0" name="Google Shape;650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1" name="Google Shape;651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2" name="Google Shape;652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3" name="Google Shape;653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4" name="Google Shape;654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5" name="Google Shape;655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6" name="Google Shape;656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7" name="Google Shape;657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8" name="Google Shape;658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9" name="Google Shape;659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0" name="Google Shape;660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1" name="Google Shape;661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2" name="Google Shape;662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3" name="Google Shape;663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64" name="Google Shape;664;p7"/>
          <p:cNvSpPr/>
          <p:nvPr/>
        </p:nvSpPr>
        <p:spPr>
          <a:xfrm>
            <a:off x="1490866" y="6009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5" name="Google Shape;665;p7"/>
          <p:cNvSpPr/>
          <p:nvPr/>
        </p:nvSpPr>
        <p:spPr>
          <a:xfrm>
            <a:off x="10695833" y="10709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66" name="Google Shape;666;p7"/>
          <p:cNvGrpSpPr/>
          <p:nvPr/>
        </p:nvGrpSpPr>
        <p:grpSpPr>
          <a:xfrm rot="-900248">
            <a:off x="5522681" y="6075555"/>
            <a:ext cx="584051" cy="585960"/>
            <a:chOff x="3841181" y="335095"/>
            <a:chExt cx="549700" cy="551497"/>
          </a:xfrm>
        </p:grpSpPr>
        <p:grpSp>
          <p:nvGrpSpPr>
            <p:cNvPr id="667" name="Google Shape;667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68" name="Google Shape;668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9" name="Google Shape;669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0" name="Google Shape;670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1" name="Google Shape;671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2" name="Google Shape;672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3" name="Google Shape;673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4" name="Google Shape;674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5" name="Google Shape;675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6" name="Google Shape;676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7" name="Google Shape;677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8" name="Google Shape;678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9" name="Google Shape;679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0" name="Google Shape;680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81" name="Google Shape;681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82" name="Google Shape;682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3" name="Google Shape;683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4" name="Google Shape;684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5" name="Google Shape;685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2" name="Google Shape;692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3" name="Google Shape;693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4" name="Google Shape;694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95" name="Google Shape;695;p7"/>
          <p:cNvSpPr/>
          <p:nvPr/>
        </p:nvSpPr>
        <p:spPr>
          <a:xfrm>
            <a:off x="486519" y="1998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6" name="Google Shape;696;p7"/>
          <p:cNvSpPr/>
          <p:nvPr/>
        </p:nvSpPr>
        <p:spPr>
          <a:xfrm>
            <a:off x="10901933" y="5734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5535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"/>
          <p:cNvSpPr/>
          <p:nvPr/>
        </p:nvSpPr>
        <p:spPr>
          <a:xfrm rot="1800024">
            <a:off x="7732015" y="421978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8"/>
          <p:cNvSpPr/>
          <p:nvPr/>
        </p:nvSpPr>
        <p:spPr>
          <a:xfrm rot="1799993">
            <a:off x="-4109124" y="3562814"/>
            <a:ext cx="8917087" cy="5139501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8"/>
          <p:cNvSpPr/>
          <p:nvPr/>
        </p:nvSpPr>
        <p:spPr>
          <a:xfrm rot="-900001">
            <a:off x="-1656735" y="-3991725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1" name="Google Shape;701;p8"/>
          <p:cNvSpPr txBox="1">
            <a:spLocks noGrp="1"/>
          </p:cNvSpPr>
          <p:nvPr>
            <p:ph type="title"/>
          </p:nvPr>
        </p:nvSpPr>
        <p:spPr>
          <a:xfrm>
            <a:off x="2616200" y="1949335"/>
            <a:ext cx="6994800" cy="32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702" name="Google Shape;702;p8"/>
          <p:cNvSpPr/>
          <p:nvPr/>
        </p:nvSpPr>
        <p:spPr>
          <a:xfrm>
            <a:off x="538737" y="437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3" name="Google Shape;703;p8"/>
          <p:cNvSpPr/>
          <p:nvPr/>
        </p:nvSpPr>
        <p:spPr>
          <a:xfrm>
            <a:off x="486533" y="5214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04" name="Google Shape;704;p8"/>
          <p:cNvGrpSpPr/>
          <p:nvPr/>
        </p:nvGrpSpPr>
        <p:grpSpPr>
          <a:xfrm rot="7200358">
            <a:off x="1424037" y="4745268"/>
            <a:ext cx="1158188" cy="1452113"/>
            <a:chOff x="7475418" y="335106"/>
            <a:chExt cx="1006719" cy="1262203"/>
          </a:xfrm>
        </p:grpSpPr>
        <p:grpSp>
          <p:nvGrpSpPr>
            <p:cNvPr id="705" name="Google Shape;705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06" name="Google Shape;706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7" name="Google Shape;707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8" name="Google Shape;708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9" name="Google Shape;709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0" name="Google Shape;710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1" name="Google Shape;711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2" name="Google Shape;712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3" name="Google Shape;713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4" name="Google Shape;714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5" name="Google Shape;715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6" name="Google Shape;716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7" name="Google Shape;717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8" name="Google Shape;718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9" name="Google Shape;719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0" name="Google Shape;720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1" name="Google Shape;721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2" name="Google Shape;722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3" name="Google Shape;723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4" name="Google Shape;724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5" name="Google Shape;725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6" name="Google Shape;726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7" name="Google Shape;727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8" name="Google Shape;728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9" name="Google Shape;729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0" name="Google Shape;730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1" name="Google Shape;731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32" name="Google Shape;732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33" name="Google Shape;733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4" name="Google Shape;734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5" name="Google Shape;735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6" name="Google Shape;736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7" name="Google Shape;737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8" name="Google Shape;738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9" name="Google Shape;739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0" name="Google Shape;740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1" name="Google Shape;741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2" name="Google Shape;742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3" name="Google Shape;743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4" name="Google Shape;744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5" name="Google Shape;745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6" name="Google Shape;746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7" name="Google Shape;747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8" name="Google Shape;748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9" name="Google Shape;749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0" name="Google Shape;750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1" name="Google Shape;751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2" name="Google Shape;752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3" name="Google Shape;753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59" name="Google Shape;759;p8"/>
          <p:cNvSpPr/>
          <p:nvPr/>
        </p:nvSpPr>
        <p:spPr>
          <a:xfrm>
            <a:off x="112932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0" name="Google Shape;760;p8"/>
          <p:cNvSpPr/>
          <p:nvPr/>
        </p:nvSpPr>
        <p:spPr>
          <a:xfrm>
            <a:off x="112410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61" name="Google Shape;761;p8"/>
          <p:cNvGrpSpPr/>
          <p:nvPr/>
        </p:nvGrpSpPr>
        <p:grpSpPr>
          <a:xfrm rot="-900248">
            <a:off x="6161897" y="724021"/>
            <a:ext cx="584051" cy="585960"/>
            <a:chOff x="3841181" y="335095"/>
            <a:chExt cx="549700" cy="551497"/>
          </a:xfrm>
        </p:grpSpPr>
        <p:grpSp>
          <p:nvGrpSpPr>
            <p:cNvPr id="762" name="Google Shape;762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63" name="Google Shape;763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4" name="Google Shape;764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4" name="Google Shape;774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5" name="Google Shape;775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76" name="Google Shape;776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7" name="Google Shape;777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8" name="Google Shape;778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9" name="Google Shape;779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0" name="Google Shape;780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1" name="Google Shape;781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2" name="Google Shape;782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3" name="Google Shape;783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4" name="Google Shape;784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5" name="Google Shape;785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6" name="Google Shape;786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7" name="Google Shape;787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8" name="Google Shape;788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9" name="Google Shape;789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90" name="Google Shape;790;p8"/>
          <p:cNvSpPr/>
          <p:nvPr/>
        </p:nvSpPr>
        <p:spPr>
          <a:xfrm>
            <a:off x="7060186" y="1137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1" name="Google Shape;791;p8"/>
          <p:cNvSpPr/>
          <p:nvPr/>
        </p:nvSpPr>
        <p:spPr>
          <a:xfrm>
            <a:off x="8913799" y="6019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92" name="Google Shape;792;p8"/>
          <p:cNvGrpSpPr/>
          <p:nvPr/>
        </p:nvGrpSpPr>
        <p:grpSpPr>
          <a:xfrm rot="-3599868">
            <a:off x="10111135" y="852704"/>
            <a:ext cx="864364" cy="867153"/>
            <a:chOff x="3841181" y="335095"/>
            <a:chExt cx="549700" cy="551497"/>
          </a:xfrm>
        </p:grpSpPr>
        <p:grpSp>
          <p:nvGrpSpPr>
            <p:cNvPr id="793" name="Google Shape;793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94" name="Google Shape;794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5" name="Google Shape;795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6" name="Google Shape;796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7" name="Google Shape;797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8" name="Google Shape;798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9" name="Google Shape;799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0" name="Google Shape;800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1" name="Google Shape;801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2" name="Google Shape;802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3" name="Google Shape;803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4" name="Google Shape;804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5" name="Google Shape;805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6" name="Google Shape;806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07" name="Google Shape;807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808" name="Google Shape;808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9" name="Google Shape;809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0" name="Google Shape;810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1" name="Google Shape;811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2" name="Google Shape;812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3" name="Google Shape;813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4" name="Google Shape;814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5" name="Google Shape;815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6" name="Google Shape;816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7" name="Google Shape;817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8" name="Google Shape;818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9" name="Google Shape;819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0" name="Google Shape;820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1" name="Google Shape;821;p8"/>
          <p:cNvSpPr/>
          <p:nvPr/>
        </p:nvSpPr>
        <p:spPr>
          <a:xfrm>
            <a:off x="2721453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0830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9"/>
          <p:cNvSpPr/>
          <p:nvPr/>
        </p:nvSpPr>
        <p:spPr>
          <a:xfrm rot="1800024">
            <a:off x="3812382" y="-2668955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4" name="Google Shape;824;p9"/>
          <p:cNvSpPr/>
          <p:nvPr/>
        </p:nvSpPr>
        <p:spPr>
          <a:xfrm rot="-899994">
            <a:off x="-2994392" y="4909715"/>
            <a:ext cx="8917053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5" name="Google Shape;825;p9"/>
          <p:cNvSpPr txBox="1">
            <a:spLocks noGrp="1"/>
          </p:cNvSpPr>
          <p:nvPr>
            <p:ph type="title"/>
          </p:nvPr>
        </p:nvSpPr>
        <p:spPr>
          <a:xfrm>
            <a:off x="6314733" y="2508467"/>
            <a:ext cx="4734400" cy="9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26" name="Google Shape;826;p9"/>
          <p:cNvSpPr txBox="1">
            <a:spLocks noGrp="1"/>
          </p:cNvSpPr>
          <p:nvPr>
            <p:ph type="subTitle" idx="1"/>
          </p:nvPr>
        </p:nvSpPr>
        <p:spPr>
          <a:xfrm>
            <a:off x="6315000" y="3768633"/>
            <a:ext cx="4734400" cy="1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9pPr>
          </a:lstStyle>
          <a:p>
            <a:endParaRPr/>
          </a:p>
        </p:txBody>
      </p:sp>
      <p:sp>
        <p:nvSpPr>
          <p:cNvPr id="827" name="Google Shape;827;p9"/>
          <p:cNvSpPr/>
          <p:nvPr/>
        </p:nvSpPr>
        <p:spPr>
          <a:xfrm>
            <a:off x="1090799" y="3033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8" name="Google Shape;828;p9"/>
          <p:cNvSpPr/>
          <p:nvPr/>
        </p:nvSpPr>
        <p:spPr>
          <a:xfrm>
            <a:off x="4137870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9" name="Google Shape;829;p9"/>
          <p:cNvSpPr/>
          <p:nvPr/>
        </p:nvSpPr>
        <p:spPr>
          <a:xfrm>
            <a:off x="30333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0" name="Google Shape;830;p9"/>
          <p:cNvSpPr/>
          <p:nvPr/>
        </p:nvSpPr>
        <p:spPr>
          <a:xfrm>
            <a:off x="4909370" y="5647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1" name="Google Shape;831;p9"/>
          <p:cNvSpPr/>
          <p:nvPr/>
        </p:nvSpPr>
        <p:spPr>
          <a:xfrm>
            <a:off x="11465699" y="373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2" name="Google Shape;832;p9"/>
          <p:cNvSpPr/>
          <p:nvPr/>
        </p:nvSpPr>
        <p:spPr>
          <a:xfrm>
            <a:off x="9246637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3" name="Google Shape;833;p9"/>
          <p:cNvGrpSpPr/>
          <p:nvPr/>
        </p:nvGrpSpPr>
        <p:grpSpPr>
          <a:xfrm rot="-5400000">
            <a:off x="7126007" y="115129"/>
            <a:ext cx="1342292" cy="1682937"/>
            <a:chOff x="7475418" y="335106"/>
            <a:chExt cx="1006719" cy="1262203"/>
          </a:xfrm>
        </p:grpSpPr>
        <p:grpSp>
          <p:nvGrpSpPr>
            <p:cNvPr id="834" name="Google Shape;834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35" name="Google Shape;835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6" name="Google Shape;836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7" name="Google Shape;837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8" name="Google Shape;838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9" name="Google Shape;839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0" name="Google Shape;840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1" name="Google Shape;841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2" name="Google Shape;842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3" name="Google Shape;843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4" name="Google Shape;844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5" name="Google Shape;845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6" name="Google Shape;846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7" name="Google Shape;847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8" name="Google Shape;848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9" name="Google Shape;849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0" name="Google Shape;850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1" name="Google Shape;851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2" name="Google Shape;852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3" name="Google Shape;853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4" name="Google Shape;854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5" name="Google Shape;855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6" name="Google Shape;856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7" name="Google Shape;857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8" name="Google Shape;858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9" name="Google Shape;859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0" name="Google Shape;860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61" name="Google Shape;861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62" name="Google Shape;862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3" name="Google Shape;863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4" name="Google Shape;864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5" name="Google Shape;865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6" name="Google Shape;866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7" name="Google Shape;867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8" name="Google Shape;868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9" name="Google Shape;869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0" name="Google Shape;870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0" name="Google Shape;880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1" name="Google Shape;881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218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0"/>
          <p:cNvSpPr txBox="1">
            <a:spLocks noGrp="1"/>
          </p:cNvSpPr>
          <p:nvPr>
            <p:ph type="title"/>
          </p:nvPr>
        </p:nvSpPr>
        <p:spPr>
          <a:xfrm>
            <a:off x="1091267" y="4712433"/>
            <a:ext cx="4081600" cy="135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90" name="Google Shape;890;p10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8"/>
            <a:ext cx="12192004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45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eucha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60000" y="1536633"/>
            <a:ext cx="10272000" cy="4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30135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1" name="Google Shape;4121;p46"/>
          <p:cNvSpPr/>
          <p:nvPr/>
        </p:nvSpPr>
        <p:spPr>
          <a:xfrm>
            <a:off x="4991444" y="994700"/>
            <a:ext cx="7620084" cy="525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122" name="Google Shape;4122;p46"/>
          <p:cNvSpPr txBox="1">
            <a:spLocks noGrp="1"/>
          </p:cNvSpPr>
          <p:nvPr>
            <p:ph type="title"/>
          </p:nvPr>
        </p:nvSpPr>
        <p:spPr>
          <a:xfrm>
            <a:off x="4486506" y="2856333"/>
            <a:ext cx="7772661" cy="116687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/>
              <a:t>Доброе утро!</a:t>
            </a:r>
            <a:endParaRPr sz="9600" dirty="0"/>
          </a:p>
        </p:txBody>
      </p:sp>
      <p:pic>
        <p:nvPicPr>
          <p:cNvPr id="1028" name="Picture 4" descr="http://4.bp.blogspot.com/-9OIfWu6yPLM/W6ku9Kb8eMI/AAAAAAAADak/xyg2_v94uQMyJ1Roaad2DTJD4h1boYUlQCK4BGAYYCw/s1600/kra9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11872">
            <a:off x="1761462" y="2642748"/>
            <a:ext cx="4079368" cy="347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28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urzhyk.org/wp-content/uploads/2018/09/Rozh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05231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071" y="236435"/>
            <a:ext cx="5568122" cy="816800"/>
          </a:xfrm>
        </p:spPr>
        <p:txBody>
          <a:bodyPr/>
          <a:lstStyle/>
          <a:p>
            <a:r>
              <a:rPr lang="ru-RU" dirty="0" smtClean="0"/>
              <a:t>И. И. Шишкин. Рожь.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50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071" y="109114"/>
            <a:ext cx="10272000" cy="816800"/>
          </a:xfrm>
        </p:spPr>
        <p:txBody>
          <a:bodyPr/>
          <a:lstStyle/>
          <a:p>
            <a:r>
              <a:rPr lang="ru-RU" dirty="0" smtClean="0"/>
              <a:t>И. И. Шишкин. Корабельная роща.</a:t>
            </a:r>
            <a:endParaRPr lang="ru-RU" dirty="0"/>
          </a:p>
        </p:txBody>
      </p:sp>
      <p:pic>
        <p:nvPicPr>
          <p:cNvPr id="11266" name="Picture 2" descr="https://k-a-r-t-i-n-a.ru/wp-content/uploads/2015/12/korabelnaya-roshha.-kartina-shishki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828" y="863367"/>
            <a:ext cx="9208345" cy="5994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5750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6805" y="2447200"/>
            <a:ext cx="9183281" cy="816800"/>
          </a:xfrm>
        </p:spPr>
        <p:txBody>
          <a:bodyPr/>
          <a:lstStyle/>
          <a:p>
            <a:r>
              <a:rPr lang="ru-RU" sz="4800" dirty="0" smtClean="0"/>
              <a:t>Ф. Д. </a:t>
            </a:r>
            <a:r>
              <a:rPr lang="ru-RU" sz="4800" dirty="0" err="1" smtClean="0"/>
              <a:t>Каспар</a:t>
            </a:r>
            <a:r>
              <a:rPr lang="ru-RU" sz="4800" dirty="0" smtClean="0"/>
              <a:t>. </a:t>
            </a:r>
            <a:br>
              <a:rPr lang="ru-RU" sz="4800" dirty="0" smtClean="0"/>
            </a:br>
            <a:r>
              <a:rPr lang="ru-RU" sz="4800" dirty="0" smtClean="0"/>
              <a:t>Дуб </a:t>
            </a:r>
            <a:r>
              <a:rPr lang="ru-RU" sz="4800" dirty="0"/>
              <a:t>в снегу</a:t>
            </a:r>
          </a:p>
        </p:txBody>
      </p:sp>
      <p:pic>
        <p:nvPicPr>
          <p:cNvPr id="12290" name="Picture 2" descr="Oak-in-the-Snow-1820-Wallraf-Richartz-Museum-Colog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744" y="155069"/>
            <a:ext cx="5018309" cy="65172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169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бразы сказочных деревьев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516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езентация по изо &quot;Сказочное дерево&quot; (1-2 классы, изобразительное искусство)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6604" y="168416"/>
            <a:ext cx="4815069" cy="64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Презентация по изо &quot;Сказочное дерево&quot; (1-2 классы, изобразительное искусство)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4957" y="168416"/>
            <a:ext cx="4697043" cy="64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13028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Презентация по изо &quot;Сказочное дерево&quot; (1-2 классы, изобразительное искусство)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8518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Какое время года?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0"/>
            <a:ext cx="126863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426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img1.liveinternet.ru/images/attach/c/9/126/290/126290445_0_b0c81_12c845d8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684" y="168734"/>
            <a:ext cx="8710633" cy="652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901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27291" y="421629"/>
            <a:ext cx="10272000" cy="816800"/>
          </a:xfrm>
        </p:spPr>
        <p:txBody>
          <a:bodyPr/>
          <a:lstStyle/>
          <a:p>
            <a:r>
              <a:rPr lang="ru-RU" sz="6600" dirty="0" smtClean="0"/>
              <a:t>Дуб</a:t>
            </a:r>
            <a:endParaRPr lang="ru-RU" sz="6600" dirty="0"/>
          </a:p>
        </p:txBody>
      </p:sp>
      <p:pic>
        <p:nvPicPr>
          <p:cNvPr id="2050" name="Picture 2" descr="https://fsd.multiurok.ru/html/2018/08/20/s_5b7a19649deb8/s938899_1_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1146" y1="96528" x2="31146" y2="96528"/>
                        <a14:foregroundMark x1="46979" y1="96111" x2="46979" y2="96111"/>
                        <a14:foregroundMark x1="68542" y1="91944" x2="68542" y2="91944"/>
                        <a14:foregroundMark x1="71875" y1="93472" x2="71875" y2="93472"/>
                        <a14:foregroundMark x1="24583" y1="94722" x2="24583" y2="947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65" y="137739"/>
            <a:ext cx="8773280" cy="657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hepsorias.ru/wp-content/uploads/2016/07/dubovyj-list-s-zheludyam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722" b="89962" l="2188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015275">
            <a:off x="7204702" y="2537391"/>
            <a:ext cx="5988590" cy="398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7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k-a-r-t-i-n-a.ru/wp-content/uploads/2015/04/dubovaya-roshha.-opisanie-kartiny-i.-shishki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00" y="0"/>
            <a:ext cx="11232000" cy="68889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9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.liveinternet.ru/images/attach/d/1/131/55/131055369_1415952778RRyoSSSS_RRSR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191928"/>
            <a:ext cx="57150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fs01.urokinachalki.ru/e/001e43-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00" b="100000" l="8906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35869" y="-209583"/>
            <a:ext cx="11308133" cy="706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02664" y="500717"/>
            <a:ext cx="10272000" cy="816800"/>
          </a:xfrm>
        </p:spPr>
        <p:txBody>
          <a:bodyPr/>
          <a:lstStyle/>
          <a:p>
            <a:r>
              <a:rPr lang="ru-RU" sz="7200" dirty="0" smtClean="0"/>
              <a:t>Берёза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286071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>
            <a:off x="1110471" y="127323"/>
            <a:ext cx="6818187" cy="6596364"/>
          </a:xfrm>
          <a:prstGeom prst="verticalScroll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847" y="1053296"/>
            <a:ext cx="5151433" cy="671270"/>
          </a:xfrm>
        </p:spPr>
        <p:txBody>
          <a:bodyPr/>
          <a:lstStyle/>
          <a:p>
            <a:r>
              <a:rPr lang="ru-RU" sz="3200" i="1" dirty="0" smtClean="0"/>
              <a:t>Здравствуйте! Осенью </a:t>
            </a:r>
            <a:r>
              <a:rPr lang="ru-RU" sz="3200" i="1" dirty="0"/>
              <a:t>вся листва с деревьев опала. В</a:t>
            </a:r>
            <a:r>
              <a:rPr lang="ru-RU" sz="3200" i="1" dirty="0" smtClean="0"/>
              <a:t>округ </a:t>
            </a:r>
            <a:r>
              <a:rPr lang="ru-RU" sz="3200" i="1" dirty="0"/>
              <a:t>моей </a:t>
            </a:r>
            <a:r>
              <a:rPr lang="ru-RU" sz="3200" i="1" dirty="0" smtClean="0"/>
              <a:t>берлоги стало пусто. Ребята, помогите, пожалуйста! Нарисуйте волшебные деревья, которые смогут радовать меня целый год.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981" b="88148" l="30052" r="644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527" t="18149" r="37321" b="9259"/>
          <a:stretch/>
        </p:blipFill>
        <p:spPr>
          <a:xfrm>
            <a:off x="7223055" y="1469985"/>
            <a:ext cx="4437486" cy="563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42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3620" y="42163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/>
              <a:t>Образ волшебного дерева</a:t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«Познакомиться… Выполнить…»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steklouzor.by/images/%D0%BA%D0%BD%D0%BE%D0%BF%D0%BA%D0%B0_%D0%B3%D0%B0%D0%BB%D0%BE%D1%87%D0%BA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70" b="89958" l="113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1863" y="1952774"/>
            <a:ext cx="36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651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723" y="329033"/>
            <a:ext cx="10272000" cy="8168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«ЧУДО-ДЕРЕВО»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s://ds05.infourok.ru/uploads/ex/0725/000a4054-0f0348ce/hello_html_m4f0504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0677" y="1145833"/>
            <a:ext cx="8200093" cy="5529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21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cdn01.ru/files/users/images/c4/65/c465ac3c29211451e4a78e961b1d6a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334" y="-11580"/>
            <a:ext cx="9815332" cy="6881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510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https://www.culture.ru/storage/images/069969c1aada57eaf2803664bceae200/468767f489d1061dea93935deccbdaf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89720"/>
      </p:ext>
    </p:extLst>
  </p:cSld>
  <p:clrMapOvr>
    <a:masterClrMapping/>
  </p:clrMapOvr>
</p:sld>
</file>

<file path=ppt/theme/theme1.xml><?xml version="1.0" encoding="utf-8"?>
<a:theme xmlns:a="http://schemas.openxmlformats.org/drawingml/2006/main" name="Happy St. Patrick's Day! by Slidesgo">
  <a:themeElements>
    <a:clrScheme name="Simple Light">
      <a:dk1>
        <a:srgbClr val="016A30"/>
      </a:dk1>
      <a:lt1>
        <a:srgbClr val="1F6E80"/>
      </a:lt1>
      <a:dk2>
        <a:srgbClr val="36B0A7"/>
      </a:dk2>
      <a:lt2>
        <a:srgbClr val="6DBC64"/>
      </a:lt2>
      <a:accent1>
        <a:srgbClr val="F9D532"/>
      </a:accent1>
      <a:accent2>
        <a:srgbClr val="EF7D09"/>
      </a:accent2>
      <a:accent3>
        <a:srgbClr val="EA5D4B"/>
      </a:accent3>
      <a:accent4>
        <a:srgbClr val="4CAE43"/>
      </a:accent4>
      <a:accent5>
        <a:srgbClr val="FAF4D7"/>
      </a:accent5>
      <a:accent6>
        <a:srgbClr val="F4ECCB"/>
      </a:accent6>
      <a:hlink>
        <a:srgbClr val="016A3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87</Words>
  <Application>Microsoft Office PowerPoint</Application>
  <PresentationFormat>Широкоэкранный</PresentationFormat>
  <Paragraphs>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Lato</vt:lpstr>
      <vt:lpstr>Lora</vt:lpstr>
      <vt:lpstr>Neucha</vt:lpstr>
      <vt:lpstr>Patrick Hand</vt:lpstr>
      <vt:lpstr>Roboto</vt:lpstr>
      <vt:lpstr>Roboto Condensed Light</vt:lpstr>
      <vt:lpstr>Happy St. Patrick's Day! by Slidesgo</vt:lpstr>
      <vt:lpstr>Доброе утро!</vt:lpstr>
      <vt:lpstr>Дуб</vt:lpstr>
      <vt:lpstr>Презентация PowerPoint</vt:lpstr>
      <vt:lpstr>Берёза</vt:lpstr>
      <vt:lpstr>Здравствуйте! Осенью вся листва с деревьев опала. Вокруг моей берлоги стало пусто. Ребята, помогите, пожалуйста! Нарисуйте волшебные деревья, которые смогут радовать меня целый год. </vt:lpstr>
      <vt:lpstr>Тема урока: Образ волшебного дерева Цели урока: «Познакомиться… Выполнить…» </vt:lpstr>
      <vt:lpstr>«ЧУДО-ДЕРЕВО»</vt:lpstr>
      <vt:lpstr>Презентация PowerPoint</vt:lpstr>
      <vt:lpstr>Презентация PowerPoint</vt:lpstr>
      <vt:lpstr>И. И. Шишкин. Рожь.</vt:lpstr>
      <vt:lpstr>И. И. Шишкин. Корабельная роща.</vt:lpstr>
      <vt:lpstr>Ф. Д. Каспар.  Дуб в снегу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Диана</dc:creator>
  <cp:lastModifiedBy>Диана</cp:lastModifiedBy>
  <cp:revision>14</cp:revision>
  <dcterms:created xsi:type="dcterms:W3CDTF">2022-03-22T16:31:49Z</dcterms:created>
  <dcterms:modified xsi:type="dcterms:W3CDTF">2023-01-28T15:19:17Z</dcterms:modified>
</cp:coreProperties>
</file>