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5" r:id="rId6"/>
    <p:sldId id="263" r:id="rId7"/>
    <p:sldId id="259" r:id="rId8"/>
    <p:sldId id="262" r:id="rId9"/>
    <p:sldId id="261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2" autoAdjust="0"/>
    <p:restoredTop sz="94660"/>
  </p:normalViewPr>
  <p:slideViewPr>
    <p:cSldViewPr snapToGrid="0">
      <p:cViewPr varScale="1">
        <p:scale>
          <a:sx n="47" d="100"/>
          <a:sy n="47" d="100"/>
        </p:scale>
        <p:origin x="72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624FACF-3C64-E8BD-11C6-59CDBACE25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74B286C-D40F-4D25-0FDB-610A97DDEAC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D8632E7-0EA7-1B14-3AE5-89804554D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179F4A-27FA-7414-44F9-75E5B21BD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80C3F6-094B-9FB5-A68F-F1E3B2F22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884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29F397-28B8-DEEA-FAD1-5E53FFBAA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E821472E-5ED5-E416-49F8-C2D083F7D0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0435D19-FC5C-F6BD-3064-C5B085EBF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805FFA1-F0FF-8606-5D53-F4F208645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D7849A-1361-2160-BDC3-47661E85A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91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291FB16-1527-16FC-2BA7-6D7995C401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7FD17F9-62D8-E325-8EBC-8B264B9D80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8025FE-A530-2B7A-D51E-F6D165D1D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C36FD5A-B657-5296-8FE1-6BDDB2890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2C34455-7BE3-E712-1E56-D8D4D2850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402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ED12A-F3E5-E5FB-662A-1351ABCAF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4D88D7-E962-88DD-8376-98D20EAB4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300A2F-2B7E-0742-BC04-5F9C5CCFF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D990A5-E58C-4DAB-65FD-A00FBEEA2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C27D3E-462A-1B53-B708-B9C9A71DC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307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872720-DBB4-ACEF-E9C3-2A36BABB2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CCAF20-A177-66C5-96C2-94CC4B210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4CDCDFA-0C28-03A3-3EE9-F1E4841A1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413B98-FA5B-762C-7E36-0B41BE837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05D2A42-E22C-7940-8EC6-EC3BAFAB9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1659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259AE5-B6CA-62E3-A366-373803B88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10E367-4C02-5F4C-C142-CEAC23979C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4EB559-4D57-20BE-0B43-9C85B3AA97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6AA1938-922D-5BAA-E8CF-386A6ADA6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9EEF74-D6B9-2568-2293-BA799D72D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E07610-92AE-017D-EFD6-BB80248A9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105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B41A3A-AE86-EE35-A4C1-E8DA6DC7E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4FD7FE-ED27-84B6-73D6-556DEDFFD4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EDBF12-506A-CE17-4B36-3AAEADEB87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0094DDF-5698-67D9-0715-6FF8B0485F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3A346A3-6F2B-23D2-873C-90CDAA9462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E38B56B7-A87D-78BE-F97A-FD53B790F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371C922-35A8-695E-D0E3-1C91486C3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03E96C9-AADF-A7E8-FA04-144731094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7794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D9E43B-AD5D-32F5-6474-6A6934661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DC07282-066F-B188-BEE3-8F5E2D849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A9E3462-75AA-833E-26CA-B2EE16C03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D0EAF4B-8796-E2B8-7186-F968BB71B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15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5C41091-75F3-F45F-B710-7F0C227D84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15D8359-7762-4FE9-1CC6-5CE051071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F6B4E71-40F3-32EE-F782-50399F9EA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825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F7B0D1-8B31-890F-9302-D0986FDA5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994B6C-267B-304C-9EEB-DC3715B11B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D05A893-BCB1-899D-461C-05C4C54763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6B239F-165E-58D6-27A1-6306FF3B3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ABDB2B3-168E-3D75-B865-6E29A6320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21E161-2FCA-DB40-F410-7E84E67BE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334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6D7EE5-7BE3-D8DA-886C-F7950BF9D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7EEC82F-7E79-60ED-302A-E690721CBF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45137D9-7B04-C1AA-B9CC-9C9523A325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2295A4A-52FC-41C9-EAC9-68871177B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615DDD9-0EED-4423-4781-C9DF0C0132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B23ECD5-F6BD-19C2-427F-73F5FDCA1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585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6B4304-07E6-6DFE-C717-2720E33D0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C56FF3-EE4C-29CB-BE3E-BE1BF0AD44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79FADE-89DD-007B-8817-6AE6B8EE15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85DDB-603E-477A-B059-B8CE94903746}" type="datetimeFigureOut">
              <a:rPr lang="ru-RU" smtClean="0"/>
              <a:t>19.10.2022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50961EF-F57D-1EA7-8F7E-D9519C1950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F02B59-8AF9-0866-BA8E-251A21BB2A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7BE90-94EC-49AB-B153-2A4F64354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945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42FA92-1881-670C-4D94-62910B9880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8E7327-4CB8-1DE0-A7A9-7235AEB9D54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020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5353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726A8D-083B-1BF1-8B28-3DF3EAE52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Улыбающееся лицо без заливки">
            <a:extLst>
              <a:ext uri="{FF2B5EF4-FFF2-40B4-BE49-F238E27FC236}">
                <a16:creationId xmlns:a16="http://schemas.microsoft.com/office/drawing/2014/main" id="{ADC6E556-CB35-3CDE-2018-FAE99A5F18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88719" y="1690688"/>
            <a:ext cx="3799841" cy="3799841"/>
          </a:xfrm>
        </p:spPr>
      </p:pic>
      <p:pic>
        <p:nvPicPr>
          <p:cNvPr id="7" name="Рисунок 6" descr="Печальное лицо без заливки">
            <a:extLst>
              <a:ext uri="{FF2B5EF4-FFF2-40B4-BE49-F238E27FC236}">
                <a16:creationId xmlns:a16="http://schemas.microsoft.com/office/drawing/2014/main" id="{512053FA-04EE-CB20-8F5C-8A1E3D6D286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817359" y="1690687"/>
            <a:ext cx="3799841" cy="379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704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Группа 23">
            <a:extLst>
              <a:ext uri="{FF2B5EF4-FFF2-40B4-BE49-F238E27FC236}">
                <a16:creationId xmlns:a16="http://schemas.microsoft.com/office/drawing/2014/main" id="{81986BA0-4457-944A-5C12-D82841768542}"/>
              </a:ext>
            </a:extLst>
          </p:cNvPr>
          <p:cNvGrpSpPr/>
          <p:nvPr/>
        </p:nvGrpSpPr>
        <p:grpSpPr>
          <a:xfrm>
            <a:off x="3848705" y="3429000"/>
            <a:ext cx="4494589" cy="1189752"/>
            <a:chOff x="3007360" y="467360"/>
            <a:chExt cx="4494589" cy="1189752"/>
          </a:xfrm>
        </p:grpSpPr>
        <p:grpSp>
          <p:nvGrpSpPr>
            <p:cNvPr id="9" name="Группа 8">
              <a:extLst>
                <a:ext uri="{FF2B5EF4-FFF2-40B4-BE49-F238E27FC236}">
                  <a16:creationId xmlns:a16="http://schemas.microsoft.com/office/drawing/2014/main" id="{2256391F-42CD-1A0E-3A40-314F59663677}"/>
                </a:ext>
              </a:extLst>
            </p:cNvPr>
            <p:cNvGrpSpPr/>
            <p:nvPr/>
          </p:nvGrpSpPr>
          <p:grpSpPr>
            <a:xfrm>
              <a:off x="3007360" y="934720"/>
              <a:ext cx="738692" cy="722392"/>
              <a:chOff x="3007360" y="934720"/>
              <a:chExt cx="914400" cy="722392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584591FF-139A-0DB4-B3F7-737D80613649}"/>
                  </a:ext>
                </a:extLst>
              </p:cNvPr>
              <p:cNvSpPr/>
              <p:nvPr/>
            </p:nvSpPr>
            <p:spPr>
              <a:xfrm>
                <a:off x="3007360" y="934720"/>
                <a:ext cx="914400" cy="72239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7" name="Прямая соединительная линия 6">
                <a:extLst>
                  <a:ext uri="{FF2B5EF4-FFF2-40B4-BE49-F238E27FC236}">
                    <a16:creationId xmlns:a16="http://schemas.microsoft.com/office/drawing/2014/main" id="{1A6ED534-D9EE-2DBC-5981-CFB3CAFF605B}"/>
                  </a:ext>
                </a:extLst>
              </p:cNvPr>
              <p:cNvCxnSpPr/>
              <p:nvPr/>
            </p:nvCxnSpPr>
            <p:spPr>
              <a:xfrm flipV="1">
                <a:off x="3007360" y="934720"/>
                <a:ext cx="914400" cy="72239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" name="Овал 7">
              <a:extLst>
                <a:ext uri="{FF2B5EF4-FFF2-40B4-BE49-F238E27FC236}">
                  <a16:creationId xmlns:a16="http://schemas.microsoft.com/office/drawing/2014/main" id="{5EA912F5-E2B9-B3DA-5FC2-B8A58C84014C}"/>
                </a:ext>
              </a:extLst>
            </p:cNvPr>
            <p:cNvSpPr/>
            <p:nvPr/>
          </p:nvSpPr>
          <p:spPr>
            <a:xfrm>
              <a:off x="3954040" y="934720"/>
              <a:ext cx="738692" cy="72239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21" name="Группа 20">
              <a:extLst>
                <a:ext uri="{FF2B5EF4-FFF2-40B4-BE49-F238E27FC236}">
                  <a16:creationId xmlns:a16="http://schemas.microsoft.com/office/drawing/2014/main" id="{F6E67A4D-197C-82E2-8EDF-64D548E8B030}"/>
                </a:ext>
              </a:extLst>
            </p:cNvPr>
            <p:cNvGrpSpPr/>
            <p:nvPr/>
          </p:nvGrpSpPr>
          <p:grpSpPr>
            <a:xfrm>
              <a:off x="4943441" y="905272"/>
              <a:ext cx="738692" cy="722392"/>
              <a:chOff x="6126480" y="905272"/>
              <a:chExt cx="914400" cy="722392"/>
            </a:xfrm>
          </p:grpSpPr>
          <p:grpSp>
            <p:nvGrpSpPr>
              <p:cNvPr id="10" name="Группа 9">
                <a:extLst>
                  <a:ext uri="{FF2B5EF4-FFF2-40B4-BE49-F238E27FC236}">
                    <a16:creationId xmlns:a16="http://schemas.microsoft.com/office/drawing/2014/main" id="{0E2F90D6-E78B-1341-9919-032161789461}"/>
                  </a:ext>
                </a:extLst>
              </p:cNvPr>
              <p:cNvGrpSpPr/>
              <p:nvPr/>
            </p:nvGrpSpPr>
            <p:grpSpPr>
              <a:xfrm>
                <a:off x="6126480" y="905272"/>
                <a:ext cx="914400" cy="722392"/>
                <a:chOff x="3007360" y="934720"/>
                <a:chExt cx="914400" cy="722392"/>
              </a:xfrm>
            </p:grpSpPr>
            <p:sp>
              <p:nvSpPr>
                <p:cNvPr id="11" name="Прямоугольник 10">
                  <a:extLst>
                    <a:ext uri="{FF2B5EF4-FFF2-40B4-BE49-F238E27FC236}">
                      <a16:creationId xmlns:a16="http://schemas.microsoft.com/office/drawing/2014/main" id="{3CDF3CB2-3A59-6092-5514-31840A455D8D}"/>
                    </a:ext>
                  </a:extLst>
                </p:cNvPr>
                <p:cNvSpPr/>
                <p:nvPr/>
              </p:nvSpPr>
              <p:spPr>
                <a:xfrm>
                  <a:off x="3007360" y="934720"/>
                  <a:ext cx="914400" cy="722392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2" name="Прямая соединительная линия 11">
                  <a:extLst>
                    <a:ext uri="{FF2B5EF4-FFF2-40B4-BE49-F238E27FC236}">
                      <a16:creationId xmlns:a16="http://schemas.microsoft.com/office/drawing/2014/main" id="{56784255-F3EC-817F-1D57-C9388028E4FB}"/>
                    </a:ext>
                  </a:extLst>
                </p:cNvPr>
                <p:cNvCxnSpPr/>
                <p:nvPr/>
              </p:nvCxnSpPr>
              <p:spPr>
                <a:xfrm flipV="1">
                  <a:off x="3007360" y="934720"/>
                  <a:ext cx="914400" cy="72239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" name="Овал 12">
                <a:extLst>
                  <a:ext uri="{FF2B5EF4-FFF2-40B4-BE49-F238E27FC236}">
                    <a16:creationId xmlns:a16="http://schemas.microsoft.com/office/drawing/2014/main" id="{F88BFB5A-D737-CFDA-FF5D-9D6053D15C6C}"/>
                  </a:ext>
                </a:extLst>
              </p:cNvPr>
              <p:cNvSpPr/>
              <p:nvPr/>
            </p:nvSpPr>
            <p:spPr>
              <a:xfrm>
                <a:off x="6173098" y="993180"/>
                <a:ext cx="197885" cy="18538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4" name="Группа 13">
              <a:extLst>
                <a:ext uri="{FF2B5EF4-FFF2-40B4-BE49-F238E27FC236}">
                  <a16:creationId xmlns:a16="http://schemas.microsoft.com/office/drawing/2014/main" id="{F2B3B260-91F9-64B2-A9DF-A1486EBAFB5B}"/>
                </a:ext>
              </a:extLst>
            </p:cNvPr>
            <p:cNvGrpSpPr/>
            <p:nvPr/>
          </p:nvGrpSpPr>
          <p:grpSpPr>
            <a:xfrm>
              <a:off x="5853349" y="934720"/>
              <a:ext cx="738692" cy="722392"/>
              <a:chOff x="3007360" y="934720"/>
              <a:chExt cx="914400" cy="722392"/>
            </a:xfrm>
          </p:grpSpPr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D37C23B5-DC8A-B96D-8667-9C4974371ACA}"/>
                  </a:ext>
                </a:extLst>
              </p:cNvPr>
              <p:cNvSpPr/>
              <p:nvPr/>
            </p:nvSpPr>
            <p:spPr>
              <a:xfrm>
                <a:off x="3007360" y="934720"/>
                <a:ext cx="914400" cy="72239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6" name="Прямая соединительная линия 15">
                <a:extLst>
                  <a:ext uri="{FF2B5EF4-FFF2-40B4-BE49-F238E27FC236}">
                    <a16:creationId xmlns:a16="http://schemas.microsoft.com/office/drawing/2014/main" id="{B785AB6C-F3CD-7AC2-9C8D-ACF1025B3C14}"/>
                  </a:ext>
                </a:extLst>
              </p:cNvPr>
              <p:cNvCxnSpPr/>
              <p:nvPr/>
            </p:nvCxnSpPr>
            <p:spPr>
              <a:xfrm flipV="1">
                <a:off x="3007360" y="934720"/>
                <a:ext cx="914400" cy="72239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Овал 19">
              <a:extLst>
                <a:ext uri="{FF2B5EF4-FFF2-40B4-BE49-F238E27FC236}">
                  <a16:creationId xmlns:a16="http://schemas.microsoft.com/office/drawing/2014/main" id="{DAC1F646-BAD8-DD29-CD7D-A9B043EC9905}"/>
                </a:ext>
              </a:extLst>
            </p:cNvPr>
            <p:cNvSpPr/>
            <p:nvPr/>
          </p:nvSpPr>
          <p:spPr>
            <a:xfrm>
              <a:off x="6763257" y="909836"/>
              <a:ext cx="738692" cy="72239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23" name="Прямая соединительная линия 22">
              <a:extLst>
                <a:ext uri="{FF2B5EF4-FFF2-40B4-BE49-F238E27FC236}">
                  <a16:creationId xmlns:a16="http://schemas.microsoft.com/office/drawing/2014/main" id="{9551B30D-1E57-80A3-441A-E4E9F53D0F3D}"/>
                </a:ext>
              </a:extLst>
            </p:cNvPr>
            <p:cNvCxnSpPr/>
            <p:nvPr/>
          </p:nvCxnSpPr>
          <p:spPr>
            <a:xfrm flipH="1">
              <a:off x="4511040" y="467360"/>
              <a:ext cx="181692" cy="2844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96BA67A0-1E75-9978-2EB6-6CAA14A9E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0197" y="17185"/>
            <a:ext cx="4841803" cy="30778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E2861C54-9B29-BF02-2DC3-BA06A078B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06" y="17185"/>
            <a:ext cx="5318179" cy="3182773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84448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82458C-E930-CD98-6606-62048030F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200" y="182880"/>
            <a:ext cx="2545080" cy="1325563"/>
          </a:xfrm>
        </p:spPr>
        <p:txBody>
          <a:bodyPr>
            <a:normAutofit fontScale="90000"/>
          </a:bodyPr>
          <a:lstStyle/>
          <a:p>
            <a:r>
              <a:rPr lang="ru-R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3BADC3-898E-EFCA-7EF2-17428C478621}"/>
              </a:ext>
            </a:extLst>
          </p:cNvPr>
          <p:cNvSpPr txBox="1"/>
          <p:nvPr/>
        </p:nvSpPr>
        <p:spPr>
          <a:xfrm>
            <a:off x="142240" y="2219019"/>
            <a:ext cx="11907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«Буквы  А и О как знаки гласных звуков»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9B712D-3219-8B36-EAC7-26FEAEB8C8C8}"/>
              </a:ext>
            </a:extLst>
          </p:cNvPr>
          <p:cNvSpPr txBox="1"/>
          <p:nvPr/>
        </p:nvSpPr>
        <p:spPr>
          <a:xfrm>
            <a:off x="2590800" y="2730818"/>
            <a:ext cx="7538720" cy="715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B1D2E6-54FC-EFA7-3E14-DBE3CDB4C3F6}"/>
              </a:ext>
            </a:extLst>
          </p:cNvPr>
          <p:cNvSpPr txBox="1"/>
          <p:nvPr/>
        </p:nvSpPr>
        <p:spPr>
          <a:xfrm>
            <a:off x="2839720" y="3088482"/>
            <a:ext cx="7538720" cy="715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FF8AE9-46B7-DB7E-8951-D906D40F5E38}"/>
              </a:ext>
            </a:extLst>
          </p:cNvPr>
          <p:cNvSpPr txBox="1"/>
          <p:nvPr/>
        </p:nvSpPr>
        <p:spPr>
          <a:xfrm>
            <a:off x="3007360" y="3188515"/>
            <a:ext cx="7538720" cy="715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314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82458C-E930-CD98-6606-62048030F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0660" y="0"/>
            <a:ext cx="5582920" cy="2564228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b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обозначать…</a:t>
            </a:r>
            <a:b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B5AD49D-4ADC-AA80-6BB3-783FEC156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0660" y="1702891"/>
            <a:ext cx="5582920" cy="5110003"/>
          </a:xfrm>
          <a:solidFill>
            <a:schemeClr val="bg1">
              <a:alpha val="72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742950" indent="-742950">
              <a:buAutoNum type="arabicParenR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узнать…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2)составлять…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3)подбирать…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A3579C4-D2FF-2AA0-780B-A697D5F9AB2C}"/>
              </a:ext>
            </a:extLst>
          </p:cNvPr>
          <p:cNvSpPr txBox="1"/>
          <p:nvPr/>
        </p:nvSpPr>
        <p:spPr>
          <a:xfrm>
            <a:off x="2255520" y="2322315"/>
            <a:ext cx="956786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как обозначить гласные звуки [a] [o] при составлении звуковых моделей буквами А и 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9B712D-3219-8B36-EAC7-26FEAEB8C8C8}"/>
              </a:ext>
            </a:extLst>
          </p:cNvPr>
          <p:cNvSpPr txBox="1"/>
          <p:nvPr/>
        </p:nvSpPr>
        <p:spPr>
          <a:xfrm>
            <a:off x="2992120" y="3900229"/>
            <a:ext cx="7538720" cy="715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B1D2E6-54FC-EFA7-3E14-DBE3CDB4C3F6}"/>
              </a:ext>
            </a:extLst>
          </p:cNvPr>
          <p:cNvSpPr txBox="1"/>
          <p:nvPr/>
        </p:nvSpPr>
        <p:spPr>
          <a:xfrm>
            <a:off x="2839720" y="3088482"/>
            <a:ext cx="7538720" cy="715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FF8AE9-46B7-DB7E-8951-D906D40F5E38}"/>
              </a:ext>
            </a:extLst>
          </p:cNvPr>
          <p:cNvSpPr txBox="1"/>
          <p:nvPr/>
        </p:nvSpPr>
        <p:spPr>
          <a:xfrm>
            <a:off x="2992120" y="3240882"/>
            <a:ext cx="7538720" cy="715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C3FC2E-5D17-F011-1F1F-A097608381C2}"/>
              </a:ext>
            </a:extLst>
          </p:cNvPr>
          <p:cNvSpPr txBox="1"/>
          <p:nvPr/>
        </p:nvSpPr>
        <p:spPr>
          <a:xfrm>
            <a:off x="2839720" y="3577063"/>
            <a:ext cx="8687435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звуковые модели используя буквы А и О</a:t>
            </a:r>
            <a:endParaRPr lang="ru-RU" sz="3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BF16D79-2F89-9A92-B7F3-C452CEC77BB7}"/>
              </a:ext>
            </a:extLst>
          </p:cNvPr>
          <p:cNvSpPr txBox="1"/>
          <p:nvPr/>
        </p:nvSpPr>
        <p:spPr>
          <a:xfrm>
            <a:off x="2710180" y="4213364"/>
            <a:ext cx="6146800" cy="646331"/>
          </a:xfrm>
          <a:prstGeom prst="rect">
            <a:avLst/>
          </a:prstGeom>
          <a:solidFill>
            <a:schemeClr val="bg1">
              <a:alpha val="81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слова к звуковым моделям</a:t>
            </a:r>
            <a:endParaRPr lang="ru-RU" sz="3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E70AB5-8A5F-1A16-B0D1-F5F8D92A03DA}"/>
              </a:ext>
            </a:extLst>
          </p:cNvPr>
          <p:cNvSpPr txBox="1"/>
          <p:nvPr/>
        </p:nvSpPr>
        <p:spPr>
          <a:xfrm>
            <a:off x="5007610" y="898547"/>
            <a:ext cx="6815772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гласные звуки буквами А и О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65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2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9D5D3717-2E9A-F376-4BC7-1D93A13A8A52}"/>
              </a:ext>
            </a:extLst>
          </p:cNvPr>
          <p:cNvGrpSpPr/>
          <p:nvPr/>
        </p:nvGrpSpPr>
        <p:grpSpPr>
          <a:xfrm>
            <a:off x="7267552" y="2893081"/>
            <a:ext cx="4494589" cy="1189752"/>
            <a:chOff x="3007360" y="467360"/>
            <a:chExt cx="4494589" cy="1189752"/>
          </a:xfrm>
        </p:grpSpPr>
        <p:grpSp>
          <p:nvGrpSpPr>
            <p:cNvPr id="8" name="Группа 7">
              <a:extLst>
                <a:ext uri="{FF2B5EF4-FFF2-40B4-BE49-F238E27FC236}">
                  <a16:creationId xmlns:a16="http://schemas.microsoft.com/office/drawing/2014/main" id="{CB2A448A-880D-D3E6-D4A1-DE7FB8A341CB}"/>
                </a:ext>
              </a:extLst>
            </p:cNvPr>
            <p:cNvGrpSpPr/>
            <p:nvPr/>
          </p:nvGrpSpPr>
          <p:grpSpPr>
            <a:xfrm>
              <a:off x="3007360" y="934720"/>
              <a:ext cx="738692" cy="722392"/>
              <a:chOff x="3007360" y="934720"/>
              <a:chExt cx="914400" cy="722392"/>
            </a:xfrm>
          </p:grpSpPr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DFCA4B8F-783E-F99D-320B-4B09C3827777}"/>
                  </a:ext>
                </a:extLst>
              </p:cNvPr>
              <p:cNvSpPr/>
              <p:nvPr/>
            </p:nvSpPr>
            <p:spPr>
              <a:xfrm>
                <a:off x="3007360" y="934720"/>
                <a:ext cx="914400" cy="72239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21" name="Прямая соединительная линия 20">
                <a:extLst>
                  <a:ext uri="{FF2B5EF4-FFF2-40B4-BE49-F238E27FC236}">
                    <a16:creationId xmlns:a16="http://schemas.microsoft.com/office/drawing/2014/main" id="{8BC56B56-375B-80B3-D0EF-A473AAF8E147}"/>
                  </a:ext>
                </a:extLst>
              </p:cNvPr>
              <p:cNvCxnSpPr/>
              <p:nvPr/>
            </p:nvCxnSpPr>
            <p:spPr>
              <a:xfrm flipV="1">
                <a:off x="3007360" y="934720"/>
                <a:ext cx="914400" cy="72239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Овал 8">
              <a:extLst>
                <a:ext uri="{FF2B5EF4-FFF2-40B4-BE49-F238E27FC236}">
                  <a16:creationId xmlns:a16="http://schemas.microsoft.com/office/drawing/2014/main" id="{A5632469-2968-D9A8-D828-48F2AAAAB49C}"/>
                </a:ext>
              </a:extLst>
            </p:cNvPr>
            <p:cNvSpPr/>
            <p:nvPr/>
          </p:nvSpPr>
          <p:spPr>
            <a:xfrm>
              <a:off x="3954040" y="934720"/>
              <a:ext cx="738692" cy="72239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0" name="Группа 9">
              <a:extLst>
                <a:ext uri="{FF2B5EF4-FFF2-40B4-BE49-F238E27FC236}">
                  <a16:creationId xmlns:a16="http://schemas.microsoft.com/office/drawing/2014/main" id="{05D5BA55-1555-4A72-8CDF-FB20C66741A2}"/>
                </a:ext>
              </a:extLst>
            </p:cNvPr>
            <p:cNvGrpSpPr/>
            <p:nvPr/>
          </p:nvGrpSpPr>
          <p:grpSpPr>
            <a:xfrm>
              <a:off x="4943441" y="905272"/>
              <a:ext cx="738692" cy="722392"/>
              <a:chOff x="6126480" y="905272"/>
              <a:chExt cx="914400" cy="722392"/>
            </a:xfrm>
          </p:grpSpPr>
          <p:grpSp>
            <p:nvGrpSpPr>
              <p:cNvPr id="16" name="Группа 15">
                <a:extLst>
                  <a:ext uri="{FF2B5EF4-FFF2-40B4-BE49-F238E27FC236}">
                    <a16:creationId xmlns:a16="http://schemas.microsoft.com/office/drawing/2014/main" id="{6B146CF6-CE6C-D737-9C88-87A909D64330}"/>
                  </a:ext>
                </a:extLst>
              </p:cNvPr>
              <p:cNvGrpSpPr/>
              <p:nvPr/>
            </p:nvGrpSpPr>
            <p:grpSpPr>
              <a:xfrm>
                <a:off x="6126480" y="905272"/>
                <a:ext cx="914400" cy="722392"/>
                <a:chOff x="3007360" y="934720"/>
                <a:chExt cx="914400" cy="722392"/>
              </a:xfrm>
            </p:grpSpPr>
            <p:sp>
              <p:nvSpPr>
                <p:cNvPr id="18" name="Прямоугольник 17">
                  <a:extLst>
                    <a:ext uri="{FF2B5EF4-FFF2-40B4-BE49-F238E27FC236}">
                      <a16:creationId xmlns:a16="http://schemas.microsoft.com/office/drawing/2014/main" id="{1D111EAA-6422-6C2A-A54E-BB096C93F254}"/>
                    </a:ext>
                  </a:extLst>
                </p:cNvPr>
                <p:cNvSpPr/>
                <p:nvPr/>
              </p:nvSpPr>
              <p:spPr>
                <a:xfrm>
                  <a:off x="3007360" y="934720"/>
                  <a:ext cx="914400" cy="722392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9" name="Прямая соединительная линия 18">
                  <a:extLst>
                    <a:ext uri="{FF2B5EF4-FFF2-40B4-BE49-F238E27FC236}">
                      <a16:creationId xmlns:a16="http://schemas.microsoft.com/office/drawing/2014/main" id="{DC670F99-00A6-03C8-1A1C-4ED6E30ED903}"/>
                    </a:ext>
                  </a:extLst>
                </p:cNvPr>
                <p:cNvCxnSpPr/>
                <p:nvPr/>
              </p:nvCxnSpPr>
              <p:spPr>
                <a:xfrm flipV="1">
                  <a:off x="3007360" y="934720"/>
                  <a:ext cx="914400" cy="72239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Овал 16">
                <a:extLst>
                  <a:ext uri="{FF2B5EF4-FFF2-40B4-BE49-F238E27FC236}">
                    <a16:creationId xmlns:a16="http://schemas.microsoft.com/office/drawing/2014/main" id="{E2A65901-47BA-3B78-E2A0-0A06B2296BDD}"/>
                  </a:ext>
                </a:extLst>
              </p:cNvPr>
              <p:cNvSpPr/>
              <p:nvPr/>
            </p:nvSpPr>
            <p:spPr>
              <a:xfrm>
                <a:off x="6173098" y="993180"/>
                <a:ext cx="197885" cy="18538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11" name="Группа 10">
              <a:extLst>
                <a:ext uri="{FF2B5EF4-FFF2-40B4-BE49-F238E27FC236}">
                  <a16:creationId xmlns:a16="http://schemas.microsoft.com/office/drawing/2014/main" id="{1D8D7CFC-4A90-38CC-CEA0-F797D43D5BDB}"/>
                </a:ext>
              </a:extLst>
            </p:cNvPr>
            <p:cNvGrpSpPr/>
            <p:nvPr/>
          </p:nvGrpSpPr>
          <p:grpSpPr>
            <a:xfrm>
              <a:off x="5853349" y="934720"/>
              <a:ext cx="738692" cy="722392"/>
              <a:chOff x="3007360" y="934720"/>
              <a:chExt cx="914400" cy="722392"/>
            </a:xfrm>
          </p:grpSpPr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496E8F1C-2B69-2E70-A9BB-57F2D50834D6}"/>
                  </a:ext>
                </a:extLst>
              </p:cNvPr>
              <p:cNvSpPr/>
              <p:nvPr/>
            </p:nvSpPr>
            <p:spPr>
              <a:xfrm>
                <a:off x="3007360" y="934720"/>
                <a:ext cx="914400" cy="72239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5" name="Прямая соединительная линия 14">
                <a:extLst>
                  <a:ext uri="{FF2B5EF4-FFF2-40B4-BE49-F238E27FC236}">
                    <a16:creationId xmlns:a16="http://schemas.microsoft.com/office/drawing/2014/main" id="{397BE638-6164-CD72-586F-5A204E4B1022}"/>
                  </a:ext>
                </a:extLst>
              </p:cNvPr>
              <p:cNvCxnSpPr/>
              <p:nvPr/>
            </p:nvCxnSpPr>
            <p:spPr>
              <a:xfrm flipV="1">
                <a:off x="3007360" y="934720"/>
                <a:ext cx="914400" cy="72239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Овал 11">
              <a:extLst>
                <a:ext uri="{FF2B5EF4-FFF2-40B4-BE49-F238E27FC236}">
                  <a16:creationId xmlns:a16="http://schemas.microsoft.com/office/drawing/2014/main" id="{25518575-C566-7219-FB88-A77871BC8B4A}"/>
                </a:ext>
              </a:extLst>
            </p:cNvPr>
            <p:cNvSpPr/>
            <p:nvPr/>
          </p:nvSpPr>
          <p:spPr>
            <a:xfrm>
              <a:off x="6763257" y="909836"/>
              <a:ext cx="738692" cy="72239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3" name="Прямая соединительная линия 12">
              <a:extLst>
                <a:ext uri="{FF2B5EF4-FFF2-40B4-BE49-F238E27FC236}">
                  <a16:creationId xmlns:a16="http://schemas.microsoft.com/office/drawing/2014/main" id="{4A7017DC-6245-D87F-F776-73D61A0F0CC9}"/>
                </a:ext>
              </a:extLst>
            </p:cNvPr>
            <p:cNvCxnSpPr/>
            <p:nvPr/>
          </p:nvCxnSpPr>
          <p:spPr>
            <a:xfrm flipH="1">
              <a:off x="4511040" y="467360"/>
              <a:ext cx="181692" cy="2844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6" name="Рисунок 35">
            <a:extLst>
              <a:ext uri="{FF2B5EF4-FFF2-40B4-BE49-F238E27FC236}">
                <a16:creationId xmlns:a16="http://schemas.microsoft.com/office/drawing/2014/main" id="{0C9C4279-4577-8144-36AF-81A617ABBE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0338" y="27608"/>
            <a:ext cx="4841803" cy="3077845"/>
          </a:xfrm>
          <a:prstGeom prst="rect">
            <a:avLst/>
          </a:prstGeom>
          <a:ln>
            <a:noFill/>
          </a:ln>
        </p:spPr>
      </p:pic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23286BEC-285C-1F92-FA54-786561505323}"/>
              </a:ext>
            </a:extLst>
          </p:cNvPr>
          <p:cNvGrpSpPr/>
          <p:nvPr/>
        </p:nvGrpSpPr>
        <p:grpSpPr>
          <a:xfrm>
            <a:off x="7267552" y="4379768"/>
            <a:ext cx="3938477" cy="1663266"/>
            <a:chOff x="7267552" y="4379768"/>
            <a:chExt cx="3938477" cy="1663266"/>
          </a:xfrm>
        </p:grpSpPr>
        <p:grpSp>
          <p:nvGrpSpPr>
            <p:cNvPr id="33" name="Группа 32">
              <a:extLst>
                <a:ext uri="{FF2B5EF4-FFF2-40B4-BE49-F238E27FC236}">
                  <a16:creationId xmlns:a16="http://schemas.microsoft.com/office/drawing/2014/main" id="{590305A7-CBFA-B9F8-0CE2-072343D0AAAC}"/>
                </a:ext>
              </a:extLst>
            </p:cNvPr>
            <p:cNvGrpSpPr/>
            <p:nvPr/>
          </p:nvGrpSpPr>
          <p:grpSpPr>
            <a:xfrm>
              <a:off x="7267552" y="5421306"/>
              <a:ext cx="2869608" cy="516"/>
              <a:chOff x="5781040" y="2833608"/>
              <a:chExt cx="2869608" cy="516"/>
            </a:xfrm>
          </p:grpSpPr>
          <p:cxnSp>
            <p:nvCxnSpPr>
              <p:cNvPr id="25" name="Прямая соединительная линия 24">
                <a:extLst>
                  <a:ext uri="{FF2B5EF4-FFF2-40B4-BE49-F238E27FC236}">
                    <a16:creationId xmlns:a16="http://schemas.microsoft.com/office/drawing/2014/main" id="{4A84123B-1A11-CB14-67E8-D93A5A8AC6C9}"/>
                  </a:ext>
                </a:extLst>
              </p:cNvPr>
              <p:cNvCxnSpPr/>
              <p:nvPr/>
            </p:nvCxnSpPr>
            <p:spPr>
              <a:xfrm>
                <a:off x="5781040" y="2834124"/>
                <a:ext cx="62992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>
                <a:extLst>
                  <a:ext uri="{FF2B5EF4-FFF2-40B4-BE49-F238E27FC236}">
                    <a16:creationId xmlns:a16="http://schemas.microsoft.com/office/drawing/2014/main" id="{ACD1456F-83A7-4D8A-7933-B11951CD7D1B}"/>
                  </a:ext>
                </a:extLst>
              </p:cNvPr>
              <p:cNvCxnSpPr/>
              <p:nvPr/>
            </p:nvCxnSpPr>
            <p:spPr>
              <a:xfrm>
                <a:off x="7177448" y="2834124"/>
                <a:ext cx="62992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>
                <a:extLst>
                  <a:ext uri="{FF2B5EF4-FFF2-40B4-BE49-F238E27FC236}">
                    <a16:creationId xmlns:a16="http://schemas.microsoft.com/office/drawing/2014/main" id="{31E92CBF-CBA5-7DE7-A498-500F4885525C}"/>
                  </a:ext>
                </a:extLst>
              </p:cNvPr>
              <p:cNvCxnSpPr/>
              <p:nvPr/>
            </p:nvCxnSpPr>
            <p:spPr>
              <a:xfrm>
                <a:off x="8020728" y="2833608"/>
                <a:ext cx="62992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0C71F02-AE35-D6F6-858B-E350AF7CB942}"/>
                </a:ext>
              </a:extLst>
            </p:cNvPr>
            <p:cNvSpPr txBox="1"/>
            <p:nvPr/>
          </p:nvSpPr>
          <p:spPr>
            <a:xfrm>
              <a:off x="7934711" y="4473374"/>
              <a:ext cx="100732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9600" dirty="0">
                  <a:solidFill>
                    <a:srgbClr val="FF0000"/>
                  </a:solidFill>
                </a:rPr>
                <a:t>а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FB50357-FDA8-B9EF-AA16-428266B10C49}"/>
                </a:ext>
              </a:extLst>
            </p:cNvPr>
            <p:cNvSpPr txBox="1"/>
            <p:nvPr/>
          </p:nvSpPr>
          <p:spPr>
            <a:xfrm>
              <a:off x="10198709" y="4379768"/>
              <a:ext cx="100732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9600" dirty="0">
                  <a:solidFill>
                    <a:srgbClr val="FF0000"/>
                  </a:solidFill>
                </a:rPr>
                <a:t>а</a:t>
              </a:r>
            </a:p>
          </p:txBody>
        </p:sp>
      </p:grpSp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6CF9967B-8C77-A72B-8CE4-2E3451745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31210" y="138868"/>
            <a:ext cx="5318179" cy="3182773"/>
          </a:xfrm>
          <a:prstGeom prst="rect">
            <a:avLst/>
          </a:prstGeom>
          <a:ln>
            <a:noFill/>
          </a:ln>
        </p:spPr>
      </p:pic>
      <p:grpSp>
        <p:nvGrpSpPr>
          <p:cNvPr id="40" name="Группа 39">
            <a:extLst>
              <a:ext uri="{FF2B5EF4-FFF2-40B4-BE49-F238E27FC236}">
                <a16:creationId xmlns:a16="http://schemas.microsoft.com/office/drawing/2014/main" id="{4807D441-3749-CA6D-22A0-4793EDA05289}"/>
              </a:ext>
            </a:extLst>
          </p:cNvPr>
          <p:cNvGrpSpPr/>
          <p:nvPr/>
        </p:nvGrpSpPr>
        <p:grpSpPr>
          <a:xfrm>
            <a:off x="546902" y="2916715"/>
            <a:ext cx="4494589" cy="1189752"/>
            <a:chOff x="3007360" y="467360"/>
            <a:chExt cx="4494589" cy="1189752"/>
          </a:xfrm>
        </p:grpSpPr>
        <p:grpSp>
          <p:nvGrpSpPr>
            <p:cNvPr id="41" name="Группа 40">
              <a:extLst>
                <a:ext uri="{FF2B5EF4-FFF2-40B4-BE49-F238E27FC236}">
                  <a16:creationId xmlns:a16="http://schemas.microsoft.com/office/drawing/2014/main" id="{7ACB4353-81C8-8774-2C10-501C4419BC11}"/>
                </a:ext>
              </a:extLst>
            </p:cNvPr>
            <p:cNvGrpSpPr/>
            <p:nvPr/>
          </p:nvGrpSpPr>
          <p:grpSpPr>
            <a:xfrm>
              <a:off x="3007360" y="934720"/>
              <a:ext cx="738692" cy="722392"/>
              <a:chOff x="3007360" y="934720"/>
              <a:chExt cx="914400" cy="722392"/>
            </a:xfrm>
          </p:grpSpPr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8F74B4BC-17F0-3437-D88A-311769C4C885}"/>
                  </a:ext>
                </a:extLst>
              </p:cNvPr>
              <p:cNvSpPr/>
              <p:nvPr/>
            </p:nvSpPr>
            <p:spPr>
              <a:xfrm>
                <a:off x="3007360" y="934720"/>
                <a:ext cx="914400" cy="72239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54" name="Прямая соединительная линия 53">
                <a:extLst>
                  <a:ext uri="{FF2B5EF4-FFF2-40B4-BE49-F238E27FC236}">
                    <a16:creationId xmlns:a16="http://schemas.microsoft.com/office/drawing/2014/main" id="{148C3675-F105-7A1E-8747-1CACBEB1977C}"/>
                  </a:ext>
                </a:extLst>
              </p:cNvPr>
              <p:cNvCxnSpPr/>
              <p:nvPr/>
            </p:nvCxnSpPr>
            <p:spPr>
              <a:xfrm flipV="1">
                <a:off x="3007360" y="934720"/>
                <a:ext cx="914400" cy="72239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Овал 41">
              <a:extLst>
                <a:ext uri="{FF2B5EF4-FFF2-40B4-BE49-F238E27FC236}">
                  <a16:creationId xmlns:a16="http://schemas.microsoft.com/office/drawing/2014/main" id="{F750F541-1328-1A60-2C42-4829B4DF0DF5}"/>
                </a:ext>
              </a:extLst>
            </p:cNvPr>
            <p:cNvSpPr/>
            <p:nvPr/>
          </p:nvSpPr>
          <p:spPr>
            <a:xfrm>
              <a:off x="3954040" y="934720"/>
              <a:ext cx="738692" cy="72239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43" name="Группа 42">
              <a:extLst>
                <a:ext uri="{FF2B5EF4-FFF2-40B4-BE49-F238E27FC236}">
                  <a16:creationId xmlns:a16="http://schemas.microsoft.com/office/drawing/2014/main" id="{5DCC1FAF-03A7-B53A-CD78-2AD0DD26DD1E}"/>
                </a:ext>
              </a:extLst>
            </p:cNvPr>
            <p:cNvGrpSpPr/>
            <p:nvPr/>
          </p:nvGrpSpPr>
          <p:grpSpPr>
            <a:xfrm>
              <a:off x="4943441" y="905272"/>
              <a:ext cx="738692" cy="722392"/>
              <a:chOff x="6126480" y="905272"/>
              <a:chExt cx="914400" cy="722392"/>
            </a:xfrm>
          </p:grpSpPr>
          <p:grpSp>
            <p:nvGrpSpPr>
              <p:cNvPr id="49" name="Группа 48">
                <a:extLst>
                  <a:ext uri="{FF2B5EF4-FFF2-40B4-BE49-F238E27FC236}">
                    <a16:creationId xmlns:a16="http://schemas.microsoft.com/office/drawing/2014/main" id="{BA9E1F79-C807-31B7-142F-F419B57294CC}"/>
                  </a:ext>
                </a:extLst>
              </p:cNvPr>
              <p:cNvGrpSpPr/>
              <p:nvPr/>
            </p:nvGrpSpPr>
            <p:grpSpPr>
              <a:xfrm>
                <a:off x="6126480" y="905272"/>
                <a:ext cx="914400" cy="722392"/>
                <a:chOff x="3007360" y="934720"/>
                <a:chExt cx="914400" cy="722392"/>
              </a:xfrm>
            </p:grpSpPr>
            <p:sp>
              <p:nvSpPr>
                <p:cNvPr id="51" name="Прямоугольник 50">
                  <a:extLst>
                    <a:ext uri="{FF2B5EF4-FFF2-40B4-BE49-F238E27FC236}">
                      <a16:creationId xmlns:a16="http://schemas.microsoft.com/office/drawing/2014/main" id="{E7301167-21CF-9EFB-E75D-C94B142917F3}"/>
                    </a:ext>
                  </a:extLst>
                </p:cNvPr>
                <p:cNvSpPr/>
                <p:nvPr/>
              </p:nvSpPr>
              <p:spPr>
                <a:xfrm>
                  <a:off x="3007360" y="934720"/>
                  <a:ext cx="914400" cy="722392"/>
                </a:xfrm>
                <a:prstGeom prst="rect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52" name="Прямая соединительная линия 51">
                  <a:extLst>
                    <a:ext uri="{FF2B5EF4-FFF2-40B4-BE49-F238E27FC236}">
                      <a16:creationId xmlns:a16="http://schemas.microsoft.com/office/drawing/2014/main" id="{60CE8ABE-8323-2ADB-FFCB-DCA15C668F3F}"/>
                    </a:ext>
                  </a:extLst>
                </p:cNvPr>
                <p:cNvCxnSpPr/>
                <p:nvPr/>
              </p:nvCxnSpPr>
              <p:spPr>
                <a:xfrm flipV="1">
                  <a:off x="3007360" y="934720"/>
                  <a:ext cx="914400" cy="722392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0" name="Овал 49">
                <a:extLst>
                  <a:ext uri="{FF2B5EF4-FFF2-40B4-BE49-F238E27FC236}">
                    <a16:creationId xmlns:a16="http://schemas.microsoft.com/office/drawing/2014/main" id="{EFF693EC-1A03-C42B-240A-5A5EDBC3FA76}"/>
                  </a:ext>
                </a:extLst>
              </p:cNvPr>
              <p:cNvSpPr/>
              <p:nvPr/>
            </p:nvSpPr>
            <p:spPr>
              <a:xfrm>
                <a:off x="6173098" y="993180"/>
                <a:ext cx="197885" cy="185380"/>
              </a:xfrm>
              <a:prstGeom prst="ellipse">
                <a:avLst/>
              </a:prstGeom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44" name="Группа 43">
              <a:extLst>
                <a:ext uri="{FF2B5EF4-FFF2-40B4-BE49-F238E27FC236}">
                  <a16:creationId xmlns:a16="http://schemas.microsoft.com/office/drawing/2014/main" id="{DE6FD7FE-F375-CC23-D486-0E0D09F36507}"/>
                </a:ext>
              </a:extLst>
            </p:cNvPr>
            <p:cNvGrpSpPr/>
            <p:nvPr/>
          </p:nvGrpSpPr>
          <p:grpSpPr>
            <a:xfrm>
              <a:off x="5853349" y="934720"/>
              <a:ext cx="738692" cy="722392"/>
              <a:chOff x="3007360" y="934720"/>
              <a:chExt cx="914400" cy="722392"/>
            </a:xfrm>
          </p:grpSpPr>
          <p:sp>
            <p:nvSpPr>
              <p:cNvPr id="47" name="Прямоугольник 46">
                <a:extLst>
                  <a:ext uri="{FF2B5EF4-FFF2-40B4-BE49-F238E27FC236}">
                    <a16:creationId xmlns:a16="http://schemas.microsoft.com/office/drawing/2014/main" id="{E22B7D93-DC9B-1DDF-856B-79E388FC6148}"/>
                  </a:ext>
                </a:extLst>
              </p:cNvPr>
              <p:cNvSpPr/>
              <p:nvPr/>
            </p:nvSpPr>
            <p:spPr>
              <a:xfrm>
                <a:off x="3007360" y="934720"/>
                <a:ext cx="914400" cy="722392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48" name="Прямая соединительная линия 47">
                <a:extLst>
                  <a:ext uri="{FF2B5EF4-FFF2-40B4-BE49-F238E27FC236}">
                    <a16:creationId xmlns:a16="http://schemas.microsoft.com/office/drawing/2014/main" id="{6D062CE2-734E-39B1-7367-90560EA0DAE0}"/>
                  </a:ext>
                </a:extLst>
              </p:cNvPr>
              <p:cNvCxnSpPr/>
              <p:nvPr/>
            </p:nvCxnSpPr>
            <p:spPr>
              <a:xfrm flipV="1">
                <a:off x="3007360" y="934720"/>
                <a:ext cx="914400" cy="72239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Овал 44">
              <a:extLst>
                <a:ext uri="{FF2B5EF4-FFF2-40B4-BE49-F238E27FC236}">
                  <a16:creationId xmlns:a16="http://schemas.microsoft.com/office/drawing/2014/main" id="{F61A536E-74A0-29DA-970C-AD0B362362E1}"/>
                </a:ext>
              </a:extLst>
            </p:cNvPr>
            <p:cNvSpPr/>
            <p:nvPr/>
          </p:nvSpPr>
          <p:spPr>
            <a:xfrm>
              <a:off x="6763257" y="909836"/>
              <a:ext cx="738692" cy="72239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46" name="Прямая соединительная линия 45">
              <a:extLst>
                <a:ext uri="{FF2B5EF4-FFF2-40B4-BE49-F238E27FC236}">
                  <a16:creationId xmlns:a16="http://schemas.microsoft.com/office/drawing/2014/main" id="{A29F6299-8009-85AF-A9EA-3D1B60EBDFC9}"/>
                </a:ext>
              </a:extLst>
            </p:cNvPr>
            <p:cNvCxnSpPr/>
            <p:nvPr/>
          </p:nvCxnSpPr>
          <p:spPr>
            <a:xfrm flipH="1">
              <a:off x="4511040" y="467360"/>
              <a:ext cx="181692" cy="28448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>
            <a:extLst>
              <a:ext uri="{FF2B5EF4-FFF2-40B4-BE49-F238E27FC236}">
                <a16:creationId xmlns:a16="http://schemas.microsoft.com/office/drawing/2014/main" id="{433C9E9C-5D91-D897-D0C5-68C0EE5368B1}"/>
              </a:ext>
            </a:extLst>
          </p:cNvPr>
          <p:cNvGrpSpPr/>
          <p:nvPr/>
        </p:nvGrpSpPr>
        <p:grpSpPr>
          <a:xfrm>
            <a:off x="546902" y="4379768"/>
            <a:ext cx="3938477" cy="1663266"/>
            <a:chOff x="7267552" y="4379768"/>
            <a:chExt cx="3938477" cy="1663266"/>
          </a:xfrm>
        </p:grpSpPr>
        <p:grpSp>
          <p:nvGrpSpPr>
            <p:cNvPr id="71" name="Группа 70">
              <a:extLst>
                <a:ext uri="{FF2B5EF4-FFF2-40B4-BE49-F238E27FC236}">
                  <a16:creationId xmlns:a16="http://schemas.microsoft.com/office/drawing/2014/main" id="{0C79F5C2-D9ED-558C-E4C2-3E3BA31A44BC}"/>
                </a:ext>
              </a:extLst>
            </p:cNvPr>
            <p:cNvGrpSpPr/>
            <p:nvPr/>
          </p:nvGrpSpPr>
          <p:grpSpPr>
            <a:xfrm>
              <a:off x="7267552" y="5421306"/>
              <a:ext cx="2869608" cy="516"/>
              <a:chOff x="5781040" y="2833608"/>
              <a:chExt cx="2869608" cy="516"/>
            </a:xfrm>
          </p:grpSpPr>
          <p:cxnSp>
            <p:nvCxnSpPr>
              <p:cNvPr id="74" name="Прямая соединительная линия 73">
                <a:extLst>
                  <a:ext uri="{FF2B5EF4-FFF2-40B4-BE49-F238E27FC236}">
                    <a16:creationId xmlns:a16="http://schemas.microsoft.com/office/drawing/2014/main" id="{DFB8F2DF-9E46-14C3-1C4D-8503D7A39CF0}"/>
                  </a:ext>
                </a:extLst>
              </p:cNvPr>
              <p:cNvCxnSpPr/>
              <p:nvPr/>
            </p:nvCxnSpPr>
            <p:spPr>
              <a:xfrm>
                <a:off x="5781040" y="2834124"/>
                <a:ext cx="62992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5" name="Прямая соединительная линия 74">
                <a:extLst>
                  <a:ext uri="{FF2B5EF4-FFF2-40B4-BE49-F238E27FC236}">
                    <a16:creationId xmlns:a16="http://schemas.microsoft.com/office/drawing/2014/main" id="{B513AD1E-0897-9B5E-F49E-420BC8E84597}"/>
                  </a:ext>
                </a:extLst>
              </p:cNvPr>
              <p:cNvCxnSpPr/>
              <p:nvPr/>
            </p:nvCxnSpPr>
            <p:spPr>
              <a:xfrm>
                <a:off x="7177448" y="2834124"/>
                <a:ext cx="62992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6" name="Прямая соединительная линия 75">
                <a:extLst>
                  <a:ext uri="{FF2B5EF4-FFF2-40B4-BE49-F238E27FC236}">
                    <a16:creationId xmlns:a16="http://schemas.microsoft.com/office/drawing/2014/main" id="{2CB41651-56B2-309E-EF3D-57A55E4FF04A}"/>
                  </a:ext>
                </a:extLst>
              </p:cNvPr>
              <p:cNvCxnSpPr/>
              <p:nvPr/>
            </p:nvCxnSpPr>
            <p:spPr>
              <a:xfrm>
                <a:off x="8020728" y="2833608"/>
                <a:ext cx="629920" cy="0"/>
              </a:xfrm>
              <a:prstGeom prst="line">
                <a:avLst/>
              </a:prstGeom>
              <a:ln w="57150"/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AC542EE5-61D9-A417-0C3F-46D85DB57B3E}"/>
                </a:ext>
              </a:extLst>
            </p:cNvPr>
            <p:cNvSpPr txBox="1"/>
            <p:nvPr/>
          </p:nvSpPr>
          <p:spPr>
            <a:xfrm>
              <a:off x="7934711" y="4473374"/>
              <a:ext cx="100732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9600" dirty="0">
                  <a:solidFill>
                    <a:srgbClr val="FF0000"/>
                  </a:solidFill>
                </a:rPr>
                <a:t>о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670CB14-32B7-49CB-EE78-A8E930B8E279}"/>
                </a:ext>
              </a:extLst>
            </p:cNvPr>
            <p:cNvSpPr txBox="1"/>
            <p:nvPr/>
          </p:nvSpPr>
          <p:spPr>
            <a:xfrm>
              <a:off x="10198709" y="4379768"/>
              <a:ext cx="100732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ru-RU" sz="9600" dirty="0">
                  <a:solidFill>
                    <a:srgbClr val="FF0000"/>
                  </a:solidFill>
                </a:rPr>
                <a:t>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2884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7">
            <a:extLst>
              <a:ext uri="{FF2B5EF4-FFF2-40B4-BE49-F238E27FC236}">
                <a16:creationId xmlns:a16="http://schemas.microsoft.com/office/drawing/2014/main" id="{CE3C100B-7904-A542-BEFF-352524D478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259931"/>
              </p:ext>
            </p:extLst>
          </p:nvPr>
        </p:nvGraphicFramePr>
        <p:xfrm>
          <a:off x="4064000" y="1207346"/>
          <a:ext cx="4064000" cy="473151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30167957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36261241"/>
                    </a:ext>
                  </a:extLst>
                </a:gridCol>
              </a:tblGrid>
              <a:tr h="815171">
                <a:tc>
                  <a:txBody>
                    <a:bodyPr/>
                    <a:lstStyle/>
                    <a:p>
                      <a:pPr algn="ctr"/>
                      <a:r>
                        <a:rPr lang="ru-RU" sz="6600" dirty="0">
                          <a:solidFill>
                            <a:srgbClr val="FF0000"/>
                          </a:solidFill>
                        </a:rPr>
                        <a:t>А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6085634"/>
                  </a:ext>
                </a:extLst>
              </a:tr>
              <a:tr h="815171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>
                          <a:solidFill>
                            <a:srgbClr val="FF0000"/>
                          </a:solidFill>
                        </a:rPr>
                        <a:t>О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2172979"/>
                  </a:ext>
                </a:extLst>
              </a:tr>
              <a:tr h="815171"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8863319"/>
                  </a:ext>
                </a:extLst>
              </a:tr>
              <a:tr h="815171"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823645"/>
                  </a:ext>
                </a:extLst>
              </a:tr>
              <a:tr h="815171"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8935147"/>
                  </a:ext>
                </a:extLst>
              </a:tr>
            </a:tbl>
          </a:graphicData>
        </a:graphic>
      </p:graphicFrame>
      <p:sp>
        <p:nvSpPr>
          <p:cNvPr id="8" name="Овал 7">
            <a:extLst>
              <a:ext uri="{FF2B5EF4-FFF2-40B4-BE49-F238E27FC236}">
                <a16:creationId xmlns:a16="http://schemas.microsoft.com/office/drawing/2014/main" id="{974FCCFF-AA14-8131-9481-415FE69C2937}"/>
              </a:ext>
            </a:extLst>
          </p:cNvPr>
          <p:cNvSpPr/>
          <p:nvPr/>
        </p:nvSpPr>
        <p:spPr>
          <a:xfrm>
            <a:off x="6380480" y="1767840"/>
            <a:ext cx="1320800" cy="1280160"/>
          </a:xfrm>
          <a:prstGeom prst="ellipse">
            <a:avLst/>
          </a:prstGeom>
          <a:solidFill>
            <a:srgbClr val="FFCCCC"/>
          </a:solidFill>
          <a:ln w="571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6509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лилиния: фигура 10">
            <a:extLst>
              <a:ext uri="{FF2B5EF4-FFF2-40B4-BE49-F238E27FC236}">
                <a16:creationId xmlns:a16="http://schemas.microsoft.com/office/drawing/2014/main" id="{C47AD837-789B-A783-DD26-4B0262E43C9B}"/>
              </a:ext>
            </a:extLst>
          </p:cNvPr>
          <p:cNvSpPr/>
          <p:nvPr/>
        </p:nvSpPr>
        <p:spPr>
          <a:xfrm>
            <a:off x="4064000" y="-447040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3" name="Группа 12">
            <a:extLst>
              <a:ext uri="{FF2B5EF4-FFF2-40B4-BE49-F238E27FC236}">
                <a16:creationId xmlns:a16="http://schemas.microsoft.com/office/drawing/2014/main" id="{13C35E42-D21D-F416-F34D-7902BE048F2A}"/>
              </a:ext>
            </a:extLst>
          </p:cNvPr>
          <p:cNvGrpSpPr/>
          <p:nvPr/>
        </p:nvGrpSpPr>
        <p:grpSpPr>
          <a:xfrm>
            <a:off x="4886960" y="0"/>
            <a:ext cx="2418080" cy="1870076"/>
            <a:chOff x="4165600" y="365125"/>
            <a:chExt cx="3251200" cy="2723515"/>
          </a:xfrm>
        </p:grpSpPr>
        <p:sp>
          <p:nvSpPr>
            <p:cNvPr id="5" name="Прямоугольник 4">
              <a:extLst>
                <a:ext uri="{FF2B5EF4-FFF2-40B4-BE49-F238E27FC236}">
                  <a16:creationId xmlns:a16="http://schemas.microsoft.com/office/drawing/2014/main" id="{8C6E5764-879C-29AE-4043-51B5E8A37F53}"/>
                </a:ext>
              </a:extLst>
            </p:cNvPr>
            <p:cNvSpPr/>
            <p:nvPr/>
          </p:nvSpPr>
          <p:spPr>
            <a:xfrm>
              <a:off x="4165600" y="365125"/>
              <a:ext cx="3190240" cy="2723515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Прямоугольник 5">
              <a:extLst>
                <a:ext uri="{FF2B5EF4-FFF2-40B4-BE49-F238E27FC236}">
                  <a16:creationId xmlns:a16="http://schemas.microsoft.com/office/drawing/2014/main" id="{8BC082A2-90FA-E292-A88F-1763F7DD1783}"/>
                </a:ext>
              </a:extLst>
            </p:cNvPr>
            <p:cNvSpPr/>
            <p:nvPr/>
          </p:nvSpPr>
          <p:spPr>
            <a:xfrm>
              <a:off x="4450080" y="589279"/>
              <a:ext cx="690880" cy="79248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>
              <a:extLst>
                <a:ext uri="{FF2B5EF4-FFF2-40B4-BE49-F238E27FC236}">
                  <a16:creationId xmlns:a16="http://schemas.microsoft.com/office/drawing/2014/main" id="{F813D459-D979-FC21-1498-522C59331773}"/>
                </a:ext>
              </a:extLst>
            </p:cNvPr>
            <p:cNvSpPr/>
            <p:nvPr/>
          </p:nvSpPr>
          <p:spPr>
            <a:xfrm>
              <a:off x="5425440" y="497840"/>
              <a:ext cx="833120" cy="853440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4DC447D-CB26-BD69-04CC-8E831B3514F9}"/>
                </a:ext>
              </a:extLst>
            </p:cNvPr>
            <p:cNvSpPr txBox="1"/>
            <p:nvPr/>
          </p:nvSpPr>
          <p:spPr>
            <a:xfrm>
              <a:off x="6400800" y="528955"/>
              <a:ext cx="101600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6000" dirty="0"/>
                <a:t>…</a:t>
              </a:r>
            </a:p>
          </p:txBody>
        </p:sp>
        <p:cxnSp>
          <p:nvCxnSpPr>
            <p:cNvPr id="10" name="Прямая соединительная линия 9">
              <a:extLst>
                <a:ext uri="{FF2B5EF4-FFF2-40B4-BE49-F238E27FC236}">
                  <a16:creationId xmlns:a16="http://schemas.microsoft.com/office/drawing/2014/main" id="{9D3A81C2-2576-BB20-B1B9-85A351A09851}"/>
                </a:ext>
              </a:extLst>
            </p:cNvPr>
            <p:cNvCxnSpPr/>
            <p:nvPr/>
          </p:nvCxnSpPr>
          <p:spPr>
            <a:xfrm>
              <a:off x="4450080" y="2235200"/>
              <a:ext cx="73152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3040E5E-88F2-4FF7-BABB-B85AE3485461}"/>
                </a:ext>
              </a:extLst>
            </p:cNvPr>
            <p:cNvSpPr txBox="1"/>
            <p:nvPr/>
          </p:nvSpPr>
          <p:spPr>
            <a:xfrm>
              <a:off x="5466079" y="1310640"/>
              <a:ext cx="1950721" cy="1748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7200" dirty="0"/>
                <a:t>а </a:t>
              </a:r>
              <a:r>
                <a:rPr lang="ru-RU" sz="5400" dirty="0"/>
                <a:t>…</a:t>
              </a:r>
              <a:endParaRPr lang="ru-RU" sz="7200" dirty="0"/>
            </a:p>
          </p:txBody>
        </p:sp>
      </p:grp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DDDA804-2ED9-05CC-04D1-BEBA4A0192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366" y="317959"/>
            <a:ext cx="2277784" cy="31335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32481CA-D666-9787-A2D4-4A4537C003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405" y="3828703"/>
            <a:ext cx="2875384" cy="287538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F2C28699-93FB-22C4-1DD3-FA39BDB43F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3599" y="3818479"/>
            <a:ext cx="2590071" cy="28856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A73D44A1-CCDA-F910-259D-F940E96BC5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022"/>
          <a:stretch/>
        </p:blipFill>
        <p:spPr bwMode="auto">
          <a:xfrm>
            <a:off x="8919654" y="153913"/>
            <a:ext cx="3068481" cy="308849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1941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F60E71-967B-882E-AA2C-ABCC86A501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C9CB6F2-D2D7-E13F-10B6-A913B901D7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16200000">
            <a:off x="3224212" y="-1517334"/>
            <a:ext cx="5743575" cy="1027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8754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77</Words>
  <Application>Microsoft Office PowerPoint</Application>
  <PresentationFormat>Широкоэкранный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ТЕМА:</vt:lpstr>
      <vt:lpstr>Цель: Научиться обозначать…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Дарина</dc:creator>
  <cp:lastModifiedBy>Дарина</cp:lastModifiedBy>
  <cp:revision>1</cp:revision>
  <dcterms:created xsi:type="dcterms:W3CDTF">2022-10-19T13:42:15Z</dcterms:created>
  <dcterms:modified xsi:type="dcterms:W3CDTF">2022-10-19T14:14:04Z</dcterms:modified>
</cp:coreProperties>
</file>