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2" r:id="rId5"/>
    <p:sldId id="263" r:id="rId6"/>
    <p:sldId id="266" r:id="rId7"/>
    <p:sldId id="267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75" d="100"/>
          <a:sy n="75" d="100"/>
        </p:scale>
        <p:origin x="835" y="-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980845-54B3-4210-939D-6803248F751F}" type="datetimeFigureOut">
              <a:rPr lang="ru-RU" smtClean="0"/>
              <a:t>07.05.2022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9CB3F-C614-4435-9FDD-10B8CB1C77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7241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8" name="Google Shape;4118;g10e838acdd9_0_8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19" name="Google Shape;4119;g10e838acdd9_0_8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05446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aticon.com/" TargetMode="External"/><Relationship Id="rId2" Type="http://schemas.openxmlformats.org/officeDocument/2006/relationships/hyperlink" Target="https://slidesgo.com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www.freepik.com/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 rot="-1800024">
            <a:off x="-2640119" y="-1537379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" name="Google Shape;10;p2"/>
          <p:cNvSpPr/>
          <p:nvPr/>
        </p:nvSpPr>
        <p:spPr>
          <a:xfrm>
            <a:off x="5288492" y="414687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544733" y="1906417"/>
            <a:ext cx="6407600" cy="239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133167" y="4995533"/>
            <a:ext cx="5258000" cy="57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133">
                <a:solidFill>
                  <a:schemeClr val="accent5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196442" y="16558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" name="Google Shape;14;p2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" name="Google Shape;15;p2"/>
          <p:cNvSpPr/>
          <p:nvPr/>
        </p:nvSpPr>
        <p:spPr>
          <a:xfrm>
            <a:off x="10584786" y="170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" name="Google Shape;16;p2"/>
          <p:cNvSpPr/>
          <p:nvPr/>
        </p:nvSpPr>
        <p:spPr>
          <a:xfrm>
            <a:off x="6050833" y="218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" name="Google Shape;17;p2"/>
          <p:cNvSpPr/>
          <p:nvPr/>
        </p:nvSpPr>
        <p:spPr>
          <a:xfrm>
            <a:off x="2489375" y="9523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" name="Google Shape;18;p2"/>
          <p:cNvSpPr/>
          <p:nvPr/>
        </p:nvSpPr>
        <p:spPr>
          <a:xfrm>
            <a:off x="11543966" y="1859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" name="Google Shape;19;p2"/>
          <p:cNvSpPr/>
          <p:nvPr/>
        </p:nvSpPr>
        <p:spPr>
          <a:xfrm>
            <a:off x="10696503" y="2672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0" name="Google Shape;20;p2"/>
          <p:cNvGrpSpPr/>
          <p:nvPr/>
        </p:nvGrpSpPr>
        <p:grpSpPr>
          <a:xfrm>
            <a:off x="10277891" y="606976"/>
            <a:ext cx="1342292" cy="1682937"/>
            <a:chOff x="7475418" y="335106"/>
            <a:chExt cx="1006719" cy="1262203"/>
          </a:xfrm>
        </p:grpSpPr>
        <p:grpSp>
          <p:nvGrpSpPr>
            <p:cNvPr id="21" name="Google Shape;21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2" name="Google Shape;22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" name="Google Shape;23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" name="Google Shape;26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" name="Google Shape;27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" name="Google Shape;28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" name="Google Shape;29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" name="Google Shape;30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" name="Google Shape;31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" name="Google Shape;32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" name="Google Shape;33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" name="Google Shape;34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" name="Google Shape;35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" name="Google Shape;36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" name="Google Shape;37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" name="Google Shape;38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" name="Google Shape;39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" name="Google Shape;40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" name="Google Shape;41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" name="Google Shape;42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" name="Google Shape;43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" name="Google Shape;44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" name="Google Shape;45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" name="Google Shape;46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" name="Google Shape;47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8" name="Google Shape;48;p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49" name="Google Shape;49;p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" name="Google Shape;50;p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" name="Google Shape;58;p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" name="Google Shape;59;p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0" name="Google Shape;60;p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" name="Google Shape;64;p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" name="Google Shape;65;p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" name="Google Shape;69;p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" name="Google Shape;70;p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" name="Google Shape;71;p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" name="Google Shape;72;p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" name="Google Shape;73;p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" name="Google Shape;74;p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75" name="Google Shape;75;p2"/>
          <p:cNvGrpSpPr/>
          <p:nvPr/>
        </p:nvGrpSpPr>
        <p:grpSpPr>
          <a:xfrm>
            <a:off x="5121575" y="446794"/>
            <a:ext cx="732933" cy="735329"/>
            <a:chOff x="3841181" y="335095"/>
            <a:chExt cx="549700" cy="551497"/>
          </a:xfrm>
        </p:grpSpPr>
        <p:grpSp>
          <p:nvGrpSpPr>
            <p:cNvPr id="76" name="Google Shape;76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" name="Google Shape;77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" name="Google Shape;78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" name="Google Shape;79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" name="Google Shape;80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" name="Google Shape;81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" name="Google Shape;84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" name="Google Shape;85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" name="Google Shape;86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" name="Google Shape;87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0" name="Google Shape;90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1" name="Google Shape;91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" name="Google Shape;92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" name="Google Shape;93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" name="Google Shape;94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" name="Google Shape;95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" name="Google Shape;96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" name="Google Shape;97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" name="Google Shape;98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" name="Google Shape;99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" name="Google Shape;100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" name="Google Shape;101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2" name="Google Shape;102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" name="Google Shape;103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4" name="Google Shape;104;p2"/>
          <p:cNvGrpSpPr/>
          <p:nvPr/>
        </p:nvGrpSpPr>
        <p:grpSpPr>
          <a:xfrm>
            <a:off x="10518485" y="5099934"/>
            <a:ext cx="1073433" cy="1560633"/>
            <a:chOff x="7193925" y="3631200"/>
            <a:chExt cx="805075" cy="1170475"/>
          </a:xfrm>
        </p:grpSpPr>
        <p:grpSp>
          <p:nvGrpSpPr>
            <p:cNvPr id="105" name="Google Shape;105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06" name="Google Shape;106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" name="Google Shape;107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" name="Google Shape;108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" name="Google Shape;109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" name="Google Shape;110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" name="Google Shape;111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" name="Google Shape;112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" name="Google Shape;113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" name="Google Shape;114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" name="Google Shape;115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" name="Google Shape;116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" name="Google Shape;117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" name="Google Shape;118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" name="Google Shape;119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" name="Google Shape;120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" name="Google Shape;121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" name="Google Shape;122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" name="Google Shape;123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4" name="Google Shape;124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5" name="Google Shape;125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" name="Google Shape;126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" name="Google Shape;127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" name="Google Shape;128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" name="Google Shape;129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" name="Google Shape;130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" name="Google Shape;131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2" name="Google Shape;132;p2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3" name="Google Shape;133;p2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" name="Google Shape;134;p2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5" name="Google Shape;135;p2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" name="Google Shape;136;p2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" name="Google Shape;137;p2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" name="Google Shape;138;p2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" name="Google Shape;139;p2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" name="Google Shape;140;p2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" name="Google Shape;141;p2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" name="Google Shape;142;p2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" name="Google Shape;143;p2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" name="Google Shape;144;p2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" name="Google Shape;145;p2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" name="Google Shape;146;p2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" name="Google Shape;147;p2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" name="Google Shape;148;p2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" name="Google Shape;149;p2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" name="Google Shape;150;p2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" name="Google Shape;151;p2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" name="Google Shape;152;p2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" name="Google Shape;153;p2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" name="Google Shape;154;p2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" name="Google Shape;155;p2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" name="Google Shape;156;p2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" name="Google Shape;157;p2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" name="Google Shape;158;p2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" name="Google Shape;159;p2"/>
          <p:cNvSpPr/>
          <p:nvPr/>
        </p:nvSpPr>
        <p:spPr>
          <a:xfrm>
            <a:off x="11491637" y="5132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0" name="Google Shape;160;p2"/>
          <p:cNvGrpSpPr/>
          <p:nvPr/>
        </p:nvGrpSpPr>
        <p:grpSpPr>
          <a:xfrm rot="-1799830">
            <a:off x="518612" y="458320"/>
            <a:ext cx="1009629" cy="1012931"/>
            <a:chOff x="3841181" y="335095"/>
            <a:chExt cx="549700" cy="551497"/>
          </a:xfrm>
        </p:grpSpPr>
        <p:grpSp>
          <p:nvGrpSpPr>
            <p:cNvPr id="161" name="Google Shape;161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" name="Google Shape;162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" name="Google Shape;163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" name="Google Shape;164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" name="Google Shape;165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" name="Google Shape;166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" name="Google Shape;167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" name="Google Shape;168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" name="Google Shape;169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" name="Google Shape;170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" name="Google Shape;171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" name="Google Shape;172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3" name="Google Shape;173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" name="Google Shape;174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5" name="Google Shape;175;p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6" name="Google Shape;176;p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" name="Google Shape;177;p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" name="Google Shape;178;p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" name="Google Shape;179;p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" name="Google Shape;180;p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" name="Google Shape;181;p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" name="Google Shape;182;p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" name="Google Shape;183;p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" name="Google Shape;184;p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" name="Google Shape;185;p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6" name="Google Shape;186;p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" name="Google Shape;187;p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" name="Google Shape;188;p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381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spTree>
      <p:nvGrpSpPr>
        <p:cNvPr id="1" name="Shape 8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" name="Google Shape;892;p11"/>
          <p:cNvSpPr/>
          <p:nvPr/>
        </p:nvSpPr>
        <p:spPr>
          <a:xfrm flipH="1">
            <a:off x="8699980" y="-10004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3" name="Google Shape;893;p11"/>
          <p:cNvSpPr/>
          <p:nvPr/>
        </p:nvSpPr>
        <p:spPr>
          <a:xfrm flipH="1">
            <a:off x="1437347" y="48118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4" name="Google Shape;894;p11"/>
          <p:cNvSpPr/>
          <p:nvPr/>
        </p:nvSpPr>
        <p:spPr>
          <a:xfrm flipH="1">
            <a:off x="-3662353" y="-19135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5" name="Google Shape;895;p11"/>
          <p:cNvSpPr txBox="1">
            <a:spLocks noGrp="1"/>
          </p:cNvSpPr>
          <p:nvPr>
            <p:ph type="title" hasCustomPrompt="1"/>
          </p:nvPr>
        </p:nvSpPr>
        <p:spPr>
          <a:xfrm>
            <a:off x="2068967" y="2022100"/>
            <a:ext cx="8053600" cy="185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896" name="Google Shape;896;p11"/>
          <p:cNvSpPr txBox="1">
            <a:spLocks noGrp="1"/>
          </p:cNvSpPr>
          <p:nvPr>
            <p:ph type="body" idx="1"/>
          </p:nvPr>
        </p:nvSpPr>
        <p:spPr>
          <a:xfrm>
            <a:off x="3274833" y="4291200"/>
            <a:ext cx="5619200" cy="51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>
                <a:solidFill>
                  <a:schemeClr val="accent5"/>
                </a:solidFill>
              </a:defRPr>
            </a:lvl1pPr>
            <a:lvl2pPr marL="1219170" lvl="1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897" name="Google Shape;897;p11"/>
          <p:cNvSpPr/>
          <p:nvPr/>
        </p:nvSpPr>
        <p:spPr>
          <a:xfrm>
            <a:off x="295842" y="49530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8" name="Google Shape;898;p11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99" name="Google Shape;899;p11"/>
          <p:cNvSpPr/>
          <p:nvPr/>
        </p:nvSpPr>
        <p:spPr>
          <a:xfrm>
            <a:off x="11440837" y="2481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0" name="Google Shape;900;p11"/>
          <p:cNvSpPr/>
          <p:nvPr/>
        </p:nvSpPr>
        <p:spPr>
          <a:xfrm>
            <a:off x="10771933" y="640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1" name="Google Shape;901;p11"/>
          <p:cNvSpPr/>
          <p:nvPr/>
        </p:nvSpPr>
        <p:spPr>
          <a:xfrm>
            <a:off x="2961475" y="6584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2" name="Google Shape;902;p11"/>
          <p:cNvSpPr/>
          <p:nvPr/>
        </p:nvSpPr>
        <p:spPr>
          <a:xfrm>
            <a:off x="11388633" y="55613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903" name="Google Shape;903;p11"/>
          <p:cNvSpPr/>
          <p:nvPr/>
        </p:nvSpPr>
        <p:spPr>
          <a:xfrm>
            <a:off x="8578170" y="5406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904" name="Google Shape;904;p11"/>
          <p:cNvGrpSpPr/>
          <p:nvPr/>
        </p:nvGrpSpPr>
        <p:grpSpPr>
          <a:xfrm>
            <a:off x="10122558" y="4309109"/>
            <a:ext cx="1342292" cy="1682937"/>
            <a:chOff x="7475418" y="335106"/>
            <a:chExt cx="1006719" cy="1262203"/>
          </a:xfrm>
        </p:grpSpPr>
        <p:grpSp>
          <p:nvGrpSpPr>
            <p:cNvPr id="905" name="Google Shape;905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06" name="Google Shape;906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7" name="Google Shape;907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8" name="Google Shape;908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09" name="Google Shape;909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0" name="Google Shape;910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1" name="Google Shape;911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2" name="Google Shape;912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3" name="Google Shape;913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4" name="Google Shape;914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5" name="Google Shape;915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8" name="Google Shape;918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19" name="Google Shape;919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3" name="Google Shape;923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4" name="Google Shape;924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5" name="Google Shape;925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29" name="Google Shape;929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0" name="Google Shape;930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1" name="Google Shape;931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32" name="Google Shape;932;p1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933" name="Google Shape;933;p1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4" name="Google Shape;934;p1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5" name="Google Shape;935;p1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6" name="Google Shape;936;p1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7" name="Google Shape;937;p1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8" name="Google Shape;938;p1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39" name="Google Shape;939;p1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0" name="Google Shape;940;p1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1" name="Google Shape;941;p1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2" name="Google Shape;942;p1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3" name="Google Shape;943;p1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4" name="Google Shape;944;p1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5" name="Google Shape;945;p1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6" name="Google Shape;946;p1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7" name="Google Shape;947;p1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8" name="Google Shape;948;p1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49" name="Google Shape;949;p1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0" name="Google Shape;950;p1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1" name="Google Shape;951;p1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2" name="Google Shape;952;p1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3" name="Google Shape;953;p1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4" name="Google Shape;954;p1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5" name="Google Shape;955;p1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6" name="Google Shape;956;p1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7" name="Google Shape;957;p1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58" name="Google Shape;958;p1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59" name="Google Shape;959;p11"/>
          <p:cNvGrpSpPr/>
          <p:nvPr/>
        </p:nvGrpSpPr>
        <p:grpSpPr>
          <a:xfrm>
            <a:off x="9842675" y="868461"/>
            <a:ext cx="732933" cy="735329"/>
            <a:chOff x="3841181" y="335095"/>
            <a:chExt cx="549700" cy="551497"/>
          </a:xfrm>
        </p:grpSpPr>
        <p:grpSp>
          <p:nvGrpSpPr>
            <p:cNvPr id="960" name="Google Shape;960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61" name="Google Shape;961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2" name="Google Shape;962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3" name="Google Shape;963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4" name="Google Shape;964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5" name="Google Shape;965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6" name="Google Shape;966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7" name="Google Shape;967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8" name="Google Shape;968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69" name="Google Shape;969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0" name="Google Shape;970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1" name="Google Shape;971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2" name="Google Shape;972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3" name="Google Shape;973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974" name="Google Shape;974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75" name="Google Shape;975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6" name="Google Shape;976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7" name="Google Shape;977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8" name="Google Shape;978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79" name="Google Shape;979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0" name="Google Shape;980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1" name="Google Shape;981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2" name="Google Shape;982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3" name="Google Shape;983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4" name="Google Shape;984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5" name="Google Shape;985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6" name="Google Shape;986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87" name="Google Shape;987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988" name="Google Shape;988;p11"/>
          <p:cNvGrpSpPr/>
          <p:nvPr/>
        </p:nvGrpSpPr>
        <p:grpSpPr>
          <a:xfrm rot="-1799830">
            <a:off x="994763" y="1255887"/>
            <a:ext cx="1009629" cy="1012931"/>
            <a:chOff x="3841181" y="335095"/>
            <a:chExt cx="549700" cy="551497"/>
          </a:xfrm>
        </p:grpSpPr>
        <p:grpSp>
          <p:nvGrpSpPr>
            <p:cNvPr id="989" name="Google Shape;989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990" name="Google Shape;990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1" name="Google Shape;991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2" name="Google Shape;992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3" name="Google Shape;993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4" name="Google Shape;994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5" name="Google Shape;995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6" name="Google Shape;996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7" name="Google Shape;997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8" name="Google Shape;998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999" name="Google Shape;999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0" name="Google Shape;1000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1" name="Google Shape;1001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2" name="Google Shape;1002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03" name="Google Shape;1003;p1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04" name="Google Shape;1004;p1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5" name="Google Shape;1005;p1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6" name="Google Shape;1006;p1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7" name="Google Shape;1007;p1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8" name="Google Shape;1008;p1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09" name="Google Shape;1009;p1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0" name="Google Shape;1010;p1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1" name="Google Shape;1011;p1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2" name="Google Shape;1012;p1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3" name="Google Shape;1013;p1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4" name="Google Shape;1014;p1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5" name="Google Shape;1015;p1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16" name="Google Shape;1016;p1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96915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10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85598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10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9" name="Google Shape;1019;p13"/>
          <p:cNvSpPr txBox="1">
            <a:spLocks noGrp="1"/>
          </p:cNvSpPr>
          <p:nvPr>
            <p:ph type="title"/>
          </p:nvPr>
        </p:nvSpPr>
        <p:spPr>
          <a:xfrm>
            <a:off x="2368600" y="35857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020" name="Google Shape;1020;p13"/>
          <p:cNvSpPr txBox="1">
            <a:spLocks noGrp="1"/>
          </p:cNvSpPr>
          <p:nvPr>
            <p:ph type="body" idx="1"/>
          </p:nvPr>
        </p:nvSpPr>
        <p:spPr>
          <a:xfrm>
            <a:off x="1334133" y="4706133"/>
            <a:ext cx="5812800" cy="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algn="ctr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021" name="Google Shape;1021;p13"/>
          <p:cNvSpPr txBox="1">
            <a:spLocks noGrp="1"/>
          </p:cNvSpPr>
          <p:nvPr>
            <p:ph type="title" idx="2" hasCustomPrompt="1"/>
          </p:nvPr>
        </p:nvSpPr>
        <p:spPr>
          <a:xfrm>
            <a:off x="3432200" y="21006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022" name="Google Shape;1022;p13"/>
          <p:cNvSpPr/>
          <p:nvPr/>
        </p:nvSpPr>
        <p:spPr>
          <a:xfrm>
            <a:off x="1816692" y="46884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3" name="Google Shape;1023;p13"/>
          <p:cNvSpPr/>
          <p:nvPr/>
        </p:nvSpPr>
        <p:spPr>
          <a:xfrm>
            <a:off x="4717080" y="-287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4" name="Google Shape;1024;p13"/>
          <p:cNvSpPr/>
          <p:nvPr/>
        </p:nvSpPr>
        <p:spPr>
          <a:xfrm>
            <a:off x="-6209141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5" name="Google Shape;1025;p13"/>
          <p:cNvSpPr/>
          <p:nvPr/>
        </p:nvSpPr>
        <p:spPr>
          <a:xfrm flipH="1">
            <a:off x="6181942" y="353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6" name="Google Shape;1026;p13"/>
          <p:cNvSpPr/>
          <p:nvPr/>
        </p:nvSpPr>
        <p:spPr>
          <a:xfrm flipH="1">
            <a:off x="688808" y="19939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027" name="Google Shape;1027;p13"/>
          <p:cNvSpPr/>
          <p:nvPr/>
        </p:nvSpPr>
        <p:spPr>
          <a:xfrm flipH="1">
            <a:off x="1640695" y="28077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028" name="Google Shape;1028;p13"/>
          <p:cNvGrpSpPr/>
          <p:nvPr/>
        </p:nvGrpSpPr>
        <p:grpSpPr>
          <a:xfrm flipH="1">
            <a:off x="951701" y="741709"/>
            <a:ext cx="1342292" cy="1682937"/>
            <a:chOff x="7475418" y="335106"/>
            <a:chExt cx="1006719" cy="1262203"/>
          </a:xfrm>
        </p:grpSpPr>
        <p:grpSp>
          <p:nvGrpSpPr>
            <p:cNvPr id="1029" name="Google Shape;1029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30" name="Google Shape;1030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8" name="Google Shape;1038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39" name="Google Shape;1039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0" name="Google Shape;1040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8" name="Google Shape;1048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49" name="Google Shape;1049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0" name="Google Shape;1050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1" name="Google Shape;1051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2" name="Google Shape;1052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3" name="Google Shape;1053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4" name="Google Shape;1054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5" name="Google Shape;1055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56" name="Google Shape;1056;p13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057" name="Google Shape;1057;p13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8" name="Google Shape;1058;p13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59" name="Google Shape;1059;p13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0" name="Google Shape;1060;p13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1" name="Google Shape;1061;p13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2" name="Google Shape;1062;p13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3" name="Google Shape;1063;p13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4" name="Google Shape;1064;p13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5" name="Google Shape;1065;p13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6" name="Google Shape;1066;p13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7" name="Google Shape;1067;p13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8" name="Google Shape;1068;p13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69" name="Google Shape;1069;p13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0" name="Google Shape;1070;p13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1" name="Google Shape;1071;p13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2" name="Google Shape;1072;p13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3" name="Google Shape;1073;p13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4" name="Google Shape;1074;p13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5" name="Google Shape;1075;p13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6" name="Google Shape;1076;p13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7" name="Google Shape;1077;p13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8" name="Google Shape;1078;p13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79" name="Google Shape;1079;p13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0" name="Google Shape;1080;p13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1" name="Google Shape;1081;p13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2" name="Google Shape;1082;p13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083" name="Google Shape;1083;p13"/>
          <p:cNvGrpSpPr/>
          <p:nvPr/>
        </p:nvGrpSpPr>
        <p:grpSpPr>
          <a:xfrm flipH="1">
            <a:off x="688808" y="5876594"/>
            <a:ext cx="732933" cy="735329"/>
            <a:chOff x="3841181" y="335095"/>
            <a:chExt cx="549700" cy="551497"/>
          </a:xfrm>
        </p:grpSpPr>
        <p:grpSp>
          <p:nvGrpSpPr>
            <p:cNvPr id="1084" name="Google Shape;1084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85" name="Google Shape;1085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6" name="Google Shape;1086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7" name="Google Shape;1087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8" name="Google Shape;1088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89" name="Google Shape;1089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0" name="Google Shape;1090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1" name="Google Shape;1091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2" name="Google Shape;1092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3" name="Google Shape;1093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4" name="Google Shape;1094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5" name="Google Shape;1095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6" name="Google Shape;1096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097" name="Google Shape;1097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098" name="Google Shape;1098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099" name="Google Shape;1099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0" name="Google Shape;1100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1" name="Google Shape;1101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2" name="Google Shape;1102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3" name="Google Shape;1103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4" name="Google Shape;1104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5" name="Google Shape;1105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6" name="Google Shape;1106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7" name="Google Shape;1107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8" name="Google Shape;1108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09" name="Google Shape;1109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0" name="Google Shape;1110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1" name="Google Shape;1111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112" name="Google Shape;1112;p13"/>
          <p:cNvGrpSpPr/>
          <p:nvPr/>
        </p:nvGrpSpPr>
        <p:grpSpPr>
          <a:xfrm rot="2700000" flipH="1">
            <a:off x="7075315" y="784355"/>
            <a:ext cx="732927" cy="735323"/>
            <a:chOff x="3841181" y="335095"/>
            <a:chExt cx="549700" cy="551497"/>
          </a:xfrm>
        </p:grpSpPr>
        <p:grpSp>
          <p:nvGrpSpPr>
            <p:cNvPr id="1113" name="Google Shape;1113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14" name="Google Shape;1114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5" name="Google Shape;1115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6" name="Google Shape;1116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7" name="Google Shape;1117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8" name="Google Shape;1118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19" name="Google Shape;1119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0" name="Google Shape;1120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1" name="Google Shape;1121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2" name="Google Shape;1122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3" name="Google Shape;1123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4" name="Google Shape;1124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5" name="Google Shape;1125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6" name="Google Shape;1126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27" name="Google Shape;1127;p1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128" name="Google Shape;1128;p1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29" name="Google Shape;1129;p1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0" name="Google Shape;1130;p1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1" name="Google Shape;1131;p1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2" name="Google Shape;1132;p1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3" name="Google Shape;1133;p1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4" name="Google Shape;1134;p1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5" name="Google Shape;1135;p1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6" name="Google Shape;1136;p1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7" name="Google Shape;1137;p1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8" name="Google Shape;1138;p1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39" name="Google Shape;1139;p1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40" name="Google Shape;1140;p1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141" name="Google Shape;1141;p13"/>
          <p:cNvSpPr/>
          <p:nvPr/>
        </p:nvSpPr>
        <p:spPr>
          <a:xfrm flipH="1">
            <a:off x="454129" y="53317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2" name="Google Shape;1142;p13"/>
          <p:cNvSpPr/>
          <p:nvPr/>
        </p:nvSpPr>
        <p:spPr>
          <a:xfrm flipH="1">
            <a:off x="7421509" y="58766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579490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2">
  <p:cSld name="Section header 2">
    <p:spTree>
      <p:nvGrpSpPr>
        <p:cNvPr id="1" name="Shape 1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4" name="Google Shape;1144;p14"/>
          <p:cNvSpPr/>
          <p:nvPr/>
        </p:nvSpPr>
        <p:spPr>
          <a:xfrm flipH="1">
            <a:off x="3882664" y="-27188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5" name="Google Shape;1145;p14"/>
          <p:cNvSpPr/>
          <p:nvPr/>
        </p:nvSpPr>
        <p:spPr>
          <a:xfrm flipH="1">
            <a:off x="-5360732" y="12779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6" name="Google Shape;1146;p14"/>
          <p:cNvSpPr/>
          <p:nvPr/>
        </p:nvSpPr>
        <p:spPr>
          <a:xfrm flipH="1">
            <a:off x="6521397" y="4760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47" name="Google Shape;1147;p14"/>
          <p:cNvSpPr txBox="1">
            <a:spLocks noGrp="1"/>
          </p:cNvSpPr>
          <p:nvPr>
            <p:ph type="title"/>
          </p:nvPr>
        </p:nvSpPr>
        <p:spPr>
          <a:xfrm>
            <a:off x="7443100" y="2449135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148" name="Google Shape;1148;p14"/>
          <p:cNvSpPr txBox="1">
            <a:spLocks noGrp="1"/>
          </p:cNvSpPr>
          <p:nvPr>
            <p:ph type="body" idx="1"/>
          </p:nvPr>
        </p:nvSpPr>
        <p:spPr>
          <a:xfrm>
            <a:off x="7443100" y="3569528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149" name="Google Shape;1149;p14"/>
          <p:cNvSpPr txBox="1">
            <a:spLocks noGrp="1"/>
          </p:cNvSpPr>
          <p:nvPr>
            <p:ph type="title" idx="2" hasCustomPrompt="1"/>
          </p:nvPr>
        </p:nvSpPr>
        <p:spPr>
          <a:xfrm>
            <a:off x="5495900" y="2818244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150" name="Google Shape;1150;p14"/>
          <p:cNvSpPr/>
          <p:nvPr/>
        </p:nvSpPr>
        <p:spPr>
          <a:xfrm>
            <a:off x="783842" y="9738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1" name="Google Shape;1151;p14"/>
          <p:cNvSpPr/>
          <p:nvPr/>
        </p:nvSpPr>
        <p:spPr>
          <a:xfrm>
            <a:off x="2214670" y="390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2" name="Google Shape;1152;p14"/>
          <p:cNvSpPr/>
          <p:nvPr/>
        </p:nvSpPr>
        <p:spPr>
          <a:xfrm>
            <a:off x="9777999" y="2854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153" name="Google Shape;1153;p14"/>
          <p:cNvSpPr/>
          <p:nvPr/>
        </p:nvSpPr>
        <p:spPr>
          <a:xfrm>
            <a:off x="8949808" y="59350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154" name="Google Shape;1154;p14"/>
          <p:cNvGrpSpPr/>
          <p:nvPr/>
        </p:nvGrpSpPr>
        <p:grpSpPr>
          <a:xfrm rot="3599956">
            <a:off x="9898695" y="4930363"/>
            <a:ext cx="1342263" cy="1682901"/>
            <a:chOff x="7475418" y="335106"/>
            <a:chExt cx="1006719" cy="1262203"/>
          </a:xfrm>
        </p:grpSpPr>
        <p:grpSp>
          <p:nvGrpSpPr>
            <p:cNvPr id="1155" name="Google Shape;1155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56" name="Google Shape;1156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7" name="Google Shape;1157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8" name="Google Shape;1158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59" name="Google Shape;1159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0" name="Google Shape;1160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1" name="Google Shape;1161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2" name="Google Shape;1162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3" name="Google Shape;1163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4" name="Google Shape;1164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5" name="Google Shape;1165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6" name="Google Shape;1166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7" name="Google Shape;1167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8" name="Google Shape;1168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69" name="Google Shape;1169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0" name="Google Shape;1170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1" name="Google Shape;1171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2" name="Google Shape;1172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3" name="Google Shape;1173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4" name="Google Shape;1174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5" name="Google Shape;1175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6" name="Google Shape;1176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7" name="Google Shape;1177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8" name="Google Shape;1178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79" name="Google Shape;1179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0" name="Google Shape;1180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1" name="Google Shape;1181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182" name="Google Shape;1182;p14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183" name="Google Shape;1183;p14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4" name="Google Shape;1184;p14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5" name="Google Shape;1185;p14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6" name="Google Shape;1186;p14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7" name="Google Shape;1187;p14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8" name="Google Shape;1188;p14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89" name="Google Shape;1189;p14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0" name="Google Shape;1190;p14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1" name="Google Shape;1191;p14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2" name="Google Shape;1192;p14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3" name="Google Shape;1193;p14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4" name="Google Shape;1194;p14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5" name="Google Shape;1195;p14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6" name="Google Shape;1196;p14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7" name="Google Shape;1197;p14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8" name="Google Shape;1198;p14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199" name="Google Shape;1199;p14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0" name="Google Shape;1200;p14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1" name="Google Shape;1201;p14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2" name="Google Shape;1202;p14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3" name="Google Shape;1203;p14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4" name="Google Shape;1204;p14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5" name="Google Shape;1205;p14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6" name="Google Shape;1206;p14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7" name="Google Shape;1207;p14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08" name="Google Shape;1208;p14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209" name="Google Shape;1209;p14"/>
          <p:cNvGrpSpPr/>
          <p:nvPr/>
        </p:nvGrpSpPr>
        <p:grpSpPr>
          <a:xfrm rot="-1799830">
            <a:off x="10438879" y="403520"/>
            <a:ext cx="1009629" cy="1012931"/>
            <a:chOff x="3841181" y="335095"/>
            <a:chExt cx="549700" cy="551497"/>
          </a:xfrm>
        </p:grpSpPr>
        <p:grpSp>
          <p:nvGrpSpPr>
            <p:cNvPr id="1210" name="Google Shape;1210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11" name="Google Shape;1211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2" name="Google Shape;1212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3" name="Google Shape;1213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4" name="Google Shape;1214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5" name="Google Shape;1215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6" name="Google Shape;1216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7" name="Google Shape;1217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8" name="Google Shape;1218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19" name="Google Shape;1219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0" name="Google Shape;1220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1" name="Google Shape;1221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2" name="Google Shape;1222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3" name="Google Shape;1223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24" name="Google Shape;1224;p1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225" name="Google Shape;1225;p1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6" name="Google Shape;1226;p1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7" name="Google Shape;1227;p1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8" name="Google Shape;1228;p1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29" name="Google Shape;1229;p1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0" name="Google Shape;1230;p1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1" name="Google Shape;1231;p1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2" name="Google Shape;1232;p1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3" name="Google Shape;1233;p1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4" name="Google Shape;1234;p1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5" name="Google Shape;1235;p1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6" name="Google Shape;1236;p1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37" name="Google Shape;1237;p1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55292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spTree>
      <p:nvGrpSpPr>
        <p:cNvPr id="1" name="Shape 1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" name="Google Shape;1239;p15"/>
          <p:cNvSpPr/>
          <p:nvPr/>
        </p:nvSpPr>
        <p:spPr>
          <a:xfrm rot="900027">
            <a:off x="4031184" y="-1069989"/>
            <a:ext cx="9569897" cy="5716760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0" name="Google Shape;1240;p15"/>
          <p:cNvSpPr/>
          <p:nvPr/>
        </p:nvSpPr>
        <p:spPr>
          <a:xfrm rot="900016">
            <a:off x="-526050" y="4986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41" name="Google Shape;1241;p15"/>
          <p:cNvSpPr txBox="1">
            <a:spLocks noGrp="1"/>
          </p:cNvSpPr>
          <p:nvPr>
            <p:ph type="subTitle" idx="1"/>
          </p:nvPr>
        </p:nvSpPr>
        <p:spPr>
          <a:xfrm>
            <a:off x="199930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2" name="Google Shape;1242;p15"/>
          <p:cNvSpPr txBox="1">
            <a:spLocks noGrp="1"/>
          </p:cNvSpPr>
          <p:nvPr>
            <p:ph type="title"/>
          </p:nvPr>
        </p:nvSpPr>
        <p:spPr>
          <a:xfrm>
            <a:off x="199939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3" name="Google Shape;1243;p15"/>
          <p:cNvSpPr txBox="1">
            <a:spLocks noGrp="1"/>
          </p:cNvSpPr>
          <p:nvPr>
            <p:ph type="title" idx="2" hasCustomPrompt="1"/>
          </p:nvPr>
        </p:nvSpPr>
        <p:spPr>
          <a:xfrm>
            <a:off x="1045561" y="23392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4" name="Google Shape;1244;p15"/>
          <p:cNvSpPr txBox="1">
            <a:spLocks noGrp="1"/>
          </p:cNvSpPr>
          <p:nvPr>
            <p:ph type="subTitle" idx="3"/>
          </p:nvPr>
        </p:nvSpPr>
        <p:spPr>
          <a:xfrm>
            <a:off x="5545020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5" name="Google Shape;1245;p15"/>
          <p:cNvSpPr txBox="1">
            <a:spLocks noGrp="1"/>
          </p:cNvSpPr>
          <p:nvPr>
            <p:ph type="title" idx="4"/>
          </p:nvPr>
        </p:nvSpPr>
        <p:spPr>
          <a:xfrm>
            <a:off x="5545112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6" name="Google Shape;1246;p15"/>
          <p:cNvSpPr txBox="1">
            <a:spLocks noGrp="1"/>
          </p:cNvSpPr>
          <p:nvPr>
            <p:ph type="title" idx="5" hasCustomPrompt="1"/>
          </p:nvPr>
        </p:nvSpPr>
        <p:spPr>
          <a:xfrm>
            <a:off x="4591339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47" name="Google Shape;1247;p15"/>
          <p:cNvSpPr txBox="1">
            <a:spLocks noGrp="1"/>
          </p:cNvSpPr>
          <p:nvPr>
            <p:ph type="subTitle" idx="6"/>
          </p:nvPr>
        </p:nvSpPr>
        <p:spPr>
          <a:xfrm>
            <a:off x="19993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48" name="Google Shape;1248;p15"/>
          <p:cNvSpPr txBox="1">
            <a:spLocks noGrp="1"/>
          </p:cNvSpPr>
          <p:nvPr>
            <p:ph type="title" idx="7"/>
          </p:nvPr>
        </p:nvSpPr>
        <p:spPr>
          <a:xfrm>
            <a:off x="1999392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49" name="Google Shape;1249;p15"/>
          <p:cNvSpPr txBox="1">
            <a:spLocks noGrp="1"/>
          </p:cNvSpPr>
          <p:nvPr>
            <p:ph type="title" idx="8" hasCustomPrompt="1"/>
          </p:nvPr>
        </p:nvSpPr>
        <p:spPr>
          <a:xfrm>
            <a:off x="1045491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0" name="Google Shape;1250;p15"/>
          <p:cNvSpPr txBox="1">
            <a:spLocks noGrp="1"/>
          </p:cNvSpPr>
          <p:nvPr>
            <p:ph type="subTitle" idx="9"/>
          </p:nvPr>
        </p:nvSpPr>
        <p:spPr>
          <a:xfrm>
            <a:off x="5545000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1" name="Google Shape;1251;p15"/>
          <p:cNvSpPr txBox="1">
            <a:spLocks noGrp="1"/>
          </p:cNvSpPr>
          <p:nvPr>
            <p:ph type="title" idx="13"/>
          </p:nvPr>
        </p:nvSpPr>
        <p:spPr>
          <a:xfrm>
            <a:off x="5545087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2" name="Google Shape;1252;p15"/>
          <p:cNvSpPr txBox="1">
            <a:spLocks noGrp="1"/>
          </p:cNvSpPr>
          <p:nvPr>
            <p:ph type="title" idx="14" hasCustomPrompt="1"/>
          </p:nvPr>
        </p:nvSpPr>
        <p:spPr>
          <a:xfrm>
            <a:off x="4591339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3" name="Google Shape;1253;p15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254" name="Google Shape;1254;p15"/>
          <p:cNvSpPr txBox="1">
            <a:spLocks noGrp="1"/>
          </p:cNvSpPr>
          <p:nvPr>
            <p:ph type="subTitle" idx="16"/>
          </p:nvPr>
        </p:nvSpPr>
        <p:spPr>
          <a:xfrm>
            <a:off x="9090753" y="2613267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5" name="Google Shape;1255;p15"/>
          <p:cNvSpPr txBox="1">
            <a:spLocks noGrp="1"/>
          </p:cNvSpPr>
          <p:nvPr>
            <p:ph type="title" idx="17"/>
          </p:nvPr>
        </p:nvSpPr>
        <p:spPr>
          <a:xfrm>
            <a:off x="9090845" y="2107633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6" name="Google Shape;1256;p15"/>
          <p:cNvSpPr txBox="1">
            <a:spLocks noGrp="1"/>
          </p:cNvSpPr>
          <p:nvPr>
            <p:ph type="title" idx="18" hasCustomPrompt="1"/>
          </p:nvPr>
        </p:nvSpPr>
        <p:spPr>
          <a:xfrm>
            <a:off x="8137088" y="23391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57" name="Google Shape;1257;p15"/>
          <p:cNvSpPr txBox="1">
            <a:spLocks noGrp="1"/>
          </p:cNvSpPr>
          <p:nvPr>
            <p:ph type="subTitle" idx="19"/>
          </p:nvPr>
        </p:nvSpPr>
        <p:spPr>
          <a:xfrm>
            <a:off x="9090733" y="4796633"/>
            <a:ext cx="2089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258" name="Google Shape;1258;p15"/>
          <p:cNvSpPr txBox="1">
            <a:spLocks noGrp="1"/>
          </p:cNvSpPr>
          <p:nvPr>
            <p:ph type="title" idx="20"/>
          </p:nvPr>
        </p:nvSpPr>
        <p:spPr>
          <a:xfrm>
            <a:off x="9090820" y="4291000"/>
            <a:ext cx="2089600" cy="58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Patrick Hand"/>
              <a:buNone/>
              <a:defRPr>
                <a:solidFill>
                  <a:schemeClr val="dk2"/>
                </a:solidFill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259" name="Google Shape;1259;p15"/>
          <p:cNvSpPr txBox="1">
            <a:spLocks noGrp="1"/>
          </p:cNvSpPr>
          <p:nvPr>
            <p:ph type="title" idx="21" hasCustomPrompt="1"/>
          </p:nvPr>
        </p:nvSpPr>
        <p:spPr>
          <a:xfrm>
            <a:off x="8137088" y="4522500"/>
            <a:ext cx="828800" cy="586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6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60" name="Google Shape;1260;p15"/>
          <p:cNvSpPr/>
          <p:nvPr/>
        </p:nvSpPr>
        <p:spPr>
          <a:xfrm>
            <a:off x="243786" y="1856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1" name="Google Shape;1261;p15"/>
          <p:cNvSpPr/>
          <p:nvPr/>
        </p:nvSpPr>
        <p:spPr>
          <a:xfrm>
            <a:off x="2930166" y="350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262" name="Google Shape;1262;p15"/>
          <p:cNvGrpSpPr/>
          <p:nvPr/>
        </p:nvGrpSpPr>
        <p:grpSpPr>
          <a:xfrm rot="-8100282">
            <a:off x="894725" y="192408"/>
            <a:ext cx="1158240" cy="1452177"/>
            <a:chOff x="7475418" y="335106"/>
            <a:chExt cx="1006719" cy="1262203"/>
          </a:xfrm>
        </p:grpSpPr>
        <p:grpSp>
          <p:nvGrpSpPr>
            <p:cNvPr id="1263" name="Google Shape;1263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64" name="Google Shape;1264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5" name="Google Shape;1265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6" name="Google Shape;1266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7" name="Google Shape;1267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8" name="Google Shape;1268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69" name="Google Shape;1269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0" name="Google Shape;1270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1" name="Google Shape;1271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2" name="Google Shape;1272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3" name="Google Shape;1273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4" name="Google Shape;1274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5" name="Google Shape;1275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6" name="Google Shape;1276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7" name="Google Shape;1277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8" name="Google Shape;1278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79" name="Google Shape;1279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0" name="Google Shape;1280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1" name="Google Shape;1281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2" name="Google Shape;1282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3" name="Google Shape;1283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4" name="Google Shape;1284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5" name="Google Shape;1285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6" name="Google Shape;1286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7" name="Google Shape;1287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8" name="Google Shape;1288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89" name="Google Shape;1289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290" name="Google Shape;1290;p1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291" name="Google Shape;1291;p1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2" name="Google Shape;1292;p1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3" name="Google Shape;1293;p1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4" name="Google Shape;1294;p1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5" name="Google Shape;1295;p1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6" name="Google Shape;1296;p1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7" name="Google Shape;1297;p1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8" name="Google Shape;1298;p1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299" name="Google Shape;1299;p1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0" name="Google Shape;1300;p1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1" name="Google Shape;1301;p1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2" name="Google Shape;1302;p1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3" name="Google Shape;1303;p1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4" name="Google Shape;1304;p1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5" name="Google Shape;1305;p1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6" name="Google Shape;1306;p1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7" name="Google Shape;1307;p1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8" name="Google Shape;1308;p1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09" name="Google Shape;1309;p1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0" name="Google Shape;1310;p1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1" name="Google Shape;1311;p1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2" name="Google Shape;1312;p1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3" name="Google Shape;1313;p1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4" name="Google Shape;1314;p1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5" name="Google Shape;1315;p1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16" name="Google Shape;1316;p1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17" name="Google Shape;1317;p15"/>
          <p:cNvSpPr/>
          <p:nvPr/>
        </p:nvSpPr>
        <p:spPr>
          <a:xfrm>
            <a:off x="550919" y="60533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18" name="Google Shape;1318;p15"/>
          <p:cNvSpPr/>
          <p:nvPr/>
        </p:nvSpPr>
        <p:spPr>
          <a:xfrm>
            <a:off x="11231999" y="613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19" name="Google Shape;1319;p15"/>
          <p:cNvGrpSpPr/>
          <p:nvPr/>
        </p:nvGrpSpPr>
        <p:grpSpPr>
          <a:xfrm rot="-900248">
            <a:off x="7399931" y="5908905"/>
            <a:ext cx="584051" cy="585960"/>
            <a:chOff x="3841181" y="335095"/>
            <a:chExt cx="549700" cy="551497"/>
          </a:xfrm>
        </p:grpSpPr>
        <p:grpSp>
          <p:nvGrpSpPr>
            <p:cNvPr id="1320" name="Google Shape;1320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21" name="Google Shape;1321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2" name="Google Shape;1322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3" name="Google Shape;1323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4" name="Google Shape;1324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5" name="Google Shape;1325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6" name="Google Shape;1326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7" name="Google Shape;1327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8" name="Google Shape;1328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29" name="Google Shape;1329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0" name="Google Shape;1330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1" name="Google Shape;1331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2" name="Google Shape;1332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3" name="Google Shape;1333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34" name="Google Shape;1334;p1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35" name="Google Shape;1335;p1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6" name="Google Shape;1336;p1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7" name="Google Shape;1337;p1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8" name="Google Shape;1338;p1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39" name="Google Shape;1339;p1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0" name="Google Shape;1340;p1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1" name="Google Shape;1341;p1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2" name="Google Shape;1342;p1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3" name="Google Shape;1343;p1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4" name="Google Shape;1344;p1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5" name="Google Shape;1345;p1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6" name="Google Shape;1346;p1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47" name="Google Shape;1347;p1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348" name="Google Shape;1348;p15"/>
          <p:cNvSpPr/>
          <p:nvPr/>
        </p:nvSpPr>
        <p:spPr>
          <a:xfrm>
            <a:off x="8193986" y="63510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49" name="Google Shape;1349;p15"/>
          <p:cNvSpPr/>
          <p:nvPr/>
        </p:nvSpPr>
        <p:spPr>
          <a:xfrm>
            <a:off x="11231999" y="8114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35956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spTree>
      <p:nvGrpSpPr>
        <p:cNvPr id="1" name="Shape 1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" name="Google Shape;1351;p16"/>
          <p:cNvSpPr/>
          <p:nvPr/>
        </p:nvSpPr>
        <p:spPr>
          <a:xfrm>
            <a:off x="6438392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2" name="Google Shape;1352;p16"/>
          <p:cNvSpPr/>
          <p:nvPr/>
        </p:nvSpPr>
        <p:spPr>
          <a:xfrm>
            <a:off x="-1470053" y="-32525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3" name="Google Shape;1353;p16"/>
          <p:cNvSpPr/>
          <p:nvPr/>
        </p:nvSpPr>
        <p:spPr>
          <a:xfrm>
            <a:off x="-6507341" y="42269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4" name="Google Shape;1354;p16"/>
          <p:cNvSpPr txBox="1">
            <a:spLocks noGrp="1"/>
          </p:cNvSpPr>
          <p:nvPr>
            <p:ph type="title"/>
          </p:nvPr>
        </p:nvSpPr>
        <p:spPr>
          <a:xfrm>
            <a:off x="2634600" y="4226967"/>
            <a:ext cx="6922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 sz="3733"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55" name="Google Shape;1355;p16"/>
          <p:cNvSpPr txBox="1">
            <a:spLocks noGrp="1"/>
          </p:cNvSpPr>
          <p:nvPr>
            <p:ph type="subTitle" idx="1"/>
          </p:nvPr>
        </p:nvSpPr>
        <p:spPr>
          <a:xfrm>
            <a:off x="2243000" y="1994100"/>
            <a:ext cx="7706000" cy="196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6" name="Google Shape;1356;p16"/>
          <p:cNvSpPr/>
          <p:nvPr/>
        </p:nvSpPr>
        <p:spPr>
          <a:xfrm>
            <a:off x="1903899" y="662366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7" name="Google Shape;1357;p16"/>
          <p:cNvSpPr/>
          <p:nvPr/>
        </p:nvSpPr>
        <p:spPr>
          <a:xfrm>
            <a:off x="11476599" y="1600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58" name="Google Shape;1358;p16"/>
          <p:cNvSpPr/>
          <p:nvPr/>
        </p:nvSpPr>
        <p:spPr>
          <a:xfrm>
            <a:off x="456637" y="46266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359" name="Google Shape;1359;p16"/>
          <p:cNvGrpSpPr/>
          <p:nvPr/>
        </p:nvGrpSpPr>
        <p:grpSpPr>
          <a:xfrm>
            <a:off x="823508" y="662361"/>
            <a:ext cx="732933" cy="735329"/>
            <a:chOff x="3841181" y="335095"/>
            <a:chExt cx="549700" cy="551497"/>
          </a:xfrm>
        </p:grpSpPr>
        <p:grpSp>
          <p:nvGrpSpPr>
            <p:cNvPr id="1360" name="Google Shape;1360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61" name="Google Shape;1361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2" name="Google Shape;1362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3" name="Google Shape;1363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4" name="Google Shape;1364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5" name="Google Shape;1365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6" name="Google Shape;1366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7" name="Google Shape;1367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8" name="Google Shape;1368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69" name="Google Shape;1369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0" name="Google Shape;1370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1" name="Google Shape;1371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2" name="Google Shape;1372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3" name="Google Shape;1373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374" name="Google Shape;137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375" name="Google Shape;137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6" name="Google Shape;137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7" name="Google Shape;137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8" name="Google Shape;137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79" name="Google Shape;137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0" name="Google Shape;138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1" name="Google Shape;138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2" name="Google Shape;138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3" name="Google Shape;138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4" name="Google Shape;138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5" name="Google Shape;138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6" name="Google Shape;138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87" name="Google Shape;138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388" name="Google Shape;1388;p16"/>
          <p:cNvGrpSpPr/>
          <p:nvPr/>
        </p:nvGrpSpPr>
        <p:grpSpPr>
          <a:xfrm rot="2700000">
            <a:off x="963421" y="4844257"/>
            <a:ext cx="1073423" cy="1560619"/>
            <a:chOff x="7193925" y="3631200"/>
            <a:chExt cx="805075" cy="1170475"/>
          </a:xfrm>
        </p:grpSpPr>
        <p:grpSp>
          <p:nvGrpSpPr>
            <p:cNvPr id="1389" name="Google Shape;1389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390" name="Google Shape;1390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1" name="Google Shape;1391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2" name="Google Shape;1392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3" name="Google Shape;1393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4" name="Google Shape;1394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5" name="Google Shape;1395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6" name="Google Shape;1396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7" name="Google Shape;1397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8" name="Google Shape;1398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399" name="Google Shape;1399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0" name="Google Shape;1400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1" name="Google Shape;1401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2" name="Google Shape;1402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3" name="Google Shape;1403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4" name="Google Shape;1404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5" name="Google Shape;1405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6" name="Google Shape;1406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7" name="Google Shape;1407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8" name="Google Shape;1408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09" name="Google Shape;1409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0" name="Google Shape;1410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1" name="Google Shape;1411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2" name="Google Shape;1412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3" name="Google Shape;1413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4" name="Google Shape;1414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5" name="Google Shape;1415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16" name="Google Shape;1416;p1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417" name="Google Shape;1417;p1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8" name="Google Shape;1418;p1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19" name="Google Shape;1419;p1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0" name="Google Shape;1420;p1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1" name="Google Shape;1421;p1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2" name="Google Shape;1422;p1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3" name="Google Shape;1423;p1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4" name="Google Shape;1424;p1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5" name="Google Shape;1425;p1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6" name="Google Shape;1426;p1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7" name="Google Shape;1427;p1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8" name="Google Shape;1428;p1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29" name="Google Shape;1429;p1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0" name="Google Shape;1430;p1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1" name="Google Shape;1431;p1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2" name="Google Shape;1432;p1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3" name="Google Shape;1433;p1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4" name="Google Shape;1434;p1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5" name="Google Shape;1435;p1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6" name="Google Shape;1436;p1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7" name="Google Shape;1437;p1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8" name="Google Shape;1438;p1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39" name="Google Shape;1439;p1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0" name="Google Shape;1440;p1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1" name="Google Shape;1441;p1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2" name="Google Shape;1442;p1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443" name="Google Shape;1443;p16"/>
          <p:cNvGrpSpPr/>
          <p:nvPr/>
        </p:nvGrpSpPr>
        <p:grpSpPr>
          <a:xfrm rot="-1799830">
            <a:off x="10550396" y="403520"/>
            <a:ext cx="1009629" cy="1012931"/>
            <a:chOff x="3841181" y="335095"/>
            <a:chExt cx="549700" cy="551497"/>
          </a:xfrm>
        </p:grpSpPr>
        <p:grpSp>
          <p:nvGrpSpPr>
            <p:cNvPr id="1444" name="Google Shape;1444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45" name="Google Shape;1445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6" name="Google Shape;1446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7" name="Google Shape;1447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8" name="Google Shape;1448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49" name="Google Shape;1449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0" name="Google Shape;1450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1" name="Google Shape;1451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2" name="Google Shape;1452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3" name="Google Shape;1453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4" name="Google Shape;1454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5" name="Google Shape;1455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6" name="Google Shape;1456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57" name="Google Shape;1457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58" name="Google Shape;1458;p1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59" name="Google Shape;1459;p1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0" name="Google Shape;1460;p1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1" name="Google Shape;1461;p1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2" name="Google Shape;1462;p1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3" name="Google Shape;1463;p1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4" name="Google Shape;1464;p1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5" name="Google Shape;1465;p1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6" name="Google Shape;1466;p1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7" name="Google Shape;1467;p1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8" name="Google Shape;1468;p1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69" name="Google Shape;1469;p1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0" name="Google Shape;1470;p1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71" name="Google Shape;1471;p1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472" name="Google Shape;1472;p16"/>
          <p:cNvSpPr/>
          <p:nvPr/>
        </p:nvSpPr>
        <p:spPr>
          <a:xfrm>
            <a:off x="11071482" y="4226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3" name="Google Shape;1473;p16"/>
          <p:cNvSpPr/>
          <p:nvPr/>
        </p:nvSpPr>
        <p:spPr>
          <a:xfrm>
            <a:off x="89449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07130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 1">
  <p:cSld name="Title and two columns 1">
    <p:spTree>
      <p:nvGrpSpPr>
        <p:cNvPr id="1" name="Shape 1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5" name="Google Shape;1475;p17"/>
          <p:cNvSpPr/>
          <p:nvPr/>
        </p:nvSpPr>
        <p:spPr>
          <a:xfrm flipH="1">
            <a:off x="6473547" y="-2495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6" name="Google Shape;1476;p17"/>
          <p:cNvSpPr/>
          <p:nvPr/>
        </p:nvSpPr>
        <p:spPr>
          <a:xfrm flipH="1">
            <a:off x="1587613" y="48145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7" name="Google Shape;1477;p17"/>
          <p:cNvSpPr/>
          <p:nvPr/>
        </p:nvSpPr>
        <p:spPr>
          <a:xfrm flipH="1">
            <a:off x="-5668887" y="-22069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478" name="Google Shape;1478;p17"/>
          <p:cNvSpPr txBox="1">
            <a:spLocks noGrp="1"/>
          </p:cNvSpPr>
          <p:nvPr>
            <p:ph type="subTitle" idx="1"/>
          </p:nvPr>
        </p:nvSpPr>
        <p:spPr>
          <a:xfrm>
            <a:off x="1709268" y="3433128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79" name="Google Shape;1479;p17"/>
          <p:cNvSpPr txBox="1">
            <a:spLocks noGrp="1"/>
          </p:cNvSpPr>
          <p:nvPr>
            <p:ph type="title"/>
          </p:nvPr>
        </p:nvSpPr>
        <p:spPr>
          <a:xfrm>
            <a:off x="1709267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0" name="Google Shape;1480;p17"/>
          <p:cNvSpPr txBox="1">
            <a:spLocks noGrp="1"/>
          </p:cNvSpPr>
          <p:nvPr>
            <p:ph type="subTitle" idx="2"/>
          </p:nvPr>
        </p:nvSpPr>
        <p:spPr>
          <a:xfrm>
            <a:off x="8294704" y="3433123"/>
            <a:ext cx="21876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481" name="Google Shape;1481;p17"/>
          <p:cNvSpPr txBox="1">
            <a:spLocks noGrp="1"/>
          </p:cNvSpPr>
          <p:nvPr>
            <p:ph type="title" idx="3"/>
          </p:nvPr>
        </p:nvSpPr>
        <p:spPr>
          <a:xfrm>
            <a:off x="8294703" y="3014567"/>
            <a:ext cx="21876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482" name="Google Shape;1482;p17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83" name="Google Shape;1483;p17"/>
          <p:cNvSpPr/>
          <p:nvPr/>
        </p:nvSpPr>
        <p:spPr>
          <a:xfrm>
            <a:off x="1890842" y="58657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484" name="Google Shape;1484;p17"/>
          <p:cNvGrpSpPr/>
          <p:nvPr/>
        </p:nvGrpSpPr>
        <p:grpSpPr>
          <a:xfrm rot="-1799663">
            <a:off x="10053037" y="5499802"/>
            <a:ext cx="680571" cy="682796"/>
            <a:chOff x="3841181" y="335095"/>
            <a:chExt cx="549700" cy="551497"/>
          </a:xfrm>
        </p:grpSpPr>
        <p:grpSp>
          <p:nvGrpSpPr>
            <p:cNvPr id="1485" name="Google Shape;14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486" name="Google Shape;14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7" name="Google Shape;14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8" name="Google Shape;14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89" name="Google Shape;14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0" name="Google Shape;14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1" name="Google Shape;14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2" name="Google Shape;14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3" name="Google Shape;14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4" name="Google Shape;14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5" name="Google Shape;14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6" name="Google Shape;14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7" name="Google Shape;14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498" name="Google Shape;14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499" name="Google Shape;1499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00" name="Google Shape;1500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1" name="Google Shape;1501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2" name="Google Shape;1502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3" name="Google Shape;1503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4" name="Google Shape;1504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5" name="Google Shape;1505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6" name="Google Shape;1506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7" name="Google Shape;1507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8" name="Google Shape;1508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09" name="Google Shape;1509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0" name="Google Shape;1510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1" name="Google Shape;1511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2" name="Google Shape;1512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513" name="Google Shape;1513;p17"/>
          <p:cNvGrpSpPr/>
          <p:nvPr/>
        </p:nvGrpSpPr>
        <p:grpSpPr>
          <a:xfrm rot="4500040">
            <a:off x="1202133" y="588451"/>
            <a:ext cx="1073401" cy="1560587"/>
            <a:chOff x="7193925" y="3631200"/>
            <a:chExt cx="805075" cy="1170475"/>
          </a:xfrm>
        </p:grpSpPr>
        <p:grpSp>
          <p:nvGrpSpPr>
            <p:cNvPr id="1514" name="Google Shape;1514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15" name="Google Shape;1515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6" name="Google Shape;1516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7" name="Google Shape;1517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8" name="Google Shape;1518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19" name="Google Shape;1519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0" name="Google Shape;1520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1" name="Google Shape;1521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2" name="Google Shape;1522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3" name="Google Shape;1523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4" name="Google Shape;1524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5" name="Google Shape;1525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6" name="Google Shape;1526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7" name="Google Shape;1527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8" name="Google Shape;1528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29" name="Google Shape;1529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0" name="Google Shape;1530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1" name="Google Shape;1531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2" name="Google Shape;1532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3" name="Google Shape;1533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4" name="Google Shape;1534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5" name="Google Shape;1535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6" name="Google Shape;1536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7" name="Google Shape;1537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8" name="Google Shape;1538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39" name="Google Shape;1539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0" name="Google Shape;1540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41" name="Google Shape;1541;p17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542" name="Google Shape;1542;p17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3" name="Google Shape;1543;p17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4" name="Google Shape;1544;p17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5" name="Google Shape;1545;p17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6" name="Google Shape;1546;p17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7" name="Google Shape;1547;p17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8" name="Google Shape;1548;p17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49" name="Google Shape;1549;p17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0" name="Google Shape;1550;p17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1" name="Google Shape;1551;p17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2" name="Google Shape;1552;p17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3" name="Google Shape;1553;p17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4" name="Google Shape;1554;p17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5" name="Google Shape;1555;p17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6" name="Google Shape;1556;p17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7" name="Google Shape;1557;p17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8" name="Google Shape;1558;p17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59" name="Google Shape;1559;p17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0" name="Google Shape;1560;p17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1" name="Google Shape;1561;p17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2" name="Google Shape;1562;p17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3" name="Google Shape;1563;p17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4" name="Google Shape;1564;p17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5" name="Google Shape;1565;p17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6" name="Google Shape;1566;p17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67" name="Google Shape;1567;p17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68" name="Google Shape;1568;p17"/>
          <p:cNvSpPr/>
          <p:nvPr/>
        </p:nvSpPr>
        <p:spPr>
          <a:xfrm>
            <a:off x="11400305" y="16146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569" name="Google Shape;1569;p17"/>
          <p:cNvSpPr/>
          <p:nvPr/>
        </p:nvSpPr>
        <p:spPr>
          <a:xfrm>
            <a:off x="3062242" y="648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570" name="Google Shape;1570;p17"/>
          <p:cNvGrpSpPr/>
          <p:nvPr/>
        </p:nvGrpSpPr>
        <p:grpSpPr>
          <a:xfrm rot="310">
            <a:off x="895164" y="5273065"/>
            <a:ext cx="814069" cy="816731"/>
            <a:chOff x="3841181" y="335095"/>
            <a:chExt cx="549700" cy="551497"/>
          </a:xfrm>
        </p:grpSpPr>
        <p:grpSp>
          <p:nvGrpSpPr>
            <p:cNvPr id="1571" name="Google Shape;1571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72" name="Google Shape;1572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3" name="Google Shape;1573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4" name="Google Shape;1574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5" name="Google Shape;1575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6" name="Google Shape;1576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7" name="Google Shape;1577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8" name="Google Shape;1578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79" name="Google Shape;1579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0" name="Google Shape;1580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1" name="Google Shape;1581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2" name="Google Shape;1582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3" name="Google Shape;1583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4" name="Google Shape;1584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585" name="Google Shape;1585;p1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586" name="Google Shape;1586;p1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7" name="Google Shape;1587;p1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8" name="Google Shape;1588;p1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89" name="Google Shape;1589;p1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0" name="Google Shape;1590;p1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1" name="Google Shape;1591;p1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2" name="Google Shape;1592;p1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3" name="Google Shape;1593;p1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4" name="Google Shape;1594;p1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5" name="Google Shape;1595;p1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6" name="Google Shape;1596;p1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7" name="Google Shape;1597;p1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598" name="Google Shape;1598;p1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599" name="Google Shape;1599;p17"/>
          <p:cNvSpPr/>
          <p:nvPr/>
        </p:nvSpPr>
        <p:spPr>
          <a:xfrm>
            <a:off x="10997305" y="50330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0" name="Google Shape;1600;p17"/>
          <p:cNvSpPr/>
          <p:nvPr/>
        </p:nvSpPr>
        <p:spPr>
          <a:xfrm>
            <a:off x="5549271" y="63183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22581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">
  <p:cSld name="Title and three columns ">
    <p:spTree>
      <p:nvGrpSpPr>
        <p:cNvPr id="1" name="Shape 1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2" name="Google Shape;1602;p18"/>
          <p:cNvSpPr/>
          <p:nvPr/>
        </p:nvSpPr>
        <p:spPr>
          <a:xfrm flipH="1">
            <a:off x="7900097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3" name="Google Shape;1603;p18"/>
          <p:cNvSpPr/>
          <p:nvPr/>
        </p:nvSpPr>
        <p:spPr>
          <a:xfrm flipH="1">
            <a:off x="-3711499" y="-10898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04" name="Google Shape;1604;p18"/>
          <p:cNvSpPr txBox="1">
            <a:spLocks noGrp="1"/>
          </p:cNvSpPr>
          <p:nvPr>
            <p:ph type="subTitle" idx="1"/>
          </p:nvPr>
        </p:nvSpPr>
        <p:spPr>
          <a:xfrm>
            <a:off x="4249231" y="5371333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5" name="Google Shape;1605;p18"/>
          <p:cNvSpPr txBox="1">
            <a:spLocks noGrp="1"/>
          </p:cNvSpPr>
          <p:nvPr>
            <p:ph type="title"/>
          </p:nvPr>
        </p:nvSpPr>
        <p:spPr>
          <a:xfrm>
            <a:off x="4249172" y="4865811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6" name="Google Shape;1606;p18"/>
          <p:cNvSpPr txBox="1">
            <a:spLocks noGrp="1"/>
          </p:cNvSpPr>
          <p:nvPr>
            <p:ph type="subTitle" idx="2"/>
          </p:nvPr>
        </p:nvSpPr>
        <p:spPr>
          <a:xfrm>
            <a:off x="2818133" y="3987300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7" name="Google Shape;1607;p18"/>
          <p:cNvSpPr txBox="1">
            <a:spLocks noGrp="1"/>
          </p:cNvSpPr>
          <p:nvPr>
            <p:ph type="title" idx="3"/>
          </p:nvPr>
        </p:nvSpPr>
        <p:spPr>
          <a:xfrm>
            <a:off x="2818133" y="3481777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08" name="Google Shape;1608;p18"/>
          <p:cNvSpPr txBox="1">
            <a:spLocks noGrp="1"/>
          </p:cNvSpPr>
          <p:nvPr>
            <p:ph type="subTitle" idx="4"/>
          </p:nvPr>
        </p:nvSpPr>
        <p:spPr>
          <a:xfrm>
            <a:off x="4249231" y="2603267"/>
            <a:ext cx="5930400" cy="69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609" name="Google Shape;1609;p18"/>
          <p:cNvSpPr txBox="1">
            <a:spLocks noGrp="1"/>
          </p:cNvSpPr>
          <p:nvPr>
            <p:ph type="title" idx="5"/>
          </p:nvPr>
        </p:nvSpPr>
        <p:spPr>
          <a:xfrm>
            <a:off x="4249172" y="2097745"/>
            <a:ext cx="2028800" cy="56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610" name="Google Shape;1610;p18"/>
          <p:cNvSpPr txBox="1">
            <a:spLocks noGrp="1"/>
          </p:cNvSpPr>
          <p:nvPr>
            <p:ph type="title" idx="6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611" name="Google Shape;1611;p18"/>
          <p:cNvSpPr/>
          <p:nvPr/>
        </p:nvSpPr>
        <p:spPr>
          <a:xfrm>
            <a:off x="439733" y="46861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612" name="Google Shape;1612;p18"/>
          <p:cNvGrpSpPr/>
          <p:nvPr/>
        </p:nvGrpSpPr>
        <p:grpSpPr>
          <a:xfrm>
            <a:off x="584508" y="5412894"/>
            <a:ext cx="732933" cy="735329"/>
            <a:chOff x="3841181" y="335095"/>
            <a:chExt cx="549700" cy="551497"/>
          </a:xfrm>
        </p:grpSpPr>
        <p:grpSp>
          <p:nvGrpSpPr>
            <p:cNvPr id="1613" name="Google Shape;1613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14" name="Google Shape;1614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5" name="Google Shape;1615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6" name="Google Shape;1616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7" name="Google Shape;1617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8" name="Google Shape;1618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19" name="Google Shape;1619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0" name="Google Shape;1620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1" name="Google Shape;1621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2" name="Google Shape;1622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3" name="Google Shape;1623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4" name="Google Shape;1624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5" name="Google Shape;1625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6" name="Google Shape;1626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27" name="Google Shape;1627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628" name="Google Shape;1628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29" name="Google Shape;1629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0" name="Google Shape;1630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1" name="Google Shape;1631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2" name="Google Shape;1632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3" name="Google Shape;1633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4" name="Google Shape;1634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5" name="Google Shape;1635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6" name="Google Shape;1636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7" name="Google Shape;1637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8" name="Google Shape;1638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39" name="Google Shape;1639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0" name="Google Shape;1640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641" name="Google Shape;1641;p18"/>
          <p:cNvGrpSpPr/>
          <p:nvPr/>
        </p:nvGrpSpPr>
        <p:grpSpPr>
          <a:xfrm rot="-3599956">
            <a:off x="10010812" y="629350"/>
            <a:ext cx="1073409" cy="1560599"/>
            <a:chOff x="7193925" y="3631200"/>
            <a:chExt cx="805075" cy="1170475"/>
          </a:xfrm>
        </p:grpSpPr>
        <p:grpSp>
          <p:nvGrpSpPr>
            <p:cNvPr id="1642" name="Google Shape;1642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43" name="Google Shape;1643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4" name="Google Shape;1644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5" name="Google Shape;1645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6" name="Google Shape;1646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7" name="Google Shape;1647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8" name="Google Shape;1648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49" name="Google Shape;1649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0" name="Google Shape;1650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1" name="Google Shape;1651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2" name="Google Shape;1652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3" name="Google Shape;1653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4" name="Google Shape;1654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5" name="Google Shape;1655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6" name="Google Shape;1656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7" name="Google Shape;1657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8" name="Google Shape;1658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59" name="Google Shape;1659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0" name="Google Shape;1660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1" name="Google Shape;1661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2" name="Google Shape;1662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3" name="Google Shape;1663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4" name="Google Shape;1664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5" name="Google Shape;1665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6" name="Google Shape;1666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7" name="Google Shape;1667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68" name="Google Shape;1668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669" name="Google Shape;1669;p1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670" name="Google Shape;1670;p1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1" name="Google Shape;1671;p1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2" name="Google Shape;1672;p1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3" name="Google Shape;1673;p1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4" name="Google Shape;1674;p1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5" name="Google Shape;1675;p1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6" name="Google Shape;1676;p1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7" name="Google Shape;1677;p1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8" name="Google Shape;1678;p1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79" name="Google Shape;1679;p1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0" name="Google Shape;1680;p1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1" name="Google Shape;1681;p1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2" name="Google Shape;1682;p1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3" name="Google Shape;1683;p1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4" name="Google Shape;1684;p1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5" name="Google Shape;1685;p1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6" name="Google Shape;1686;p1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7" name="Google Shape;1687;p1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8" name="Google Shape;1688;p1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89" name="Google Shape;1689;p1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0" name="Google Shape;1690;p1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1" name="Google Shape;1691;p1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2" name="Google Shape;1692;p1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3" name="Google Shape;1693;p1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4" name="Google Shape;1694;p1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695" name="Google Shape;1695;p1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696" name="Google Shape;1696;p18"/>
          <p:cNvSpPr/>
          <p:nvPr/>
        </p:nvSpPr>
        <p:spPr>
          <a:xfrm>
            <a:off x="11441937" y="22157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7" name="Google Shape;1697;p18"/>
          <p:cNvSpPr/>
          <p:nvPr/>
        </p:nvSpPr>
        <p:spPr>
          <a:xfrm>
            <a:off x="2136437" y="17188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8" name="Google Shape;1698;p18"/>
          <p:cNvSpPr/>
          <p:nvPr/>
        </p:nvSpPr>
        <p:spPr>
          <a:xfrm>
            <a:off x="11389733" y="5363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699" name="Google Shape;1699;p18"/>
          <p:cNvSpPr/>
          <p:nvPr/>
        </p:nvSpPr>
        <p:spPr>
          <a:xfrm>
            <a:off x="11232003" y="6253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00" name="Google Shape;1700;p18"/>
          <p:cNvGrpSpPr/>
          <p:nvPr/>
        </p:nvGrpSpPr>
        <p:grpSpPr>
          <a:xfrm rot="1799971">
            <a:off x="910545" y="618325"/>
            <a:ext cx="814155" cy="816816"/>
            <a:chOff x="3841181" y="335095"/>
            <a:chExt cx="549700" cy="551497"/>
          </a:xfrm>
        </p:grpSpPr>
        <p:grpSp>
          <p:nvGrpSpPr>
            <p:cNvPr id="1701" name="Google Shape;1701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02" name="Google Shape;1702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3" name="Google Shape;1703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4" name="Google Shape;1704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5" name="Google Shape;1705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6" name="Google Shape;1706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7" name="Google Shape;1707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8" name="Google Shape;1708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09" name="Google Shape;1709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0" name="Google Shape;1710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1" name="Google Shape;1711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2" name="Google Shape;1712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3" name="Google Shape;1713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4" name="Google Shape;1714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15" name="Google Shape;1715;p1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716" name="Google Shape;1716;p1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7" name="Google Shape;1717;p1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8" name="Google Shape;1718;p1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19" name="Google Shape;1719;p1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0" name="Google Shape;1720;p1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1" name="Google Shape;1721;p1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2" name="Google Shape;1722;p1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3" name="Google Shape;1723;p1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4" name="Google Shape;1724;p1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5" name="Google Shape;1725;p1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6" name="Google Shape;1726;p1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7" name="Google Shape;1727;p1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28" name="Google Shape;1728;p1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5277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 1">
  <p:cSld name="Title and three columns 1">
    <p:spTree>
      <p:nvGrpSpPr>
        <p:cNvPr id="1" name="Shape 1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" name="Google Shape;1730;p19"/>
          <p:cNvSpPr txBox="1">
            <a:spLocks noGrp="1"/>
          </p:cNvSpPr>
          <p:nvPr>
            <p:ph type="subTitle" idx="1"/>
          </p:nvPr>
        </p:nvSpPr>
        <p:spPr>
          <a:xfrm>
            <a:off x="1433233" y="4347541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1" name="Google Shape;1731;p19"/>
          <p:cNvSpPr txBox="1">
            <a:spLocks noGrp="1"/>
          </p:cNvSpPr>
          <p:nvPr>
            <p:ph type="title"/>
          </p:nvPr>
        </p:nvSpPr>
        <p:spPr>
          <a:xfrm>
            <a:off x="1433233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2" name="Google Shape;1732;p19"/>
          <p:cNvSpPr txBox="1">
            <a:spLocks noGrp="1"/>
          </p:cNvSpPr>
          <p:nvPr>
            <p:ph type="subTitle" idx="2"/>
          </p:nvPr>
        </p:nvSpPr>
        <p:spPr>
          <a:xfrm>
            <a:off x="8465929" y="43475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3" name="Google Shape;1733;p19"/>
          <p:cNvSpPr txBox="1">
            <a:spLocks noGrp="1"/>
          </p:cNvSpPr>
          <p:nvPr>
            <p:ph type="title" idx="3"/>
          </p:nvPr>
        </p:nvSpPr>
        <p:spPr>
          <a:xfrm>
            <a:off x="8465916" y="39306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4" name="Google Shape;1734;p19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35" name="Google Shape;1735;p19"/>
          <p:cNvSpPr txBox="1">
            <a:spLocks noGrp="1"/>
          </p:cNvSpPr>
          <p:nvPr>
            <p:ph type="subTitle" idx="5"/>
          </p:nvPr>
        </p:nvSpPr>
        <p:spPr>
          <a:xfrm>
            <a:off x="4949600" y="3737937"/>
            <a:ext cx="2292800" cy="129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736" name="Google Shape;1736;p19"/>
          <p:cNvSpPr txBox="1">
            <a:spLocks noGrp="1"/>
          </p:cNvSpPr>
          <p:nvPr>
            <p:ph type="title" idx="6"/>
          </p:nvPr>
        </p:nvSpPr>
        <p:spPr>
          <a:xfrm>
            <a:off x="4949583" y="3321019"/>
            <a:ext cx="2292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737" name="Google Shape;1737;p19"/>
          <p:cNvSpPr/>
          <p:nvPr/>
        </p:nvSpPr>
        <p:spPr>
          <a:xfrm flipH="1">
            <a:off x="7378264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8" name="Google Shape;1738;p19"/>
          <p:cNvSpPr/>
          <p:nvPr/>
        </p:nvSpPr>
        <p:spPr>
          <a:xfrm flipH="1">
            <a:off x="-3562399" y="3091336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39" name="Google Shape;1739;p19"/>
          <p:cNvSpPr/>
          <p:nvPr/>
        </p:nvSpPr>
        <p:spPr>
          <a:xfrm>
            <a:off x="509808" y="6043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0" name="Google Shape;1740;p19"/>
          <p:cNvSpPr/>
          <p:nvPr/>
        </p:nvSpPr>
        <p:spPr>
          <a:xfrm>
            <a:off x="6449370" y="5865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1" name="Google Shape;1741;p19"/>
          <p:cNvSpPr/>
          <p:nvPr/>
        </p:nvSpPr>
        <p:spPr>
          <a:xfrm>
            <a:off x="11543953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2" name="Google Shape;1742;p19"/>
          <p:cNvSpPr/>
          <p:nvPr/>
        </p:nvSpPr>
        <p:spPr>
          <a:xfrm>
            <a:off x="417466" y="2481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3" name="Google Shape;1743;p19"/>
          <p:cNvSpPr/>
          <p:nvPr/>
        </p:nvSpPr>
        <p:spPr>
          <a:xfrm>
            <a:off x="2148608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744" name="Google Shape;1744;p19"/>
          <p:cNvSpPr/>
          <p:nvPr/>
        </p:nvSpPr>
        <p:spPr>
          <a:xfrm>
            <a:off x="11491749" y="57993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745" name="Google Shape;1745;p19"/>
          <p:cNvGrpSpPr/>
          <p:nvPr/>
        </p:nvGrpSpPr>
        <p:grpSpPr>
          <a:xfrm rot="-3599956">
            <a:off x="9670799" y="649802"/>
            <a:ext cx="1342263" cy="1682901"/>
            <a:chOff x="7475418" y="335106"/>
            <a:chExt cx="1006719" cy="1262203"/>
          </a:xfrm>
        </p:grpSpPr>
        <p:grpSp>
          <p:nvGrpSpPr>
            <p:cNvPr id="1746" name="Google Shape;1746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47" name="Google Shape;1747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8" name="Google Shape;1748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49" name="Google Shape;1749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0" name="Google Shape;1750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1" name="Google Shape;1751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2" name="Google Shape;1752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3" name="Google Shape;1753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4" name="Google Shape;1754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5" name="Google Shape;1755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6" name="Google Shape;1756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7" name="Google Shape;1757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8" name="Google Shape;1758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59" name="Google Shape;1759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0" name="Google Shape;1760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1" name="Google Shape;1761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2" name="Google Shape;1762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3" name="Google Shape;1763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4" name="Google Shape;1764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5" name="Google Shape;1765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6" name="Google Shape;1766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7" name="Google Shape;1767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8" name="Google Shape;1768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69" name="Google Shape;1769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0" name="Google Shape;1770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1" name="Google Shape;1771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2" name="Google Shape;1772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773" name="Google Shape;1773;p1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774" name="Google Shape;1774;p1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5" name="Google Shape;1775;p1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6" name="Google Shape;1776;p1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7" name="Google Shape;1777;p1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8" name="Google Shape;1778;p1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79" name="Google Shape;1779;p1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0" name="Google Shape;1780;p1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1" name="Google Shape;1781;p1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2" name="Google Shape;1782;p1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3" name="Google Shape;1783;p1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4" name="Google Shape;1784;p1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5" name="Google Shape;1785;p1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6" name="Google Shape;1786;p1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7" name="Google Shape;1787;p1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8" name="Google Shape;1788;p1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89" name="Google Shape;1789;p1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0" name="Google Shape;1790;p1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1" name="Google Shape;1791;p1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2" name="Google Shape;1792;p1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3" name="Google Shape;1793;p1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4" name="Google Shape;1794;p1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5" name="Google Shape;1795;p1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6" name="Google Shape;1796;p1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7" name="Google Shape;1797;p1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8" name="Google Shape;1798;p1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799" name="Google Shape;1799;p1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00" name="Google Shape;1800;p19"/>
          <p:cNvGrpSpPr/>
          <p:nvPr/>
        </p:nvGrpSpPr>
        <p:grpSpPr>
          <a:xfrm>
            <a:off x="5263542" y="5937728"/>
            <a:ext cx="732933" cy="735329"/>
            <a:chOff x="3841181" y="335095"/>
            <a:chExt cx="549700" cy="551497"/>
          </a:xfrm>
        </p:grpSpPr>
        <p:grpSp>
          <p:nvGrpSpPr>
            <p:cNvPr id="1801" name="Google Shape;1801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02" name="Google Shape;1802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3" name="Google Shape;1803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4" name="Google Shape;1804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5" name="Google Shape;1805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6" name="Google Shape;1806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7" name="Google Shape;1807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8" name="Google Shape;1808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09" name="Google Shape;1809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0" name="Google Shape;1810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1" name="Google Shape;1811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2" name="Google Shape;1812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3" name="Google Shape;1813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4" name="Google Shape;1814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15" name="Google Shape;1815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16" name="Google Shape;1816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7" name="Google Shape;1817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8" name="Google Shape;1818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19" name="Google Shape;1819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0" name="Google Shape;1820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1" name="Google Shape;1821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2" name="Google Shape;1822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3" name="Google Shape;1823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4" name="Google Shape;1824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5" name="Google Shape;1825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6" name="Google Shape;1826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7" name="Google Shape;1827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28" name="Google Shape;1828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1829" name="Google Shape;1829;p19"/>
          <p:cNvGrpSpPr/>
          <p:nvPr/>
        </p:nvGrpSpPr>
        <p:grpSpPr>
          <a:xfrm rot="-1799830">
            <a:off x="695379" y="984787"/>
            <a:ext cx="1009629" cy="1012931"/>
            <a:chOff x="3841181" y="335095"/>
            <a:chExt cx="549700" cy="551497"/>
          </a:xfrm>
        </p:grpSpPr>
        <p:grpSp>
          <p:nvGrpSpPr>
            <p:cNvPr id="1830" name="Google Shape;1830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31" name="Google Shape;1831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2" name="Google Shape;1832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3" name="Google Shape;1833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4" name="Google Shape;1834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5" name="Google Shape;1835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6" name="Google Shape;1836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7" name="Google Shape;1837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8" name="Google Shape;1838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39" name="Google Shape;1839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0" name="Google Shape;1840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1" name="Google Shape;1841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2" name="Google Shape;1842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3" name="Google Shape;1843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844" name="Google Shape;1844;p1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845" name="Google Shape;1845;p1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6" name="Google Shape;1846;p1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7" name="Google Shape;1847;p1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8" name="Google Shape;1848;p1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49" name="Google Shape;1849;p1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0" name="Google Shape;1850;p1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1" name="Google Shape;1851;p1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2" name="Google Shape;1852;p1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3" name="Google Shape;1853;p1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4" name="Google Shape;1854;p1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5" name="Google Shape;1855;p1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6" name="Google Shape;1856;p1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57" name="Google Shape;1857;p1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066523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">
  <p:cSld name="Title and four columns">
    <p:spTree>
      <p:nvGrpSpPr>
        <p:cNvPr id="1" name="Shape 1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9" name="Google Shape;1859;p20"/>
          <p:cNvSpPr txBox="1">
            <a:spLocks noGrp="1"/>
          </p:cNvSpPr>
          <p:nvPr>
            <p:ph type="subTitle" idx="1"/>
          </p:nvPr>
        </p:nvSpPr>
        <p:spPr>
          <a:xfrm>
            <a:off x="1860667" y="4896167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0" name="Google Shape;1860;p20"/>
          <p:cNvSpPr txBox="1">
            <a:spLocks noGrp="1"/>
          </p:cNvSpPr>
          <p:nvPr>
            <p:ph type="title"/>
          </p:nvPr>
        </p:nvSpPr>
        <p:spPr>
          <a:xfrm>
            <a:off x="1860656" y="4477604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1" name="Google Shape;1861;p20"/>
          <p:cNvSpPr txBox="1">
            <a:spLocks noGrp="1"/>
          </p:cNvSpPr>
          <p:nvPr>
            <p:ph type="subTitle" idx="2"/>
          </p:nvPr>
        </p:nvSpPr>
        <p:spPr>
          <a:xfrm>
            <a:off x="7803804" y="489616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2" name="Google Shape;1862;p20"/>
          <p:cNvSpPr txBox="1">
            <a:spLocks noGrp="1"/>
          </p:cNvSpPr>
          <p:nvPr>
            <p:ph type="title" idx="3"/>
          </p:nvPr>
        </p:nvSpPr>
        <p:spPr>
          <a:xfrm>
            <a:off x="7803800" y="447760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3" name="Google Shape;1863;p20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64" name="Google Shape;1864;p20"/>
          <p:cNvSpPr txBox="1">
            <a:spLocks noGrp="1"/>
          </p:cNvSpPr>
          <p:nvPr>
            <p:ph type="subTitle" idx="5"/>
          </p:nvPr>
        </p:nvSpPr>
        <p:spPr>
          <a:xfrm>
            <a:off x="7803829" y="314073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5" name="Google Shape;1865;p20"/>
          <p:cNvSpPr txBox="1">
            <a:spLocks noGrp="1"/>
          </p:cNvSpPr>
          <p:nvPr>
            <p:ph type="title" idx="6"/>
          </p:nvPr>
        </p:nvSpPr>
        <p:spPr>
          <a:xfrm>
            <a:off x="7803821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6" name="Google Shape;1866;p20"/>
          <p:cNvSpPr txBox="1">
            <a:spLocks noGrp="1"/>
          </p:cNvSpPr>
          <p:nvPr>
            <p:ph type="subTitle" idx="7"/>
          </p:nvPr>
        </p:nvSpPr>
        <p:spPr>
          <a:xfrm>
            <a:off x="1860633" y="3140735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867" name="Google Shape;1867;p20"/>
          <p:cNvSpPr txBox="1">
            <a:spLocks noGrp="1"/>
          </p:cNvSpPr>
          <p:nvPr>
            <p:ph type="title" idx="8"/>
          </p:nvPr>
        </p:nvSpPr>
        <p:spPr>
          <a:xfrm>
            <a:off x="1860633" y="272216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868" name="Google Shape;1868;p20"/>
          <p:cNvSpPr/>
          <p:nvPr/>
        </p:nvSpPr>
        <p:spPr>
          <a:xfrm flipH="1">
            <a:off x="8208897" y="-1554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69" name="Google Shape;1869;p20"/>
          <p:cNvSpPr/>
          <p:nvPr/>
        </p:nvSpPr>
        <p:spPr>
          <a:xfrm flipH="1">
            <a:off x="-4818965" y="-12999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0" name="Google Shape;1870;p20"/>
          <p:cNvSpPr/>
          <p:nvPr/>
        </p:nvSpPr>
        <p:spPr>
          <a:xfrm flipH="1">
            <a:off x="3223947" y="5282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871" name="Google Shape;1871;p20"/>
          <p:cNvSpPr/>
          <p:nvPr/>
        </p:nvSpPr>
        <p:spPr>
          <a:xfrm>
            <a:off x="1070875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872" name="Google Shape;1872;p20"/>
          <p:cNvGrpSpPr/>
          <p:nvPr/>
        </p:nvGrpSpPr>
        <p:grpSpPr>
          <a:xfrm rot="2700000">
            <a:off x="592705" y="893500"/>
            <a:ext cx="1073423" cy="1560619"/>
            <a:chOff x="7193925" y="3631200"/>
            <a:chExt cx="805075" cy="1170475"/>
          </a:xfrm>
        </p:grpSpPr>
        <p:grpSp>
          <p:nvGrpSpPr>
            <p:cNvPr id="1873" name="Google Shape;1873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874" name="Google Shape;1874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5" name="Google Shape;1875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6" name="Google Shape;1876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7" name="Google Shape;1877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8" name="Google Shape;1878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79" name="Google Shape;1879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0" name="Google Shape;1880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1" name="Google Shape;1881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2" name="Google Shape;1882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3" name="Google Shape;1883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4" name="Google Shape;1884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5" name="Google Shape;1885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6" name="Google Shape;1886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7" name="Google Shape;1887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8" name="Google Shape;1888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89" name="Google Shape;1889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0" name="Google Shape;1890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1" name="Google Shape;1891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2" name="Google Shape;1892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3" name="Google Shape;1893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4" name="Google Shape;1894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5" name="Google Shape;1895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6" name="Google Shape;1896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7" name="Google Shape;1897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8" name="Google Shape;1898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899" name="Google Shape;1899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00" name="Google Shape;1900;p20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1901" name="Google Shape;1901;p20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2" name="Google Shape;1902;p20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3" name="Google Shape;1903;p20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4" name="Google Shape;1904;p20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5" name="Google Shape;1905;p20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6" name="Google Shape;1906;p20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7" name="Google Shape;1907;p20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8" name="Google Shape;1908;p20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09" name="Google Shape;1909;p20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0" name="Google Shape;1910;p20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1" name="Google Shape;1911;p20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2" name="Google Shape;1912;p20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3" name="Google Shape;1913;p20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4" name="Google Shape;1914;p20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5" name="Google Shape;1915;p20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6" name="Google Shape;1916;p20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7" name="Google Shape;1917;p20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8" name="Google Shape;1918;p20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19" name="Google Shape;1919;p20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0" name="Google Shape;1920;p20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1" name="Google Shape;1921;p20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2" name="Google Shape;1922;p20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3" name="Google Shape;1923;p20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4" name="Google Shape;1924;p20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5" name="Google Shape;1925;p20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26" name="Google Shape;1926;p20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27" name="Google Shape;1927;p20"/>
          <p:cNvSpPr/>
          <p:nvPr/>
        </p:nvSpPr>
        <p:spPr>
          <a:xfrm>
            <a:off x="11388208" y="20753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28" name="Google Shape;1928;p20"/>
          <p:cNvGrpSpPr/>
          <p:nvPr/>
        </p:nvGrpSpPr>
        <p:grpSpPr>
          <a:xfrm rot="310">
            <a:off x="11075664" y="5654849"/>
            <a:ext cx="814069" cy="816731"/>
            <a:chOff x="3841181" y="335095"/>
            <a:chExt cx="549700" cy="551497"/>
          </a:xfrm>
        </p:grpSpPr>
        <p:grpSp>
          <p:nvGrpSpPr>
            <p:cNvPr id="1929" name="Google Shape;1929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30" name="Google Shape;1930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1" name="Google Shape;1931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2" name="Google Shape;1932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3" name="Google Shape;1933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4" name="Google Shape;1934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5" name="Google Shape;1935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6" name="Google Shape;1936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7" name="Google Shape;1937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8" name="Google Shape;1938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39" name="Google Shape;1939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0" name="Google Shape;1940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1" name="Google Shape;1941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2" name="Google Shape;1942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1943" name="Google Shape;1943;p2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44" name="Google Shape;1944;p2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5" name="Google Shape;1945;p2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6" name="Google Shape;1946;p2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7" name="Google Shape;1947;p2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8" name="Google Shape;1948;p2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49" name="Google Shape;1949;p2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0" name="Google Shape;1950;p2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1" name="Google Shape;1951;p2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2" name="Google Shape;1952;p2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3" name="Google Shape;1953;p2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4" name="Google Shape;1954;p2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5" name="Google Shape;1955;p2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56" name="Google Shape;1956;p2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1957" name="Google Shape;1957;p20"/>
          <p:cNvSpPr/>
          <p:nvPr/>
        </p:nvSpPr>
        <p:spPr>
          <a:xfrm>
            <a:off x="11427538" y="47359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8" name="Google Shape;1958;p20"/>
          <p:cNvSpPr/>
          <p:nvPr/>
        </p:nvSpPr>
        <p:spPr>
          <a:xfrm>
            <a:off x="1890842" y="16804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59" name="Google Shape;1959;p20"/>
          <p:cNvSpPr/>
          <p:nvPr/>
        </p:nvSpPr>
        <p:spPr>
          <a:xfrm>
            <a:off x="454375" y="49650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0" name="Google Shape;1960;p20"/>
          <p:cNvSpPr/>
          <p:nvPr/>
        </p:nvSpPr>
        <p:spPr>
          <a:xfrm>
            <a:off x="597438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81597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 header"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"/>
          <p:cNvSpPr/>
          <p:nvPr/>
        </p:nvSpPr>
        <p:spPr>
          <a:xfrm rot="1800008">
            <a:off x="4928065" y="2464286"/>
            <a:ext cx="9569912" cy="5716773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1" name="Google Shape;191;p3"/>
          <p:cNvSpPr/>
          <p:nvPr/>
        </p:nvSpPr>
        <p:spPr>
          <a:xfrm rot="900016">
            <a:off x="703684" y="-17188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2" name="Google Shape;192;p3"/>
          <p:cNvSpPr txBox="1">
            <a:spLocks noGrp="1"/>
          </p:cNvSpPr>
          <p:nvPr>
            <p:ph type="title"/>
          </p:nvPr>
        </p:nvSpPr>
        <p:spPr>
          <a:xfrm>
            <a:off x="1216100" y="3639627"/>
            <a:ext cx="3744000" cy="104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3200"/>
            </a:lvl9pPr>
          </a:lstStyle>
          <a:p>
            <a:endParaRPr/>
          </a:p>
        </p:txBody>
      </p:sp>
      <p:sp>
        <p:nvSpPr>
          <p:cNvPr id="193" name="Google Shape;193;p3"/>
          <p:cNvSpPr txBox="1">
            <a:spLocks noGrp="1"/>
          </p:cNvSpPr>
          <p:nvPr>
            <p:ph type="body" idx="1"/>
          </p:nvPr>
        </p:nvSpPr>
        <p:spPr>
          <a:xfrm>
            <a:off x="1216100" y="4912471"/>
            <a:ext cx="3744000" cy="82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133"/>
            </a:lvl1pPr>
            <a:lvl2pPr marL="1219170" lvl="1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4" name="Google Shape;194;p3"/>
          <p:cNvSpPr txBox="1">
            <a:spLocks noGrp="1"/>
          </p:cNvSpPr>
          <p:nvPr>
            <p:ph type="title" idx="2" hasCustomPrompt="1"/>
          </p:nvPr>
        </p:nvSpPr>
        <p:spPr>
          <a:xfrm>
            <a:off x="1317667" y="2154577"/>
            <a:ext cx="1616800" cy="13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8000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195" name="Google Shape;195;p3"/>
          <p:cNvSpPr/>
          <p:nvPr/>
        </p:nvSpPr>
        <p:spPr>
          <a:xfrm>
            <a:off x="6655803" y="91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6" name="Google Shape;196;p3"/>
          <p:cNvSpPr/>
          <p:nvPr/>
        </p:nvSpPr>
        <p:spPr>
          <a:xfrm>
            <a:off x="40366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" name="Google Shape;197;p3"/>
          <p:cNvGrpSpPr/>
          <p:nvPr/>
        </p:nvGrpSpPr>
        <p:grpSpPr>
          <a:xfrm rot="-1799830">
            <a:off x="4714812" y="1051453"/>
            <a:ext cx="1009629" cy="1012931"/>
            <a:chOff x="3841181" y="335095"/>
            <a:chExt cx="549700" cy="551497"/>
          </a:xfrm>
        </p:grpSpPr>
        <p:grpSp>
          <p:nvGrpSpPr>
            <p:cNvPr id="198" name="Google Shape;198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199" name="Google Shape;199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" name="Google Shape;200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" name="Google Shape;201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" name="Google Shape;202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" name="Google Shape;203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" name="Google Shape;204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" name="Google Shape;205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" name="Google Shape;206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" name="Google Shape;207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" name="Google Shape;208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9" name="Google Shape;209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0" name="Google Shape;210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" name="Google Shape;211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2" name="Google Shape;212;p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3" name="Google Shape;213;p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" name="Google Shape;214;p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" name="Google Shape;215;p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" name="Google Shape;216;p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" name="Google Shape;217;p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" name="Google Shape;218;p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" name="Google Shape;219;p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" name="Google Shape;220;p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" name="Google Shape;221;p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" name="Google Shape;222;p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3" name="Google Shape;223;p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" name="Google Shape;224;p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" name="Google Shape;225;p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26" name="Google Shape;226;p3"/>
          <p:cNvGrpSpPr/>
          <p:nvPr/>
        </p:nvGrpSpPr>
        <p:grpSpPr>
          <a:xfrm>
            <a:off x="10461052" y="777601"/>
            <a:ext cx="1073433" cy="1560633"/>
            <a:chOff x="7193925" y="3631200"/>
            <a:chExt cx="805075" cy="1170475"/>
          </a:xfrm>
        </p:grpSpPr>
        <p:grpSp>
          <p:nvGrpSpPr>
            <p:cNvPr id="227" name="Google Shape;227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8" name="Google Shape;228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" name="Google Shape;229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" name="Google Shape;230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" name="Google Shape;231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" name="Google Shape;232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3" name="Google Shape;233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" name="Google Shape;234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" name="Google Shape;235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" name="Google Shape;236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" name="Google Shape;238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" name="Google Shape;240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" name="Google Shape;241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" name="Google Shape;242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" name="Google Shape;243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" name="Google Shape;244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" name="Google Shape;245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" name="Google Shape;246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" name="Google Shape;247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" name="Google Shape;248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" name="Google Shape;249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" name="Google Shape;250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" name="Google Shape;251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" name="Google Shape;252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" name="Google Shape;253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4" name="Google Shape;254;p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55" name="Google Shape;255;p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" name="Google Shape;256;p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" name="Google Shape;257;p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" name="Google Shape;258;p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" name="Google Shape;259;p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" name="Google Shape;260;p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" name="Google Shape;261;p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" name="Google Shape;262;p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" name="Google Shape;263;p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" name="Google Shape;264;p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" name="Google Shape;265;p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" name="Google Shape;266;p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" name="Google Shape;267;p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" name="Google Shape;268;p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" name="Google Shape;269;p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" name="Google Shape;270;p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" name="Google Shape;271;p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" name="Google Shape;272;p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" name="Google Shape;273;p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" name="Google Shape;274;p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" name="Google Shape;275;p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" name="Google Shape;276;p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" name="Google Shape;277;p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" name="Google Shape;278;p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" name="Google Shape;279;p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" name="Google Shape;280;p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1" name="Google Shape;281;p3"/>
          <p:cNvSpPr/>
          <p:nvPr/>
        </p:nvSpPr>
        <p:spPr>
          <a:xfrm>
            <a:off x="96833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2" name="Google Shape;282;p3"/>
          <p:cNvSpPr/>
          <p:nvPr/>
        </p:nvSpPr>
        <p:spPr>
          <a:xfrm>
            <a:off x="10927675" y="58451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" name="Google Shape;283;p3"/>
          <p:cNvSpPr/>
          <p:nvPr/>
        </p:nvSpPr>
        <p:spPr>
          <a:xfrm>
            <a:off x="5586103" y="5893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" name="Google Shape;284;p3"/>
          <p:cNvSpPr/>
          <p:nvPr/>
        </p:nvSpPr>
        <p:spPr>
          <a:xfrm>
            <a:off x="442542" y="8681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5" name="Google Shape;285;p3"/>
          <p:cNvSpPr/>
          <p:nvPr/>
        </p:nvSpPr>
        <p:spPr>
          <a:xfrm>
            <a:off x="833619" y="60429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238337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our columns 1">
  <p:cSld name="Title and four columns 1">
    <p:spTree>
      <p:nvGrpSpPr>
        <p:cNvPr id="1" name="Shape 19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2" name="Google Shape;1962;p21"/>
          <p:cNvSpPr txBox="1">
            <a:spLocks noGrp="1"/>
          </p:cNvSpPr>
          <p:nvPr>
            <p:ph type="subTitle" idx="1"/>
          </p:nvPr>
        </p:nvSpPr>
        <p:spPr>
          <a:xfrm>
            <a:off x="3032067" y="4923223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3" name="Google Shape;1963;p21"/>
          <p:cNvSpPr txBox="1">
            <a:spLocks noGrp="1"/>
          </p:cNvSpPr>
          <p:nvPr>
            <p:ph type="title"/>
          </p:nvPr>
        </p:nvSpPr>
        <p:spPr>
          <a:xfrm>
            <a:off x="3032056" y="4504227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4" name="Google Shape;1964;p21"/>
          <p:cNvSpPr txBox="1">
            <a:spLocks noGrp="1"/>
          </p:cNvSpPr>
          <p:nvPr>
            <p:ph type="subTitle" idx="2"/>
          </p:nvPr>
        </p:nvSpPr>
        <p:spPr>
          <a:xfrm>
            <a:off x="6621737" y="4923224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5" name="Google Shape;1965;p21"/>
          <p:cNvSpPr txBox="1">
            <a:spLocks noGrp="1"/>
          </p:cNvSpPr>
          <p:nvPr>
            <p:ph type="title" idx="3"/>
          </p:nvPr>
        </p:nvSpPr>
        <p:spPr>
          <a:xfrm>
            <a:off x="6621733" y="4504232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6" name="Google Shape;1966;p21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967" name="Google Shape;1967;p21"/>
          <p:cNvSpPr txBox="1">
            <a:spLocks noGrp="1"/>
          </p:cNvSpPr>
          <p:nvPr>
            <p:ph type="subTitle" idx="5"/>
          </p:nvPr>
        </p:nvSpPr>
        <p:spPr>
          <a:xfrm>
            <a:off x="6621763" y="3167788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68" name="Google Shape;1968;p21"/>
          <p:cNvSpPr txBox="1">
            <a:spLocks noGrp="1"/>
          </p:cNvSpPr>
          <p:nvPr>
            <p:ph type="title" idx="6"/>
          </p:nvPr>
        </p:nvSpPr>
        <p:spPr>
          <a:xfrm>
            <a:off x="6621755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69" name="Google Shape;1969;p21"/>
          <p:cNvSpPr txBox="1">
            <a:spLocks noGrp="1"/>
          </p:cNvSpPr>
          <p:nvPr>
            <p:ph type="subTitle" idx="7"/>
          </p:nvPr>
        </p:nvSpPr>
        <p:spPr>
          <a:xfrm>
            <a:off x="3032033" y="3167792"/>
            <a:ext cx="25308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1970" name="Google Shape;1970;p21"/>
          <p:cNvSpPr txBox="1">
            <a:spLocks noGrp="1"/>
          </p:cNvSpPr>
          <p:nvPr>
            <p:ph type="title" idx="8"/>
          </p:nvPr>
        </p:nvSpPr>
        <p:spPr>
          <a:xfrm>
            <a:off x="3032033" y="2748789"/>
            <a:ext cx="2530800" cy="556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1971" name="Google Shape;1971;p21"/>
          <p:cNvSpPr/>
          <p:nvPr/>
        </p:nvSpPr>
        <p:spPr>
          <a:xfrm flipH="1">
            <a:off x="4224297" y="-2831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2" name="Google Shape;1972;p21"/>
          <p:cNvSpPr/>
          <p:nvPr/>
        </p:nvSpPr>
        <p:spPr>
          <a:xfrm flipH="1">
            <a:off x="-5988365" y="1926669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3" name="Google Shape;1973;p21"/>
          <p:cNvSpPr/>
          <p:nvPr/>
        </p:nvSpPr>
        <p:spPr>
          <a:xfrm flipH="1">
            <a:off x="5757613" y="45651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4" name="Google Shape;1974;p21"/>
          <p:cNvSpPr/>
          <p:nvPr/>
        </p:nvSpPr>
        <p:spPr>
          <a:xfrm>
            <a:off x="1365170" y="63638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5" name="Google Shape;1975;p21"/>
          <p:cNvSpPr/>
          <p:nvPr/>
        </p:nvSpPr>
        <p:spPr>
          <a:xfrm>
            <a:off x="2177749" y="1004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6" name="Google Shape;1976;p21"/>
          <p:cNvSpPr/>
          <p:nvPr/>
        </p:nvSpPr>
        <p:spPr>
          <a:xfrm>
            <a:off x="10018499" y="676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977" name="Google Shape;1977;p21"/>
          <p:cNvSpPr/>
          <p:nvPr/>
        </p:nvSpPr>
        <p:spPr>
          <a:xfrm>
            <a:off x="404582" y="5383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1978" name="Google Shape;1978;p21"/>
          <p:cNvGrpSpPr/>
          <p:nvPr/>
        </p:nvGrpSpPr>
        <p:grpSpPr>
          <a:xfrm>
            <a:off x="10569891" y="474509"/>
            <a:ext cx="1342292" cy="1682937"/>
            <a:chOff x="7475418" y="335106"/>
            <a:chExt cx="1006719" cy="1262203"/>
          </a:xfrm>
        </p:grpSpPr>
        <p:grpSp>
          <p:nvGrpSpPr>
            <p:cNvPr id="1979" name="Google Shape;1979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1980" name="Google Shape;1980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1" name="Google Shape;1981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2" name="Google Shape;1982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3" name="Google Shape;1983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4" name="Google Shape;1984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5" name="Google Shape;1985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6" name="Google Shape;1986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7" name="Google Shape;1987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8" name="Google Shape;1988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89" name="Google Shape;1989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0" name="Google Shape;1990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1" name="Google Shape;1991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2" name="Google Shape;1992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3" name="Google Shape;1993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4" name="Google Shape;1994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5" name="Google Shape;1995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6" name="Google Shape;1996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7" name="Google Shape;1997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8" name="Google Shape;1998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1999" name="Google Shape;1999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0" name="Google Shape;2000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1" name="Google Shape;2001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2" name="Google Shape;2002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3" name="Google Shape;2003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4" name="Google Shape;2004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5" name="Google Shape;2005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06" name="Google Shape;2006;p2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007" name="Google Shape;2007;p2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8" name="Google Shape;2008;p2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09" name="Google Shape;2009;p2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0" name="Google Shape;2010;p2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1" name="Google Shape;2011;p2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2" name="Google Shape;2012;p2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3" name="Google Shape;2013;p2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4" name="Google Shape;2014;p2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5" name="Google Shape;2015;p2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6" name="Google Shape;2016;p2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7" name="Google Shape;2017;p2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8" name="Google Shape;2018;p2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19" name="Google Shape;2019;p2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0" name="Google Shape;2020;p2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1" name="Google Shape;2021;p2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2" name="Google Shape;2022;p2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3" name="Google Shape;2023;p2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4" name="Google Shape;2024;p2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5" name="Google Shape;2025;p2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6" name="Google Shape;2026;p2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7" name="Google Shape;2027;p2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8" name="Google Shape;2028;p2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29" name="Google Shape;2029;p2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0" name="Google Shape;2030;p2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1" name="Google Shape;2031;p2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2" name="Google Shape;2032;p2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033" name="Google Shape;2033;p21"/>
          <p:cNvGrpSpPr/>
          <p:nvPr/>
        </p:nvGrpSpPr>
        <p:grpSpPr>
          <a:xfrm rot="1800044">
            <a:off x="786084" y="527083"/>
            <a:ext cx="1073409" cy="1560599"/>
            <a:chOff x="7193925" y="3631200"/>
            <a:chExt cx="805075" cy="1170475"/>
          </a:xfrm>
        </p:grpSpPr>
        <p:grpSp>
          <p:nvGrpSpPr>
            <p:cNvPr id="2034" name="Google Shape;2034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35" name="Google Shape;2035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6" name="Google Shape;2036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7" name="Google Shape;2037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8" name="Google Shape;2038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39" name="Google Shape;2039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0" name="Google Shape;2040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1" name="Google Shape;2041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2" name="Google Shape;2042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3" name="Google Shape;2043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4" name="Google Shape;2044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5" name="Google Shape;2045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6" name="Google Shape;2046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7" name="Google Shape;2047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8" name="Google Shape;2048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49" name="Google Shape;2049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0" name="Google Shape;2050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1" name="Google Shape;2051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2" name="Google Shape;2052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3" name="Google Shape;2053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4" name="Google Shape;2054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5" name="Google Shape;2055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6" name="Google Shape;2056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7" name="Google Shape;2057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8" name="Google Shape;2058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59" name="Google Shape;2059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0" name="Google Shape;2060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061" name="Google Shape;2061;p2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062" name="Google Shape;2062;p2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3" name="Google Shape;2063;p2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4" name="Google Shape;2064;p2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5" name="Google Shape;2065;p2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6" name="Google Shape;2066;p2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7" name="Google Shape;2067;p2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8" name="Google Shape;2068;p2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69" name="Google Shape;2069;p2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0" name="Google Shape;2070;p2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1" name="Google Shape;2071;p2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2" name="Google Shape;2072;p2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3" name="Google Shape;2073;p2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4" name="Google Shape;2074;p2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5" name="Google Shape;2075;p2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6" name="Google Shape;2076;p2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7" name="Google Shape;2077;p2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8" name="Google Shape;2078;p2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79" name="Google Shape;2079;p2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0" name="Google Shape;2080;p2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1" name="Google Shape;2081;p2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2" name="Google Shape;2082;p2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3" name="Google Shape;2083;p2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4" name="Google Shape;2084;p2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5" name="Google Shape;2085;p2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6" name="Google Shape;2086;p2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087" name="Google Shape;2087;p2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088" name="Google Shape;2088;p21"/>
          <p:cNvSpPr/>
          <p:nvPr/>
        </p:nvSpPr>
        <p:spPr>
          <a:xfrm>
            <a:off x="11241033" y="47440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89" name="Google Shape;2089;p21"/>
          <p:cNvSpPr/>
          <p:nvPr/>
        </p:nvSpPr>
        <p:spPr>
          <a:xfrm>
            <a:off x="10569899" y="58145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012147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five columns">
  <p:cSld name="Title and five columns">
    <p:spTree>
      <p:nvGrpSpPr>
        <p:cNvPr id="1" name="Shape 20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22"/>
          <p:cNvSpPr txBox="1">
            <a:spLocks noGrp="1"/>
          </p:cNvSpPr>
          <p:nvPr>
            <p:ph type="subTitle" idx="1"/>
          </p:nvPr>
        </p:nvSpPr>
        <p:spPr>
          <a:xfrm>
            <a:off x="1978517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2" name="Google Shape;2092;p22"/>
          <p:cNvSpPr txBox="1">
            <a:spLocks noGrp="1"/>
          </p:cNvSpPr>
          <p:nvPr>
            <p:ph type="title"/>
          </p:nvPr>
        </p:nvSpPr>
        <p:spPr>
          <a:xfrm>
            <a:off x="1978517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3" name="Google Shape;2093;p22"/>
          <p:cNvSpPr txBox="1">
            <a:spLocks noGrp="1"/>
          </p:cNvSpPr>
          <p:nvPr>
            <p:ph type="subTitle" idx="2"/>
          </p:nvPr>
        </p:nvSpPr>
        <p:spPr>
          <a:xfrm>
            <a:off x="5260051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4" name="Google Shape;2094;p22"/>
          <p:cNvSpPr txBox="1">
            <a:spLocks noGrp="1"/>
          </p:cNvSpPr>
          <p:nvPr>
            <p:ph type="title" idx="3"/>
          </p:nvPr>
        </p:nvSpPr>
        <p:spPr>
          <a:xfrm>
            <a:off x="5260055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5" name="Google Shape;2095;p22"/>
          <p:cNvSpPr txBox="1">
            <a:spLocks noGrp="1"/>
          </p:cNvSpPr>
          <p:nvPr>
            <p:ph type="subTitle" idx="4"/>
          </p:nvPr>
        </p:nvSpPr>
        <p:spPr>
          <a:xfrm>
            <a:off x="8660484" y="28468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6" name="Google Shape;2096;p22"/>
          <p:cNvSpPr txBox="1">
            <a:spLocks noGrp="1"/>
          </p:cNvSpPr>
          <p:nvPr>
            <p:ph type="title" idx="5"/>
          </p:nvPr>
        </p:nvSpPr>
        <p:spPr>
          <a:xfrm>
            <a:off x="8660492" y="2350240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7" name="Google Shape;2097;p22"/>
          <p:cNvSpPr txBox="1">
            <a:spLocks noGrp="1"/>
          </p:cNvSpPr>
          <p:nvPr>
            <p:ph type="subTitle" idx="6"/>
          </p:nvPr>
        </p:nvSpPr>
        <p:spPr>
          <a:xfrm>
            <a:off x="3554133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098" name="Google Shape;2098;p22"/>
          <p:cNvSpPr txBox="1">
            <a:spLocks noGrp="1"/>
          </p:cNvSpPr>
          <p:nvPr>
            <p:ph type="title" idx="7"/>
          </p:nvPr>
        </p:nvSpPr>
        <p:spPr>
          <a:xfrm>
            <a:off x="3554133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099" name="Google Shape;2099;p22"/>
          <p:cNvSpPr txBox="1">
            <a:spLocks noGrp="1"/>
          </p:cNvSpPr>
          <p:nvPr>
            <p:ph type="subTitle" idx="8"/>
          </p:nvPr>
        </p:nvSpPr>
        <p:spPr>
          <a:xfrm>
            <a:off x="6898216" y="5042952"/>
            <a:ext cx="23312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100" name="Google Shape;2100;p22"/>
          <p:cNvSpPr txBox="1">
            <a:spLocks noGrp="1"/>
          </p:cNvSpPr>
          <p:nvPr>
            <p:ph type="title" idx="9"/>
          </p:nvPr>
        </p:nvSpPr>
        <p:spPr>
          <a:xfrm>
            <a:off x="6898224" y="4546307"/>
            <a:ext cx="23312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101" name="Google Shape;2101;p22"/>
          <p:cNvSpPr txBox="1">
            <a:spLocks noGrp="1"/>
          </p:cNvSpPr>
          <p:nvPr>
            <p:ph type="title" idx="13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102" name="Google Shape;2102;p22"/>
          <p:cNvSpPr/>
          <p:nvPr/>
        </p:nvSpPr>
        <p:spPr>
          <a:xfrm flipH="1">
            <a:off x="2713997" y="-26615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3" name="Google Shape;2103;p22"/>
          <p:cNvSpPr/>
          <p:nvPr/>
        </p:nvSpPr>
        <p:spPr>
          <a:xfrm flipH="1">
            <a:off x="-6480232" y="17185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4" name="Google Shape;2104;p22"/>
          <p:cNvSpPr/>
          <p:nvPr/>
        </p:nvSpPr>
        <p:spPr>
          <a:xfrm flipH="1">
            <a:off x="6312180" y="39621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5" name="Google Shape;2105;p22"/>
          <p:cNvSpPr/>
          <p:nvPr/>
        </p:nvSpPr>
        <p:spPr>
          <a:xfrm>
            <a:off x="13785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6" name="Google Shape;2106;p22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107" name="Google Shape;2107;p22"/>
          <p:cNvSpPr/>
          <p:nvPr/>
        </p:nvSpPr>
        <p:spPr>
          <a:xfrm>
            <a:off x="667059" y="51907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108" name="Google Shape;2108;p22"/>
          <p:cNvGrpSpPr/>
          <p:nvPr/>
        </p:nvGrpSpPr>
        <p:grpSpPr>
          <a:xfrm rot="1800044">
            <a:off x="10293982" y="4978318"/>
            <a:ext cx="1342263" cy="1682901"/>
            <a:chOff x="7475418" y="335106"/>
            <a:chExt cx="1006719" cy="1262203"/>
          </a:xfrm>
        </p:grpSpPr>
        <p:grpSp>
          <p:nvGrpSpPr>
            <p:cNvPr id="2109" name="Google Shape;2109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10" name="Google Shape;2110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1" name="Google Shape;2111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2" name="Google Shape;2112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3" name="Google Shape;2113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4" name="Google Shape;2114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5" name="Google Shape;2115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6" name="Google Shape;2116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7" name="Google Shape;2117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8" name="Google Shape;2118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19" name="Google Shape;2119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0" name="Google Shape;2120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1" name="Google Shape;2121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2" name="Google Shape;2122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3" name="Google Shape;2123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4" name="Google Shape;2124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5" name="Google Shape;2125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6" name="Google Shape;2126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7" name="Google Shape;2127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8" name="Google Shape;2128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29" name="Google Shape;2129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0" name="Google Shape;2130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1" name="Google Shape;2131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2" name="Google Shape;2132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3" name="Google Shape;2133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4" name="Google Shape;2134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5" name="Google Shape;2135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36" name="Google Shape;2136;p2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137" name="Google Shape;2137;p2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8" name="Google Shape;2138;p2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39" name="Google Shape;2139;p2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0" name="Google Shape;2140;p2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1" name="Google Shape;2141;p2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2" name="Google Shape;2142;p2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3" name="Google Shape;2143;p2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4" name="Google Shape;2144;p2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5" name="Google Shape;2145;p2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6" name="Google Shape;2146;p2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7" name="Google Shape;2147;p2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8" name="Google Shape;2148;p2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49" name="Google Shape;2149;p2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0" name="Google Shape;2150;p2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1" name="Google Shape;2151;p2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2" name="Google Shape;2152;p2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3" name="Google Shape;2153;p2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4" name="Google Shape;2154;p2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5" name="Google Shape;2155;p2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6" name="Google Shape;2156;p2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7" name="Google Shape;2157;p2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8" name="Google Shape;2158;p2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59" name="Google Shape;2159;p2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0" name="Google Shape;2160;p2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1" name="Google Shape;2161;p2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2" name="Google Shape;2162;p2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63" name="Google Shape;2163;p22"/>
          <p:cNvGrpSpPr/>
          <p:nvPr/>
        </p:nvGrpSpPr>
        <p:grpSpPr>
          <a:xfrm>
            <a:off x="457275" y="531994"/>
            <a:ext cx="732933" cy="735329"/>
            <a:chOff x="3841181" y="335095"/>
            <a:chExt cx="549700" cy="551497"/>
          </a:xfrm>
        </p:grpSpPr>
        <p:grpSp>
          <p:nvGrpSpPr>
            <p:cNvPr id="2164" name="Google Shape;2164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65" name="Google Shape;2165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6" name="Google Shape;2166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7" name="Google Shape;2167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8" name="Google Shape;2168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69" name="Google Shape;2169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0" name="Google Shape;2170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1" name="Google Shape;2171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2" name="Google Shape;2172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3" name="Google Shape;2173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4" name="Google Shape;2174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5" name="Google Shape;2175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6" name="Google Shape;2176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77" name="Google Shape;2177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178" name="Google Shape;2178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79" name="Google Shape;2179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0" name="Google Shape;2180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1" name="Google Shape;2181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2" name="Google Shape;2182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3" name="Google Shape;2183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4" name="Google Shape;2184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5" name="Google Shape;2185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6" name="Google Shape;2186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7" name="Google Shape;2187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8" name="Google Shape;2188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89" name="Google Shape;2189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0" name="Google Shape;2190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1" name="Google Shape;2191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192" name="Google Shape;2192;p22"/>
          <p:cNvGrpSpPr/>
          <p:nvPr/>
        </p:nvGrpSpPr>
        <p:grpSpPr>
          <a:xfrm rot="-1799830">
            <a:off x="10550012" y="643420"/>
            <a:ext cx="1009629" cy="1012931"/>
            <a:chOff x="3841181" y="335095"/>
            <a:chExt cx="549700" cy="551497"/>
          </a:xfrm>
        </p:grpSpPr>
        <p:grpSp>
          <p:nvGrpSpPr>
            <p:cNvPr id="2193" name="Google Shape;2193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194" name="Google Shape;2194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5" name="Google Shape;2195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6" name="Google Shape;2196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7" name="Google Shape;2197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8" name="Google Shape;2198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199" name="Google Shape;2199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0" name="Google Shape;2200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1" name="Google Shape;2201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2" name="Google Shape;2202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3" name="Google Shape;2203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4" name="Google Shape;2204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5" name="Google Shape;2205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6" name="Google Shape;2206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07" name="Google Shape;2207;p2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208" name="Google Shape;2208;p2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09" name="Google Shape;2209;p2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0" name="Google Shape;2210;p2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1" name="Google Shape;2211;p2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2" name="Google Shape;2212;p2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3" name="Google Shape;2213;p2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4" name="Google Shape;2214;p2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5" name="Google Shape;2215;p2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6" name="Google Shape;2216;p2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7" name="Google Shape;2217;p2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8" name="Google Shape;2218;p2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19" name="Google Shape;2219;p2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20" name="Google Shape;2220;p2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21" name="Google Shape;2221;p22"/>
          <p:cNvSpPr/>
          <p:nvPr/>
        </p:nvSpPr>
        <p:spPr>
          <a:xfrm>
            <a:off x="10051059" y="270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2" name="Google Shape;2222;p22"/>
          <p:cNvSpPr/>
          <p:nvPr/>
        </p:nvSpPr>
        <p:spPr>
          <a:xfrm>
            <a:off x="11463170" y="4345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764533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six columns ">
  <p:cSld name="Title and six columns ">
    <p:spTree>
      <p:nvGrpSpPr>
        <p:cNvPr id="1" name="Shape 2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4" name="Google Shape;2224;p23"/>
          <p:cNvSpPr/>
          <p:nvPr/>
        </p:nvSpPr>
        <p:spPr>
          <a:xfrm flipH="1">
            <a:off x="841799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5" name="Google Shape;2225;p23"/>
          <p:cNvSpPr/>
          <p:nvPr/>
        </p:nvSpPr>
        <p:spPr>
          <a:xfrm flipH="1">
            <a:off x="-6487699" y="13520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6" name="Google Shape;2226;p23"/>
          <p:cNvSpPr/>
          <p:nvPr/>
        </p:nvSpPr>
        <p:spPr>
          <a:xfrm flipH="1">
            <a:off x="3305431" y="52024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27" name="Google Shape;2227;p23"/>
          <p:cNvSpPr txBox="1">
            <a:spLocks noGrp="1"/>
          </p:cNvSpPr>
          <p:nvPr>
            <p:ph type="subTitle" idx="1"/>
          </p:nvPr>
        </p:nvSpPr>
        <p:spPr>
          <a:xfrm>
            <a:off x="14423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28" name="Google Shape;2228;p23"/>
          <p:cNvSpPr txBox="1">
            <a:spLocks noGrp="1"/>
          </p:cNvSpPr>
          <p:nvPr>
            <p:ph type="title"/>
          </p:nvPr>
        </p:nvSpPr>
        <p:spPr>
          <a:xfrm>
            <a:off x="1442300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29" name="Google Shape;2229;p23"/>
          <p:cNvSpPr txBox="1">
            <a:spLocks noGrp="1"/>
          </p:cNvSpPr>
          <p:nvPr>
            <p:ph type="subTitle" idx="2"/>
          </p:nvPr>
        </p:nvSpPr>
        <p:spPr>
          <a:xfrm>
            <a:off x="4724000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0" name="Google Shape;2230;p23"/>
          <p:cNvSpPr txBox="1">
            <a:spLocks noGrp="1"/>
          </p:cNvSpPr>
          <p:nvPr>
            <p:ph type="title" idx="3"/>
          </p:nvPr>
        </p:nvSpPr>
        <p:spPr>
          <a:xfrm>
            <a:off x="4724004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1" name="Google Shape;2231;p23"/>
          <p:cNvSpPr txBox="1">
            <a:spLocks noGrp="1"/>
          </p:cNvSpPr>
          <p:nvPr>
            <p:ph type="subTitle" idx="4"/>
          </p:nvPr>
        </p:nvSpPr>
        <p:spPr>
          <a:xfrm>
            <a:off x="8005633" y="2853036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2" name="Google Shape;2232;p23"/>
          <p:cNvSpPr txBox="1">
            <a:spLocks noGrp="1"/>
          </p:cNvSpPr>
          <p:nvPr>
            <p:ph type="title" idx="5"/>
          </p:nvPr>
        </p:nvSpPr>
        <p:spPr>
          <a:xfrm>
            <a:off x="8005643" y="2347579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3" name="Google Shape;2233;p23"/>
          <p:cNvSpPr txBox="1">
            <a:spLocks noGrp="1"/>
          </p:cNvSpPr>
          <p:nvPr>
            <p:ph type="subTitle" idx="6"/>
          </p:nvPr>
        </p:nvSpPr>
        <p:spPr>
          <a:xfrm>
            <a:off x="14423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4" name="Google Shape;2234;p23"/>
          <p:cNvSpPr txBox="1">
            <a:spLocks noGrp="1"/>
          </p:cNvSpPr>
          <p:nvPr>
            <p:ph type="title" idx="7"/>
          </p:nvPr>
        </p:nvSpPr>
        <p:spPr>
          <a:xfrm>
            <a:off x="1442300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5" name="Google Shape;2235;p23"/>
          <p:cNvSpPr txBox="1">
            <a:spLocks noGrp="1"/>
          </p:cNvSpPr>
          <p:nvPr>
            <p:ph type="subTitle" idx="8"/>
          </p:nvPr>
        </p:nvSpPr>
        <p:spPr>
          <a:xfrm>
            <a:off x="4724000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6" name="Google Shape;2236;p23"/>
          <p:cNvSpPr txBox="1">
            <a:spLocks noGrp="1"/>
          </p:cNvSpPr>
          <p:nvPr>
            <p:ph type="title" idx="9"/>
          </p:nvPr>
        </p:nvSpPr>
        <p:spPr>
          <a:xfrm>
            <a:off x="4724004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7" name="Google Shape;2237;p23"/>
          <p:cNvSpPr txBox="1">
            <a:spLocks noGrp="1"/>
          </p:cNvSpPr>
          <p:nvPr>
            <p:ph type="subTitle" idx="13"/>
          </p:nvPr>
        </p:nvSpPr>
        <p:spPr>
          <a:xfrm>
            <a:off x="8005633" y="5049133"/>
            <a:ext cx="27440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2238" name="Google Shape;2238;p23"/>
          <p:cNvSpPr txBox="1">
            <a:spLocks noGrp="1"/>
          </p:cNvSpPr>
          <p:nvPr>
            <p:ph type="title" idx="14"/>
          </p:nvPr>
        </p:nvSpPr>
        <p:spPr>
          <a:xfrm>
            <a:off x="8005643" y="4543643"/>
            <a:ext cx="2744000" cy="49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2239" name="Google Shape;2239;p23"/>
          <p:cNvSpPr txBox="1">
            <a:spLocks noGrp="1"/>
          </p:cNvSpPr>
          <p:nvPr>
            <p:ph type="title" idx="15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240" name="Google Shape;2240;p23"/>
          <p:cNvGrpSpPr/>
          <p:nvPr/>
        </p:nvGrpSpPr>
        <p:grpSpPr>
          <a:xfrm rot="-2700000" flipH="1">
            <a:off x="10305836" y="419900"/>
            <a:ext cx="732921" cy="1065573"/>
            <a:chOff x="7193925" y="3631200"/>
            <a:chExt cx="805075" cy="1170475"/>
          </a:xfrm>
        </p:grpSpPr>
        <p:grpSp>
          <p:nvGrpSpPr>
            <p:cNvPr id="2241" name="Google Shape;2241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42" name="Google Shape;2242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3" name="Google Shape;2243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4" name="Google Shape;2244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5" name="Google Shape;2245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6" name="Google Shape;2246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7" name="Google Shape;2247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8" name="Google Shape;2248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49" name="Google Shape;2249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0" name="Google Shape;2250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1" name="Google Shape;2251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2" name="Google Shape;2252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3" name="Google Shape;2253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4" name="Google Shape;2254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5" name="Google Shape;2255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6" name="Google Shape;2256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7" name="Google Shape;2257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8" name="Google Shape;2258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59" name="Google Shape;2259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0" name="Google Shape;2260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1" name="Google Shape;2261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2" name="Google Shape;2262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3" name="Google Shape;2263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4" name="Google Shape;2264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5" name="Google Shape;2265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6" name="Google Shape;2266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67" name="Google Shape;2267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268" name="Google Shape;2268;p2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269" name="Google Shape;2269;p2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0" name="Google Shape;2270;p2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1" name="Google Shape;2271;p2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2" name="Google Shape;2272;p2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3" name="Google Shape;2273;p2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4" name="Google Shape;2274;p2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5" name="Google Shape;2275;p2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6" name="Google Shape;2276;p2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7" name="Google Shape;2277;p2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8" name="Google Shape;2278;p2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79" name="Google Shape;2279;p2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0" name="Google Shape;2280;p2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1" name="Google Shape;2281;p2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2" name="Google Shape;2282;p2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3" name="Google Shape;2283;p2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4" name="Google Shape;2284;p2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5" name="Google Shape;2285;p2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6" name="Google Shape;2286;p2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7" name="Google Shape;2287;p2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8" name="Google Shape;2288;p2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89" name="Google Shape;2289;p2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0" name="Google Shape;2290;p2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1" name="Google Shape;2291;p2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2" name="Google Shape;2292;p2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3" name="Google Shape;2293;p2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294" name="Google Shape;2294;p2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295" name="Google Shape;2295;p23"/>
          <p:cNvSpPr/>
          <p:nvPr/>
        </p:nvSpPr>
        <p:spPr>
          <a:xfrm flipH="1">
            <a:off x="669906" y="50491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6" name="Google Shape;2296;p23"/>
          <p:cNvSpPr/>
          <p:nvPr/>
        </p:nvSpPr>
        <p:spPr>
          <a:xfrm flipH="1">
            <a:off x="1207606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7" name="Google Shape;2297;p23"/>
          <p:cNvSpPr/>
          <p:nvPr/>
        </p:nvSpPr>
        <p:spPr>
          <a:xfrm flipH="1">
            <a:off x="399186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8" name="Google Shape;2298;p23"/>
          <p:cNvSpPr/>
          <p:nvPr/>
        </p:nvSpPr>
        <p:spPr>
          <a:xfrm flipH="1">
            <a:off x="11536073" y="463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99" name="Google Shape;2299;p23"/>
          <p:cNvSpPr/>
          <p:nvPr/>
        </p:nvSpPr>
        <p:spPr>
          <a:xfrm flipH="1">
            <a:off x="11431653" y="1799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00" name="Google Shape;2300;p23"/>
          <p:cNvGrpSpPr/>
          <p:nvPr/>
        </p:nvGrpSpPr>
        <p:grpSpPr>
          <a:xfrm flipH="1">
            <a:off x="10698719" y="5774028"/>
            <a:ext cx="732933" cy="735329"/>
            <a:chOff x="3841181" y="335095"/>
            <a:chExt cx="549700" cy="551497"/>
          </a:xfrm>
        </p:grpSpPr>
        <p:grpSp>
          <p:nvGrpSpPr>
            <p:cNvPr id="2301" name="Google Shape;2301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02" name="Google Shape;2302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3" name="Google Shape;2303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4" name="Google Shape;2304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5" name="Google Shape;2305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6" name="Google Shape;2306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7" name="Google Shape;2307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8" name="Google Shape;2308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09" name="Google Shape;2309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0" name="Google Shape;2310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1" name="Google Shape;2311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2" name="Google Shape;2312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3" name="Google Shape;2313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4" name="Google Shape;2314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15" name="Google Shape;2315;p2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16" name="Google Shape;2316;p2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7" name="Google Shape;2317;p2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8" name="Google Shape;2318;p2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19" name="Google Shape;2319;p2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0" name="Google Shape;2320;p2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1" name="Google Shape;2321;p2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2" name="Google Shape;2322;p2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3" name="Google Shape;2323;p2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4" name="Google Shape;2324;p2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5" name="Google Shape;2325;p2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6" name="Google Shape;2326;p2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7" name="Google Shape;2327;p2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28" name="Google Shape;2328;p2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048402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1">
  <p:cSld name="Title only 1">
    <p:spTree>
      <p:nvGrpSpPr>
        <p:cNvPr id="1" name="Shape 2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0" name="Google Shape;2330;p24"/>
          <p:cNvSpPr/>
          <p:nvPr/>
        </p:nvSpPr>
        <p:spPr>
          <a:xfrm flipH="1">
            <a:off x="5978780" y="-3282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1" name="Google Shape;2331;p24"/>
          <p:cNvSpPr/>
          <p:nvPr/>
        </p:nvSpPr>
        <p:spPr>
          <a:xfrm flipH="1">
            <a:off x="6096013" y="51514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2" name="Google Shape;2332;p24"/>
          <p:cNvSpPr/>
          <p:nvPr/>
        </p:nvSpPr>
        <p:spPr>
          <a:xfrm flipH="1">
            <a:off x="-6053720" y="-1409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3" name="Google Shape;2333;p2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334" name="Google Shape;2334;p24"/>
          <p:cNvSpPr/>
          <p:nvPr/>
        </p:nvSpPr>
        <p:spPr>
          <a:xfrm>
            <a:off x="2573103" y="266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5" name="Google Shape;2335;p24"/>
          <p:cNvSpPr/>
          <p:nvPr/>
        </p:nvSpPr>
        <p:spPr>
          <a:xfrm>
            <a:off x="10303366" y="472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36" name="Google Shape;2336;p24"/>
          <p:cNvSpPr/>
          <p:nvPr/>
        </p:nvSpPr>
        <p:spPr>
          <a:xfrm>
            <a:off x="480242" y="43596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337" name="Google Shape;2337;p24"/>
          <p:cNvGrpSpPr/>
          <p:nvPr/>
        </p:nvGrpSpPr>
        <p:grpSpPr>
          <a:xfrm>
            <a:off x="10874575" y="903494"/>
            <a:ext cx="732933" cy="735329"/>
            <a:chOff x="3841181" y="335095"/>
            <a:chExt cx="549700" cy="551497"/>
          </a:xfrm>
        </p:grpSpPr>
        <p:grpSp>
          <p:nvGrpSpPr>
            <p:cNvPr id="2338" name="Google Shape;2338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39" name="Google Shape;2339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0" name="Google Shape;2340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1" name="Google Shape;2341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2" name="Google Shape;2342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3" name="Google Shape;2343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4" name="Google Shape;2344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5" name="Google Shape;2345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6" name="Google Shape;2346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7" name="Google Shape;2347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8" name="Google Shape;2348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49" name="Google Shape;2349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0" name="Google Shape;2350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1" name="Google Shape;2351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52" name="Google Shape;2352;p2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353" name="Google Shape;2353;p2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4" name="Google Shape;2354;p2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5" name="Google Shape;2355;p2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6" name="Google Shape;2356;p2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7" name="Google Shape;2357;p2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8" name="Google Shape;2358;p2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59" name="Google Shape;2359;p2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0" name="Google Shape;2360;p2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1" name="Google Shape;2361;p2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2" name="Google Shape;2362;p2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3" name="Google Shape;2363;p2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4" name="Google Shape;2364;p2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65" name="Google Shape;2365;p2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366" name="Google Shape;2366;p24"/>
          <p:cNvSpPr/>
          <p:nvPr/>
        </p:nvSpPr>
        <p:spPr>
          <a:xfrm>
            <a:off x="11491375" y="52857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67" name="Google Shape;2367;p24"/>
          <p:cNvSpPr/>
          <p:nvPr/>
        </p:nvSpPr>
        <p:spPr>
          <a:xfrm>
            <a:off x="529970" y="5751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999218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Title only 2">
    <p:spTree>
      <p:nvGrpSpPr>
        <p:cNvPr id="1" name="Shape 2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9" name="Google Shape;2369;p25"/>
          <p:cNvSpPr/>
          <p:nvPr/>
        </p:nvSpPr>
        <p:spPr>
          <a:xfrm flipH="1">
            <a:off x="10624080" y="-185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0" name="Google Shape;2370;p25"/>
          <p:cNvSpPr/>
          <p:nvPr/>
        </p:nvSpPr>
        <p:spPr>
          <a:xfrm flipH="1">
            <a:off x="4033980" y="49040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1" name="Google Shape;2371;p25"/>
          <p:cNvSpPr/>
          <p:nvPr/>
        </p:nvSpPr>
        <p:spPr>
          <a:xfrm flipH="1">
            <a:off x="-2755287" y="-9425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372" name="Google Shape;2372;p2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373" name="Google Shape;2373;p25"/>
          <p:cNvGrpSpPr/>
          <p:nvPr/>
        </p:nvGrpSpPr>
        <p:grpSpPr>
          <a:xfrm>
            <a:off x="1213059" y="817663"/>
            <a:ext cx="1103107" cy="1118563"/>
            <a:chOff x="901750" y="604725"/>
            <a:chExt cx="1115000" cy="1130775"/>
          </a:xfrm>
        </p:grpSpPr>
        <p:grpSp>
          <p:nvGrpSpPr>
            <p:cNvPr id="2374" name="Google Shape;2374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75" name="Google Shape;2375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6" name="Google Shape;2376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7" name="Google Shape;2377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8" name="Google Shape;2378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79" name="Google Shape;2379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0" name="Google Shape;2380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1" name="Google Shape;2381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2" name="Google Shape;2382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3" name="Google Shape;2383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4" name="Google Shape;2384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5" name="Google Shape;2385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6" name="Google Shape;2386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7" name="Google Shape;2387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8" name="Google Shape;2388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89" name="Google Shape;2389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0" name="Google Shape;2390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1" name="Google Shape;2391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2" name="Google Shape;2392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3" name="Google Shape;2393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4" name="Google Shape;2394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5" name="Google Shape;2395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396" name="Google Shape;2396;p25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397" name="Google Shape;2397;p25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8" name="Google Shape;2398;p25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399" name="Google Shape;2399;p25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0" name="Google Shape;2400;p25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1" name="Google Shape;2401;p25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2" name="Google Shape;2402;p25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3" name="Google Shape;2403;p25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4" name="Google Shape;2404;p25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5" name="Google Shape;2405;p25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6" name="Google Shape;2406;p25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7" name="Google Shape;2407;p25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8" name="Google Shape;2408;p25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09" name="Google Shape;2409;p25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0" name="Google Shape;2410;p25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1" name="Google Shape;2411;p25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2" name="Google Shape;2412;p25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3" name="Google Shape;2413;p25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4" name="Google Shape;2414;p25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5" name="Google Shape;2415;p25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6" name="Google Shape;2416;p25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17" name="Google Shape;2417;p25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418" name="Google Shape;2418;p25"/>
          <p:cNvSpPr/>
          <p:nvPr/>
        </p:nvSpPr>
        <p:spPr>
          <a:xfrm>
            <a:off x="395399" y="88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419" name="Google Shape;2419;p25"/>
          <p:cNvGrpSpPr/>
          <p:nvPr/>
        </p:nvGrpSpPr>
        <p:grpSpPr>
          <a:xfrm rot="-4500040">
            <a:off x="558498" y="5068489"/>
            <a:ext cx="1342252" cy="1682888"/>
            <a:chOff x="7475418" y="335106"/>
            <a:chExt cx="1006719" cy="1262203"/>
          </a:xfrm>
        </p:grpSpPr>
        <p:grpSp>
          <p:nvGrpSpPr>
            <p:cNvPr id="2420" name="Google Shape;2420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21" name="Google Shape;2421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2" name="Google Shape;2422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3" name="Google Shape;2423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4" name="Google Shape;2424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5" name="Google Shape;2425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6" name="Google Shape;2426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7" name="Google Shape;2427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8" name="Google Shape;2428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29" name="Google Shape;2429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0" name="Google Shape;2430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1" name="Google Shape;2431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2" name="Google Shape;2432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3" name="Google Shape;2433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4" name="Google Shape;2434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5" name="Google Shape;2435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6" name="Google Shape;2436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7" name="Google Shape;2437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8" name="Google Shape;2438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39" name="Google Shape;2439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0" name="Google Shape;2440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1" name="Google Shape;2441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2" name="Google Shape;2442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3" name="Google Shape;2443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4" name="Google Shape;2444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5" name="Google Shape;2445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6" name="Google Shape;2446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47" name="Google Shape;2447;p25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448" name="Google Shape;2448;p25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49" name="Google Shape;2449;p25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0" name="Google Shape;2450;p25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1" name="Google Shape;2451;p25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2" name="Google Shape;2452;p25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3" name="Google Shape;2453;p25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4" name="Google Shape;2454;p25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5" name="Google Shape;2455;p25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6" name="Google Shape;2456;p25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7" name="Google Shape;2457;p25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8" name="Google Shape;2458;p25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59" name="Google Shape;2459;p25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0" name="Google Shape;2460;p25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1" name="Google Shape;2461;p25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2" name="Google Shape;2462;p25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3" name="Google Shape;2463;p25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4" name="Google Shape;2464;p25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5" name="Google Shape;2465;p25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6" name="Google Shape;2466;p25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7" name="Google Shape;2467;p25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8" name="Google Shape;2468;p25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69" name="Google Shape;2469;p25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0" name="Google Shape;2470;p25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1" name="Google Shape;2471;p25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2" name="Google Shape;2472;p25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3" name="Google Shape;2473;p25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474" name="Google Shape;2474;p25"/>
          <p:cNvGrpSpPr/>
          <p:nvPr/>
        </p:nvGrpSpPr>
        <p:grpSpPr>
          <a:xfrm rot="-2700000">
            <a:off x="10569709" y="5397188"/>
            <a:ext cx="732927" cy="735323"/>
            <a:chOff x="3841181" y="335095"/>
            <a:chExt cx="549700" cy="551497"/>
          </a:xfrm>
        </p:grpSpPr>
        <p:grpSp>
          <p:nvGrpSpPr>
            <p:cNvPr id="2475" name="Google Shape;2475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76" name="Google Shape;2476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7" name="Google Shape;2477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8" name="Google Shape;2478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79" name="Google Shape;2479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0" name="Google Shape;2480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1" name="Google Shape;2481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2" name="Google Shape;2482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3" name="Google Shape;2483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4" name="Google Shape;2484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5" name="Google Shape;2485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6" name="Google Shape;2486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7" name="Google Shape;2487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88" name="Google Shape;2488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489" name="Google Shape;2489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490" name="Google Shape;2490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1" name="Google Shape;2491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2" name="Google Shape;2492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3" name="Google Shape;2493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4" name="Google Shape;2494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5" name="Google Shape;2495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6" name="Google Shape;2496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7" name="Google Shape;2497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8" name="Google Shape;2498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499" name="Google Shape;2499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0" name="Google Shape;2500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1" name="Google Shape;2501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2" name="Google Shape;2502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03" name="Google Shape;2503;p25"/>
          <p:cNvGrpSpPr/>
          <p:nvPr/>
        </p:nvGrpSpPr>
        <p:grpSpPr>
          <a:xfrm rot="1799830">
            <a:off x="10448614" y="642719"/>
            <a:ext cx="1009629" cy="1012931"/>
            <a:chOff x="3841181" y="335095"/>
            <a:chExt cx="549700" cy="551497"/>
          </a:xfrm>
        </p:grpSpPr>
        <p:grpSp>
          <p:nvGrpSpPr>
            <p:cNvPr id="2504" name="Google Shape;2504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05" name="Google Shape;2505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6" name="Google Shape;2506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7" name="Google Shape;2507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8" name="Google Shape;2508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09" name="Google Shape;2509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0" name="Google Shape;2510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1" name="Google Shape;2511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2" name="Google Shape;2512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3" name="Google Shape;2513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4" name="Google Shape;2514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5" name="Google Shape;2515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6" name="Google Shape;2516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17" name="Google Shape;2517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18" name="Google Shape;2518;p2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19" name="Google Shape;2519;p2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0" name="Google Shape;2520;p2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1" name="Google Shape;2521;p2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2" name="Google Shape;2522;p2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3" name="Google Shape;2523;p2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4" name="Google Shape;2524;p2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5" name="Google Shape;2525;p2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6" name="Google Shape;2526;p2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7" name="Google Shape;2527;p2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8" name="Google Shape;2528;p2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29" name="Google Shape;2529;p2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0" name="Google Shape;2530;p2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31" name="Google Shape;2531;p2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532" name="Google Shape;2532;p25"/>
          <p:cNvSpPr/>
          <p:nvPr/>
        </p:nvSpPr>
        <p:spPr>
          <a:xfrm>
            <a:off x="11745237" y="4795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3" name="Google Shape;2533;p25"/>
          <p:cNvSpPr/>
          <p:nvPr/>
        </p:nvSpPr>
        <p:spPr>
          <a:xfrm>
            <a:off x="499803" y="4220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4" name="Google Shape;2534;p25"/>
          <p:cNvSpPr/>
          <p:nvPr/>
        </p:nvSpPr>
        <p:spPr>
          <a:xfrm>
            <a:off x="11449133" y="198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5" name="Google Shape;2535;p25"/>
          <p:cNvSpPr/>
          <p:nvPr/>
        </p:nvSpPr>
        <p:spPr>
          <a:xfrm>
            <a:off x="7315203" y="61325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30718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3">
  <p:cSld name="Title only 3">
    <p:spTree>
      <p:nvGrpSpPr>
        <p:cNvPr id="1" name="Shape 25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7" name="Google Shape;2537;p26"/>
          <p:cNvSpPr/>
          <p:nvPr/>
        </p:nvSpPr>
        <p:spPr>
          <a:xfrm flipH="1">
            <a:off x="-6241553" y="9923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8" name="Google Shape;2538;p26"/>
          <p:cNvSpPr/>
          <p:nvPr/>
        </p:nvSpPr>
        <p:spPr>
          <a:xfrm flipH="1">
            <a:off x="2265297" y="572015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39" name="Google Shape;2539;p26"/>
          <p:cNvSpPr/>
          <p:nvPr/>
        </p:nvSpPr>
        <p:spPr>
          <a:xfrm flipH="1">
            <a:off x="4881001" y="-35357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0" name="Google Shape;2540;p2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541" name="Google Shape;2541;p26"/>
          <p:cNvSpPr/>
          <p:nvPr/>
        </p:nvSpPr>
        <p:spPr>
          <a:xfrm>
            <a:off x="1635970" y="3519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2" name="Google Shape;2542;p26"/>
          <p:cNvSpPr/>
          <p:nvPr/>
        </p:nvSpPr>
        <p:spPr>
          <a:xfrm>
            <a:off x="11467666" y="16558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543" name="Google Shape;2543;p26"/>
          <p:cNvSpPr/>
          <p:nvPr/>
        </p:nvSpPr>
        <p:spPr>
          <a:xfrm>
            <a:off x="11620942" y="61325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544" name="Google Shape;2544;p26"/>
          <p:cNvGrpSpPr/>
          <p:nvPr/>
        </p:nvGrpSpPr>
        <p:grpSpPr>
          <a:xfrm>
            <a:off x="10794542" y="351678"/>
            <a:ext cx="732933" cy="735329"/>
            <a:chOff x="3841181" y="335095"/>
            <a:chExt cx="549700" cy="551497"/>
          </a:xfrm>
        </p:grpSpPr>
        <p:grpSp>
          <p:nvGrpSpPr>
            <p:cNvPr id="2545" name="Google Shape;2545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46" name="Google Shape;2546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7" name="Google Shape;2547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8" name="Google Shape;2548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49" name="Google Shape;2549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0" name="Google Shape;2550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1" name="Google Shape;2551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2" name="Google Shape;2552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3" name="Google Shape;2553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4" name="Google Shape;2554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5" name="Google Shape;2555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6" name="Google Shape;2556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7" name="Google Shape;2557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58" name="Google Shape;2558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59" name="Google Shape;2559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60" name="Google Shape;2560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1" name="Google Shape;2561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2" name="Google Shape;2562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3" name="Google Shape;2563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4" name="Google Shape;2564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5" name="Google Shape;2565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6" name="Google Shape;2566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7" name="Google Shape;2567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8" name="Google Shape;2568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69" name="Google Shape;2569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0" name="Google Shape;2570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1" name="Google Shape;2571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2" name="Google Shape;2572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573" name="Google Shape;2573;p26"/>
          <p:cNvGrpSpPr/>
          <p:nvPr/>
        </p:nvGrpSpPr>
        <p:grpSpPr>
          <a:xfrm rot="-1799830">
            <a:off x="359079" y="371353"/>
            <a:ext cx="1009629" cy="1012931"/>
            <a:chOff x="3841181" y="335095"/>
            <a:chExt cx="549700" cy="551497"/>
          </a:xfrm>
        </p:grpSpPr>
        <p:grpSp>
          <p:nvGrpSpPr>
            <p:cNvPr id="2574" name="Google Shape;2574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75" name="Google Shape;2575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6" name="Google Shape;2576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7" name="Google Shape;2577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8" name="Google Shape;2578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79" name="Google Shape;2579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0" name="Google Shape;2580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1" name="Google Shape;2581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2" name="Google Shape;2582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3" name="Google Shape;2583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4" name="Google Shape;2584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5" name="Google Shape;2585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6" name="Google Shape;2586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87" name="Google Shape;2587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588" name="Google Shape;2588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589" name="Google Shape;2589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0" name="Google Shape;2590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1" name="Google Shape;2591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2" name="Google Shape;2592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3" name="Google Shape;2593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4" name="Google Shape;2594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5" name="Google Shape;2595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6" name="Google Shape;2596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7" name="Google Shape;2597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8" name="Google Shape;2598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599" name="Google Shape;2599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0" name="Google Shape;2600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1" name="Google Shape;2601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02" name="Google Shape;2602;p26"/>
          <p:cNvGrpSpPr/>
          <p:nvPr/>
        </p:nvGrpSpPr>
        <p:grpSpPr>
          <a:xfrm>
            <a:off x="4415375" y="6043644"/>
            <a:ext cx="570955" cy="572821"/>
            <a:chOff x="3841181" y="335095"/>
            <a:chExt cx="549700" cy="551497"/>
          </a:xfrm>
        </p:grpSpPr>
        <p:grpSp>
          <p:nvGrpSpPr>
            <p:cNvPr id="2603" name="Google Shape;2603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04" name="Google Shape;2604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5" name="Google Shape;2605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6" name="Google Shape;2606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7" name="Google Shape;2607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8" name="Google Shape;2608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09" name="Google Shape;2609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0" name="Google Shape;2610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1" name="Google Shape;2611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2" name="Google Shape;2612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3" name="Google Shape;2613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4" name="Google Shape;2614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5" name="Google Shape;2615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6" name="Google Shape;2616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17" name="Google Shape;2617;p2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18" name="Google Shape;2618;p2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19" name="Google Shape;2619;p2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0" name="Google Shape;2620;p2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1" name="Google Shape;2621;p2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2" name="Google Shape;2622;p2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3" name="Google Shape;2623;p2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4" name="Google Shape;2624;p2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5" name="Google Shape;2625;p2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6" name="Google Shape;2626;p2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7" name="Google Shape;2627;p2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8" name="Google Shape;2628;p2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29" name="Google Shape;2629;p2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30" name="Google Shape;2630;p2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631" name="Google Shape;2631;p26"/>
          <p:cNvSpPr/>
          <p:nvPr/>
        </p:nvSpPr>
        <p:spPr>
          <a:xfrm>
            <a:off x="435233" y="60436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0649604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4">
  <p:cSld name="Title only 4">
    <p:spTree>
      <p:nvGrpSpPr>
        <p:cNvPr id="1" name="Shape 26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3" name="Google Shape;2633;p27"/>
          <p:cNvSpPr/>
          <p:nvPr/>
        </p:nvSpPr>
        <p:spPr>
          <a:xfrm>
            <a:off x="6811125" y="-102054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4" name="Google Shape;2634;p27"/>
          <p:cNvSpPr/>
          <p:nvPr/>
        </p:nvSpPr>
        <p:spPr>
          <a:xfrm>
            <a:off x="-5388520" y="194060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5" name="Google Shape;2635;p2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636" name="Google Shape;2636;p27"/>
          <p:cNvSpPr/>
          <p:nvPr/>
        </p:nvSpPr>
        <p:spPr>
          <a:xfrm flipH="1">
            <a:off x="9434895" y="2737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7" name="Google Shape;2637;p27"/>
          <p:cNvSpPr/>
          <p:nvPr/>
        </p:nvSpPr>
        <p:spPr>
          <a:xfrm flipH="1">
            <a:off x="2497795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8" name="Google Shape;2638;p27"/>
          <p:cNvSpPr/>
          <p:nvPr/>
        </p:nvSpPr>
        <p:spPr>
          <a:xfrm flipH="1">
            <a:off x="11507126" y="4837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39" name="Google Shape;2639;p27"/>
          <p:cNvSpPr/>
          <p:nvPr/>
        </p:nvSpPr>
        <p:spPr>
          <a:xfrm flipH="1">
            <a:off x="461319" y="5268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0" name="Google Shape;2640;p27"/>
          <p:cNvSpPr/>
          <p:nvPr/>
        </p:nvSpPr>
        <p:spPr>
          <a:xfrm flipH="1">
            <a:off x="448442" y="2303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641" name="Google Shape;2641;p27"/>
          <p:cNvSpPr/>
          <p:nvPr/>
        </p:nvSpPr>
        <p:spPr>
          <a:xfrm flipH="1">
            <a:off x="594529" y="6243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642" name="Google Shape;2642;p27"/>
          <p:cNvGrpSpPr/>
          <p:nvPr/>
        </p:nvGrpSpPr>
        <p:grpSpPr>
          <a:xfrm rot="-1800044" flipH="1">
            <a:off x="594873" y="446851"/>
            <a:ext cx="1342263" cy="1682901"/>
            <a:chOff x="7475418" y="335106"/>
            <a:chExt cx="1006719" cy="1262203"/>
          </a:xfrm>
        </p:grpSpPr>
        <p:grpSp>
          <p:nvGrpSpPr>
            <p:cNvPr id="2643" name="Google Shape;2643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44" name="Google Shape;2644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5" name="Google Shape;2645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6" name="Google Shape;2646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7" name="Google Shape;2647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8" name="Google Shape;2648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49" name="Google Shape;2649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0" name="Google Shape;2650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1" name="Google Shape;2651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2" name="Google Shape;2652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3" name="Google Shape;2653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4" name="Google Shape;2654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5" name="Google Shape;2655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6" name="Google Shape;2656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7" name="Google Shape;2657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8" name="Google Shape;2658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59" name="Google Shape;2659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0" name="Google Shape;2660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1" name="Google Shape;2661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2" name="Google Shape;2662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3" name="Google Shape;2663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4" name="Google Shape;2664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5" name="Google Shape;2665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6" name="Google Shape;2666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7" name="Google Shape;2667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8" name="Google Shape;2668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69" name="Google Shape;2669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670" name="Google Shape;2670;p2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671" name="Google Shape;2671;p2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2" name="Google Shape;2672;p2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3" name="Google Shape;2673;p2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4" name="Google Shape;2674;p2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5" name="Google Shape;2675;p2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6" name="Google Shape;2676;p2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7" name="Google Shape;2677;p2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8" name="Google Shape;2678;p2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79" name="Google Shape;2679;p2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0" name="Google Shape;2680;p2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1" name="Google Shape;2681;p2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2" name="Google Shape;2682;p2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3" name="Google Shape;2683;p2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4" name="Google Shape;2684;p2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5" name="Google Shape;2685;p2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6" name="Google Shape;2686;p2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7" name="Google Shape;2687;p2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8" name="Google Shape;2688;p2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89" name="Google Shape;2689;p2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0" name="Google Shape;2690;p2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1" name="Google Shape;2691;p2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2" name="Google Shape;2692;p2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3" name="Google Shape;2693;p2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4" name="Google Shape;2694;p2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5" name="Google Shape;2695;p2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696" name="Google Shape;2696;p2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697" name="Google Shape;2697;p27"/>
          <p:cNvGrpSpPr/>
          <p:nvPr/>
        </p:nvGrpSpPr>
        <p:grpSpPr>
          <a:xfrm flipH="1">
            <a:off x="10626076" y="5764912"/>
            <a:ext cx="732933" cy="735329"/>
            <a:chOff x="3841181" y="335095"/>
            <a:chExt cx="549700" cy="551497"/>
          </a:xfrm>
        </p:grpSpPr>
        <p:grpSp>
          <p:nvGrpSpPr>
            <p:cNvPr id="2698" name="Google Shape;2698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699" name="Google Shape;2699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0" name="Google Shape;2700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1" name="Google Shape;2701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2" name="Google Shape;2702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3" name="Google Shape;2703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4" name="Google Shape;2704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5" name="Google Shape;2705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6" name="Google Shape;2706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7" name="Google Shape;2707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8" name="Google Shape;2708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09" name="Google Shape;2709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0" name="Google Shape;2710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1" name="Google Shape;2711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12" name="Google Shape;2712;p2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713" name="Google Shape;2713;p2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4" name="Google Shape;2714;p2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5" name="Google Shape;2715;p2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6" name="Google Shape;2716;p2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7" name="Google Shape;2717;p2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8" name="Google Shape;2718;p2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19" name="Google Shape;2719;p2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0" name="Google Shape;2720;p2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1" name="Google Shape;2721;p2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2" name="Google Shape;2722;p2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3" name="Google Shape;2723;p2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4" name="Google Shape;2724;p2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5" name="Google Shape;2725;p2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726" name="Google Shape;2726;p27"/>
          <p:cNvGrpSpPr/>
          <p:nvPr/>
        </p:nvGrpSpPr>
        <p:grpSpPr>
          <a:xfrm>
            <a:off x="10128892" y="719329"/>
            <a:ext cx="1103107" cy="1118563"/>
            <a:chOff x="901750" y="604725"/>
            <a:chExt cx="1115000" cy="1130775"/>
          </a:xfrm>
        </p:grpSpPr>
        <p:grpSp>
          <p:nvGrpSpPr>
            <p:cNvPr id="2727" name="Google Shape;2727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28" name="Google Shape;2728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29" name="Google Shape;2729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0" name="Google Shape;2730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1" name="Google Shape;2731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2" name="Google Shape;2732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3" name="Google Shape;2733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4" name="Google Shape;2734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5" name="Google Shape;2735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6" name="Google Shape;2736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7" name="Google Shape;2737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8" name="Google Shape;2738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39" name="Google Shape;2739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0" name="Google Shape;2740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1" name="Google Shape;2741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2" name="Google Shape;2742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3" name="Google Shape;2743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4" name="Google Shape;2744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5" name="Google Shape;2745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6" name="Google Shape;2746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7" name="Google Shape;2747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48" name="Google Shape;2748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749" name="Google Shape;2749;p27"/>
            <p:cNvGrpSpPr/>
            <p:nvPr/>
          </p:nvGrpSpPr>
          <p:grpSpPr>
            <a:xfrm>
              <a:off x="901750" y="604725"/>
              <a:ext cx="1115000" cy="1130775"/>
              <a:chOff x="1647175" y="767375"/>
              <a:chExt cx="1115000" cy="1130775"/>
            </a:xfrm>
          </p:grpSpPr>
          <p:sp>
            <p:nvSpPr>
              <p:cNvPr id="2750" name="Google Shape;2750;p27"/>
              <p:cNvSpPr/>
              <p:nvPr/>
            </p:nvSpPr>
            <p:spPr>
              <a:xfrm>
                <a:off x="1647175" y="767375"/>
                <a:ext cx="1115000" cy="1130775"/>
              </a:xfrm>
              <a:custGeom>
                <a:avLst/>
                <a:gdLst/>
                <a:ahLst/>
                <a:cxnLst/>
                <a:rect l="l" t="t" r="r" b="b"/>
                <a:pathLst>
                  <a:path w="44600" h="45231" extrusionOk="0">
                    <a:moveTo>
                      <a:pt x="23069" y="1"/>
                    </a:moveTo>
                    <a:cubicBezTo>
                      <a:pt x="22611" y="1"/>
                      <a:pt x="22146" y="58"/>
                      <a:pt x="21683" y="179"/>
                    </a:cubicBezTo>
                    <a:cubicBezTo>
                      <a:pt x="19648" y="712"/>
                      <a:pt x="18180" y="2280"/>
                      <a:pt x="17680" y="4181"/>
                    </a:cubicBezTo>
                    <a:cubicBezTo>
                      <a:pt x="16655" y="3080"/>
                      <a:pt x="15197" y="2431"/>
                      <a:pt x="13654" y="2431"/>
                    </a:cubicBezTo>
                    <a:cubicBezTo>
                      <a:pt x="13188" y="2431"/>
                      <a:pt x="12715" y="2490"/>
                      <a:pt x="12243" y="2614"/>
                    </a:cubicBezTo>
                    <a:cubicBezTo>
                      <a:pt x="9274" y="3381"/>
                      <a:pt x="7506" y="6416"/>
                      <a:pt x="8273" y="9385"/>
                    </a:cubicBezTo>
                    <a:cubicBezTo>
                      <a:pt x="8373" y="9785"/>
                      <a:pt x="8507" y="10152"/>
                      <a:pt x="8707" y="10519"/>
                    </a:cubicBezTo>
                    <a:cubicBezTo>
                      <a:pt x="8774" y="10786"/>
                      <a:pt x="8874" y="11020"/>
                      <a:pt x="8940" y="11287"/>
                    </a:cubicBezTo>
                    <a:cubicBezTo>
                      <a:pt x="8974" y="11353"/>
                      <a:pt x="9007" y="11453"/>
                      <a:pt x="9041" y="11520"/>
                    </a:cubicBezTo>
                    <a:cubicBezTo>
                      <a:pt x="9107" y="11687"/>
                      <a:pt x="9174" y="11854"/>
                      <a:pt x="9241" y="11987"/>
                    </a:cubicBezTo>
                    <a:cubicBezTo>
                      <a:pt x="9307" y="12087"/>
                      <a:pt x="9341" y="12187"/>
                      <a:pt x="9407" y="12287"/>
                    </a:cubicBezTo>
                    <a:cubicBezTo>
                      <a:pt x="9474" y="12421"/>
                      <a:pt x="9541" y="12554"/>
                      <a:pt x="9608" y="12688"/>
                    </a:cubicBezTo>
                    <a:cubicBezTo>
                      <a:pt x="9674" y="12788"/>
                      <a:pt x="9708" y="12888"/>
                      <a:pt x="9774" y="12988"/>
                    </a:cubicBezTo>
                    <a:cubicBezTo>
                      <a:pt x="9808" y="13055"/>
                      <a:pt x="9841" y="13088"/>
                      <a:pt x="9874" y="13155"/>
                    </a:cubicBezTo>
                    <a:cubicBezTo>
                      <a:pt x="10542" y="14222"/>
                      <a:pt x="11342" y="15156"/>
                      <a:pt x="12209" y="15957"/>
                    </a:cubicBezTo>
                    <a:cubicBezTo>
                      <a:pt x="11009" y="15556"/>
                      <a:pt x="9874" y="15390"/>
                      <a:pt x="8707" y="15356"/>
                    </a:cubicBezTo>
                    <a:cubicBezTo>
                      <a:pt x="7773" y="15356"/>
                      <a:pt x="6872" y="15456"/>
                      <a:pt x="5872" y="15656"/>
                    </a:cubicBezTo>
                    <a:cubicBezTo>
                      <a:pt x="5738" y="15690"/>
                      <a:pt x="5605" y="15690"/>
                      <a:pt x="5471" y="15723"/>
                    </a:cubicBezTo>
                    <a:cubicBezTo>
                      <a:pt x="5371" y="15756"/>
                      <a:pt x="5238" y="15756"/>
                      <a:pt x="5138" y="15790"/>
                    </a:cubicBezTo>
                    <a:cubicBezTo>
                      <a:pt x="4871" y="15823"/>
                      <a:pt x="4737" y="15857"/>
                      <a:pt x="4737" y="15857"/>
                    </a:cubicBezTo>
                    <a:cubicBezTo>
                      <a:pt x="1769" y="16624"/>
                      <a:pt x="1" y="19659"/>
                      <a:pt x="768" y="22628"/>
                    </a:cubicBezTo>
                    <a:cubicBezTo>
                      <a:pt x="1302" y="24663"/>
                      <a:pt x="2869" y="26131"/>
                      <a:pt x="4771" y="26631"/>
                    </a:cubicBezTo>
                    <a:cubicBezTo>
                      <a:pt x="3336" y="27965"/>
                      <a:pt x="2703" y="30033"/>
                      <a:pt x="3203" y="32035"/>
                    </a:cubicBezTo>
                    <a:cubicBezTo>
                      <a:pt x="3837" y="34503"/>
                      <a:pt x="6072" y="36171"/>
                      <a:pt x="8473" y="36204"/>
                    </a:cubicBezTo>
                    <a:lnTo>
                      <a:pt x="8974" y="36204"/>
                    </a:lnTo>
                    <a:cubicBezTo>
                      <a:pt x="9007" y="36204"/>
                      <a:pt x="9074" y="36171"/>
                      <a:pt x="9107" y="36171"/>
                    </a:cubicBezTo>
                    <a:cubicBezTo>
                      <a:pt x="9241" y="36171"/>
                      <a:pt x="9341" y="36171"/>
                      <a:pt x="9474" y="36138"/>
                    </a:cubicBezTo>
                    <a:cubicBezTo>
                      <a:pt x="9641" y="36104"/>
                      <a:pt x="9808" y="36071"/>
                      <a:pt x="9975" y="36038"/>
                    </a:cubicBezTo>
                    <a:cubicBezTo>
                      <a:pt x="10375" y="35938"/>
                      <a:pt x="10742" y="35771"/>
                      <a:pt x="11109" y="35604"/>
                    </a:cubicBezTo>
                    <a:cubicBezTo>
                      <a:pt x="12743" y="35137"/>
                      <a:pt x="14144" y="34270"/>
                      <a:pt x="15345" y="33236"/>
                    </a:cubicBezTo>
                    <a:lnTo>
                      <a:pt x="15345" y="33236"/>
                    </a:lnTo>
                    <a:cubicBezTo>
                      <a:pt x="15212" y="33436"/>
                      <a:pt x="15078" y="33636"/>
                      <a:pt x="14945" y="33836"/>
                    </a:cubicBezTo>
                    <a:lnTo>
                      <a:pt x="14544" y="34470"/>
                    </a:lnTo>
                    <a:lnTo>
                      <a:pt x="14311" y="34770"/>
                    </a:lnTo>
                    <a:lnTo>
                      <a:pt x="14077" y="35070"/>
                    </a:lnTo>
                    <a:lnTo>
                      <a:pt x="13143" y="36271"/>
                    </a:lnTo>
                    <a:cubicBezTo>
                      <a:pt x="13010" y="36438"/>
                      <a:pt x="12877" y="36605"/>
                      <a:pt x="12743" y="36738"/>
                    </a:cubicBezTo>
                    <a:cubicBezTo>
                      <a:pt x="12710" y="36771"/>
                      <a:pt x="12676" y="36805"/>
                      <a:pt x="12643" y="36872"/>
                    </a:cubicBezTo>
                    <a:cubicBezTo>
                      <a:pt x="12610" y="36905"/>
                      <a:pt x="12576" y="36938"/>
                      <a:pt x="12543" y="36972"/>
                    </a:cubicBezTo>
                    <a:cubicBezTo>
                      <a:pt x="12443" y="37072"/>
                      <a:pt x="12376" y="37172"/>
                      <a:pt x="12276" y="37272"/>
                    </a:cubicBezTo>
                    <a:cubicBezTo>
                      <a:pt x="12209" y="37339"/>
                      <a:pt x="12176" y="37372"/>
                      <a:pt x="12109" y="37439"/>
                    </a:cubicBezTo>
                    <a:lnTo>
                      <a:pt x="11075" y="38573"/>
                    </a:lnTo>
                    <a:cubicBezTo>
                      <a:pt x="10341" y="39273"/>
                      <a:pt x="9608" y="39974"/>
                      <a:pt x="8840" y="40674"/>
                    </a:cubicBezTo>
                    <a:lnTo>
                      <a:pt x="6472" y="42676"/>
                    </a:lnTo>
                    <a:lnTo>
                      <a:pt x="6405" y="42709"/>
                    </a:lnTo>
                    <a:cubicBezTo>
                      <a:pt x="5805" y="43209"/>
                      <a:pt x="5738" y="44110"/>
                      <a:pt x="6239" y="44710"/>
                    </a:cubicBezTo>
                    <a:cubicBezTo>
                      <a:pt x="6523" y="45051"/>
                      <a:pt x="6925" y="45231"/>
                      <a:pt x="7330" y="45231"/>
                    </a:cubicBezTo>
                    <a:cubicBezTo>
                      <a:pt x="7638" y="45231"/>
                      <a:pt x="7947" y="45127"/>
                      <a:pt x="8207" y="44911"/>
                    </a:cubicBezTo>
                    <a:cubicBezTo>
                      <a:pt x="8240" y="44877"/>
                      <a:pt x="8240" y="44877"/>
                      <a:pt x="8273" y="44877"/>
                    </a:cubicBezTo>
                    <a:lnTo>
                      <a:pt x="10675" y="42676"/>
                    </a:lnTo>
                    <a:cubicBezTo>
                      <a:pt x="11442" y="41908"/>
                      <a:pt x="12209" y="41108"/>
                      <a:pt x="12943" y="40341"/>
                    </a:cubicBezTo>
                    <a:lnTo>
                      <a:pt x="14011" y="39073"/>
                    </a:lnTo>
                    <a:cubicBezTo>
                      <a:pt x="14144" y="38906"/>
                      <a:pt x="14278" y="38773"/>
                      <a:pt x="14411" y="38606"/>
                    </a:cubicBezTo>
                    <a:cubicBezTo>
                      <a:pt x="14511" y="38506"/>
                      <a:pt x="14578" y="38406"/>
                      <a:pt x="14678" y="38306"/>
                    </a:cubicBezTo>
                    <a:cubicBezTo>
                      <a:pt x="14711" y="38239"/>
                      <a:pt x="14711" y="38206"/>
                      <a:pt x="14745" y="38172"/>
                    </a:cubicBezTo>
                    <a:cubicBezTo>
                      <a:pt x="14845" y="38039"/>
                      <a:pt x="14945" y="37939"/>
                      <a:pt x="15045" y="37806"/>
                    </a:cubicBezTo>
                    <a:lnTo>
                      <a:pt x="16012" y="36471"/>
                    </a:lnTo>
                    <a:lnTo>
                      <a:pt x="16246" y="36138"/>
                    </a:lnTo>
                    <a:lnTo>
                      <a:pt x="16479" y="35771"/>
                    </a:lnTo>
                    <a:lnTo>
                      <a:pt x="16913" y="35070"/>
                    </a:lnTo>
                    <a:cubicBezTo>
                      <a:pt x="17013" y="34870"/>
                      <a:pt x="17146" y="34637"/>
                      <a:pt x="17280" y="34436"/>
                    </a:cubicBezTo>
                    <a:cubicBezTo>
                      <a:pt x="17280" y="35270"/>
                      <a:pt x="17413" y="36038"/>
                      <a:pt x="17580" y="36838"/>
                    </a:cubicBezTo>
                    <a:cubicBezTo>
                      <a:pt x="17613" y="36838"/>
                      <a:pt x="17613" y="36838"/>
                      <a:pt x="17613" y="36872"/>
                    </a:cubicBezTo>
                    <a:cubicBezTo>
                      <a:pt x="17713" y="37305"/>
                      <a:pt x="17847" y="37739"/>
                      <a:pt x="18014" y="38172"/>
                    </a:cubicBezTo>
                    <a:cubicBezTo>
                      <a:pt x="18014" y="38206"/>
                      <a:pt x="18047" y="38239"/>
                      <a:pt x="18047" y="38273"/>
                    </a:cubicBezTo>
                    <a:cubicBezTo>
                      <a:pt x="18247" y="38773"/>
                      <a:pt x="18447" y="39307"/>
                      <a:pt x="18714" y="39807"/>
                    </a:cubicBezTo>
                    <a:cubicBezTo>
                      <a:pt x="18747" y="39907"/>
                      <a:pt x="18814" y="40040"/>
                      <a:pt x="18848" y="40141"/>
                    </a:cubicBezTo>
                    <a:cubicBezTo>
                      <a:pt x="18948" y="40374"/>
                      <a:pt x="19014" y="40507"/>
                      <a:pt x="19014" y="40507"/>
                    </a:cubicBezTo>
                    <a:cubicBezTo>
                      <a:pt x="20022" y="42340"/>
                      <a:pt x="21927" y="43386"/>
                      <a:pt x="23897" y="43386"/>
                    </a:cubicBezTo>
                    <a:cubicBezTo>
                      <a:pt x="24795" y="43386"/>
                      <a:pt x="25707" y="43169"/>
                      <a:pt x="26553" y="42709"/>
                    </a:cubicBezTo>
                    <a:cubicBezTo>
                      <a:pt x="28388" y="41708"/>
                      <a:pt x="29455" y="39807"/>
                      <a:pt x="29455" y="37872"/>
                    </a:cubicBezTo>
                    <a:cubicBezTo>
                      <a:pt x="30346" y="38436"/>
                      <a:pt x="31394" y="38742"/>
                      <a:pt x="32461" y="38742"/>
                    </a:cubicBezTo>
                    <a:cubicBezTo>
                      <a:pt x="33353" y="38742"/>
                      <a:pt x="34257" y="38528"/>
                      <a:pt x="35092" y="38072"/>
                    </a:cubicBezTo>
                    <a:cubicBezTo>
                      <a:pt x="37794" y="36605"/>
                      <a:pt x="38795" y="33202"/>
                      <a:pt x="37327" y="30534"/>
                    </a:cubicBezTo>
                    <a:cubicBezTo>
                      <a:pt x="37127" y="30167"/>
                      <a:pt x="36894" y="29833"/>
                      <a:pt x="36627" y="29533"/>
                    </a:cubicBezTo>
                    <a:cubicBezTo>
                      <a:pt x="36493" y="29333"/>
                      <a:pt x="36360" y="29099"/>
                      <a:pt x="36227" y="28899"/>
                    </a:cubicBezTo>
                    <a:cubicBezTo>
                      <a:pt x="36227" y="28899"/>
                      <a:pt x="36227" y="28899"/>
                      <a:pt x="36193" y="28866"/>
                    </a:cubicBezTo>
                    <a:cubicBezTo>
                      <a:pt x="36060" y="28666"/>
                      <a:pt x="35926" y="28499"/>
                      <a:pt x="35793" y="28299"/>
                    </a:cubicBezTo>
                    <a:cubicBezTo>
                      <a:pt x="35559" y="27999"/>
                      <a:pt x="35326" y="27732"/>
                      <a:pt x="35059" y="27465"/>
                    </a:cubicBezTo>
                    <a:lnTo>
                      <a:pt x="35059" y="27465"/>
                    </a:lnTo>
                    <a:cubicBezTo>
                      <a:pt x="35401" y="27504"/>
                      <a:pt x="35738" y="27523"/>
                      <a:pt x="36076" y="27523"/>
                    </a:cubicBezTo>
                    <a:cubicBezTo>
                      <a:pt x="36595" y="27523"/>
                      <a:pt x="37116" y="27479"/>
                      <a:pt x="37661" y="27398"/>
                    </a:cubicBezTo>
                    <a:cubicBezTo>
                      <a:pt x="37894" y="27398"/>
                      <a:pt x="38128" y="27365"/>
                      <a:pt x="38361" y="27298"/>
                    </a:cubicBezTo>
                    <a:lnTo>
                      <a:pt x="38462" y="27298"/>
                    </a:lnTo>
                    <a:cubicBezTo>
                      <a:pt x="38695" y="27265"/>
                      <a:pt x="38929" y="27198"/>
                      <a:pt x="39162" y="27165"/>
                    </a:cubicBezTo>
                    <a:cubicBezTo>
                      <a:pt x="39295" y="27131"/>
                      <a:pt x="39396" y="27131"/>
                      <a:pt x="39496" y="27098"/>
                    </a:cubicBezTo>
                    <a:cubicBezTo>
                      <a:pt x="39762" y="27065"/>
                      <a:pt x="39896" y="27031"/>
                      <a:pt x="39896" y="27031"/>
                    </a:cubicBezTo>
                    <a:cubicBezTo>
                      <a:pt x="40063" y="26964"/>
                      <a:pt x="40263" y="26931"/>
                      <a:pt x="40430" y="26864"/>
                    </a:cubicBezTo>
                    <a:cubicBezTo>
                      <a:pt x="43065" y="25897"/>
                      <a:pt x="44599" y="23028"/>
                      <a:pt x="43865" y="20260"/>
                    </a:cubicBezTo>
                    <a:cubicBezTo>
                      <a:pt x="43365" y="18225"/>
                      <a:pt x="41764" y="16757"/>
                      <a:pt x="39896" y="16257"/>
                    </a:cubicBezTo>
                    <a:cubicBezTo>
                      <a:pt x="41297" y="14923"/>
                      <a:pt x="41964" y="12854"/>
                      <a:pt x="41430" y="10853"/>
                    </a:cubicBezTo>
                    <a:cubicBezTo>
                      <a:pt x="40784" y="8324"/>
                      <a:pt x="38529" y="6671"/>
                      <a:pt x="36059" y="6671"/>
                    </a:cubicBezTo>
                    <a:cubicBezTo>
                      <a:pt x="35597" y="6671"/>
                      <a:pt x="35127" y="6729"/>
                      <a:pt x="34659" y="6850"/>
                    </a:cubicBezTo>
                    <a:cubicBezTo>
                      <a:pt x="34259" y="6950"/>
                      <a:pt x="33892" y="7117"/>
                      <a:pt x="33558" y="7284"/>
                    </a:cubicBezTo>
                    <a:cubicBezTo>
                      <a:pt x="33358" y="7317"/>
                      <a:pt x="33191" y="7384"/>
                      <a:pt x="32991" y="7450"/>
                    </a:cubicBezTo>
                    <a:cubicBezTo>
                      <a:pt x="31323" y="8018"/>
                      <a:pt x="29922" y="9018"/>
                      <a:pt x="28755" y="10152"/>
                    </a:cubicBezTo>
                    <a:cubicBezTo>
                      <a:pt x="29055" y="8451"/>
                      <a:pt x="28988" y="6783"/>
                      <a:pt x="28588" y="4882"/>
                    </a:cubicBezTo>
                    <a:cubicBezTo>
                      <a:pt x="28554" y="4782"/>
                      <a:pt x="28554" y="4648"/>
                      <a:pt x="28521" y="4548"/>
                    </a:cubicBezTo>
                    <a:cubicBezTo>
                      <a:pt x="28488" y="4415"/>
                      <a:pt x="28488" y="4282"/>
                      <a:pt x="28454" y="4248"/>
                    </a:cubicBezTo>
                    <a:cubicBezTo>
                      <a:pt x="28454" y="4181"/>
                      <a:pt x="28454" y="4148"/>
                      <a:pt x="28454" y="4148"/>
                    </a:cubicBezTo>
                    <a:cubicBezTo>
                      <a:pt x="28388" y="3981"/>
                      <a:pt x="28321" y="3781"/>
                      <a:pt x="28254" y="3614"/>
                    </a:cubicBezTo>
                    <a:cubicBezTo>
                      <a:pt x="28254" y="3581"/>
                      <a:pt x="28254" y="3548"/>
                      <a:pt x="28254" y="3548"/>
                    </a:cubicBezTo>
                    <a:cubicBezTo>
                      <a:pt x="28188" y="3381"/>
                      <a:pt x="28121" y="3214"/>
                      <a:pt x="28021" y="3081"/>
                    </a:cubicBezTo>
                    <a:cubicBezTo>
                      <a:pt x="28021" y="3047"/>
                      <a:pt x="28021" y="3047"/>
                      <a:pt x="28021" y="3047"/>
                    </a:cubicBezTo>
                    <a:cubicBezTo>
                      <a:pt x="27091" y="1188"/>
                      <a:pt x="25153" y="1"/>
                      <a:pt x="23069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1" name="Google Shape;2751;p27"/>
              <p:cNvSpPr/>
              <p:nvPr/>
            </p:nvSpPr>
            <p:spPr>
              <a:xfrm>
                <a:off x="1961575" y="1038375"/>
                <a:ext cx="551250" cy="583250"/>
              </a:xfrm>
              <a:custGeom>
                <a:avLst/>
                <a:gdLst/>
                <a:ahLst/>
                <a:cxnLst/>
                <a:rect l="l" t="t" r="r" b="b"/>
                <a:pathLst>
                  <a:path w="22050" h="23330" extrusionOk="0">
                    <a:moveTo>
                      <a:pt x="15871" y="0"/>
                    </a:moveTo>
                    <a:cubicBezTo>
                      <a:pt x="15799" y="0"/>
                      <a:pt x="15737" y="38"/>
                      <a:pt x="15712" y="113"/>
                    </a:cubicBezTo>
                    <a:lnTo>
                      <a:pt x="10341" y="11388"/>
                    </a:lnTo>
                    <a:lnTo>
                      <a:pt x="301" y="5217"/>
                    </a:lnTo>
                    <a:cubicBezTo>
                      <a:pt x="262" y="5191"/>
                      <a:pt x="224" y="5180"/>
                      <a:pt x="190" y="5180"/>
                    </a:cubicBezTo>
                    <a:cubicBezTo>
                      <a:pt x="134" y="5180"/>
                      <a:pt x="88" y="5209"/>
                      <a:pt x="67" y="5250"/>
                    </a:cubicBezTo>
                    <a:cubicBezTo>
                      <a:pt x="0" y="5350"/>
                      <a:pt x="34" y="5450"/>
                      <a:pt x="100" y="5517"/>
                    </a:cubicBezTo>
                    <a:lnTo>
                      <a:pt x="10141" y="11688"/>
                    </a:lnTo>
                    <a:lnTo>
                      <a:pt x="5004" y="20995"/>
                    </a:lnTo>
                    <a:cubicBezTo>
                      <a:pt x="4370" y="21895"/>
                      <a:pt x="3336" y="22062"/>
                      <a:pt x="3303" y="22062"/>
                    </a:cubicBezTo>
                    <a:cubicBezTo>
                      <a:pt x="3236" y="22095"/>
                      <a:pt x="3169" y="22162"/>
                      <a:pt x="3169" y="22262"/>
                    </a:cubicBezTo>
                    <a:cubicBezTo>
                      <a:pt x="3203" y="22362"/>
                      <a:pt x="3269" y="22429"/>
                      <a:pt x="3336" y="22429"/>
                    </a:cubicBezTo>
                    <a:lnTo>
                      <a:pt x="3369" y="22429"/>
                    </a:lnTo>
                    <a:cubicBezTo>
                      <a:pt x="3403" y="22396"/>
                      <a:pt x="4137" y="22296"/>
                      <a:pt x="4804" y="21728"/>
                    </a:cubicBezTo>
                    <a:lnTo>
                      <a:pt x="4804" y="21728"/>
                    </a:lnTo>
                    <a:cubicBezTo>
                      <a:pt x="4704" y="22129"/>
                      <a:pt x="4570" y="22662"/>
                      <a:pt x="4537" y="23163"/>
                    </a:cubicBezTo>
                    <a:cubicBezTo>
                      <a:pt x="4537" y="23263"/>
                      <a:pt x="4604" y="23330"/>
                      <a:pt x="4704" y="23330"/>
                    </a:cubicBezTo>
                    <a:cubicBezTo>
                      <a:pt x="4804" y="23330"/>
                      <a:pt x="4871" y="23263"/>
                      <a:pt x="4904" y="23163"/>
                    </a:cubicBezTo>
                    <a:cubicBezTo>
                      <a:pt x="4971" y="22262"/>
                      <a:pt x="5304" y="21195"/>
                      <a:pt x="5304" y="21195"/>
                    </a:cubicBezTo>
                    <a:lnTo>
                      <a:pt x="10341" y="12088"/>
                    </a:lnTo>
                    <a:cubicBezTo>
                      <a:pt x="11242" y="12422"/>
                      <a:pt x="16145" y="14390"/>
                      <a:pt x="21783" y="16525"/>
                    </a:cubicBezTo>
                    <a:cubicBezTo>
                      <a:pt x="21808" y="16533"/>
                      <a:pt x="21833" y="16537"/>
                      <a:pt x="21857" y="16537"/>
                    </a:cubicBezTo>
                    <a:cubicBezTo>
                      <a:pt x="21929" y="16537"/>
                      <a:pt x="21991" y="16500"/>
                      <a:pt x="22016" y="16425"/>
                    </a:cubicBezTo>
                    <a:cubicBezTo>
                      <a:pt x="22049" y="16325"/>
                      <a:pt x="22016" y="16225"/>
                      <a:pt x="21916" y="16191"/>
                    </a:cubicBezTo>
                    <a:cubicBezTo>
                      <a:pt x="16412" y="14123"/>
                      <a:pt x="11575" y="12188"/>
                      <a:pt x="10541" y="11788"/>
                    </a:cubicBezTo>
                    <a:lnTo>
                      <a:pt x="16045" y="246"/>
                    </a:lnTo>
                    <a:cubicBezTo>
                      <a:pt x="16079" y="180"/>
                      <a:pt x="16045" y="80"/>
                      <a:pt x="15945" y="13"/>
                    </a:cubicBezTo>
                    <a:cubicBezTo>
                      <a:pt x="15920" y="5"/>
                      <a:pt x="15895" y="0"/>
                      <a:pt x="15871" y="0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2" name="Google Shape;2752;p27"/>
              <p:cNvSpPr/>
              <p:nvPr/>
            </p:nvSpPr>
            <p:spPr>
              <a:xfrm>
                <a:off x="2569500" y="1033675"/>
                <a:ext cx="6175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70" h="2436" extrusionOk="0">
                    <a:moveTo>
                      <a:pt x="1235" y="1"/>
                    </a:moveTo>
                    <a:cubicBezTo>
                      <a:pt x="568" y="1"/>
                      <a:pt x="1" y="534"/>
                      <a:pt x="1" y="1235"/>
                    </a:cubicBezTo>
                    <a:cubicBezTo>
                      <a:pt x="1" y="1902"/>
                      <a:pt x="568" y="2436"/>
                      <a:pt x="1235" y="2436"/>
                    </a:cubicBezTo>
                    <a:cubicBezTo>
                      <a:pt x="1902" y="2436"/>
                      <a:pt x="2469" y="1902"/>
                      <a:pt x="2469" y="1235"/>
                    </a:cubicBezTo>
                    <a:cubicBezTo>
                      <a:pt x="2469" y="534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3" name="Google Shape;2753;p27"/>
              <p:cNvSpPr/>
              <p:nvPr/>
            </p:nvSpPr>
            <p:spPr>
              <a:xfrm>
                <a:off x="1793950" y="12555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1"/>
                    </a:moveTo>
                    <a:cubicBezTo>
                      <a:pt x="534" y="1"/>
                      <a:pt x="1" y="535"/>
                      <a:pt x="1" y="1202"/>
                    </a:cubicBezTo>
                    <a:cubicBezTo>
                      <a:pt x="1" y="1902"/>
                      <a:pt x="534" y="2436"/>
                      <a:pt x="1235" y="2436"/>
                    </a:cubicBezTo>
                    <a:cubicBezTo>
                      <a:pt x="1902" y="2436"/>
                      <a:pt x="2436" y="1902"/>
                      <a:pt x="2436" y="1202"/>
                    </a:cubicBezTo>
                    <a:cubicBezTo>
                      <a:pt x="2436" y="535"/>
                      <a:pt x="1902" y="1"/>
                      <a:pt x="12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4" name="Google Shape;2754;p27"/>
              <p:cNvSpPr/>
              <p:nvPr/>
            </p:nvSpPr>
            <p:spPr>
              <a:xfrm>
                <a:off x="2240100" y="906100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34" y="0"/>
                      <a:pt x="1" y="567"/>
                      <a:pt x="1" y="1234"/>
                    </a:cubicBezTo>
                    <a:cubicBezTo>
                      <a:pt x="1" y="1901"/>
                      <a:pt x="534" y="2435"/>
                      <a:pt x="1235" y="2435"/>
                    </a:cubicBezTo>
                    <a:cubicBezTo>
                      <a:pt x="1902" y="2435"/>
                      <a:pt x="2436" y="1901"/>
                      <a:pt x="2436" y="1234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5" name="Google Shape;2755;p27"/>
              <p:cNvSpPr/>
              <p:nvPr/>
            </p:nvSpPr>
            <p:spPr>
              <a:xfrm>
                <a:off x="2464425" y="1576575"/>
                <a:ext cx="60900" cy="60900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436" extrusionOk="0">
                    <a:moveTo>
                      <a:pt x="1235" y="0"/>
                    </a:moveTo>
                    <a:cubicBezTo>
                      <a:pt x="568" y="0"/>
                      <a:pt x="1" y="567"/>
                      <a:pt x="1" y="1235"/>
                    </a:cubicBezTo>
                    <a:cubicBezTo>
                      <a:pt x="1" y="1902"/>
                      <a:pt x="568" y="2435"/>
                      <a:pt x="1235" y="2435"/>
                    </a:cubicBezTo>
                    <a:cubicBezTo>
                      <a:pt x="1902" y="2435"/>
                      <a:pt x="2436" y="1902"/>
                      <a:pt x="2436" y="1235"/>
                    </a:cubicBezTo>
                    <a:cubicBezTo>
                      <a:pt x="2436" y="567"/>
                      <a:pt x="1902" y="0"/>
                      <a:pt x="123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6" name="Google Shape;2756;p27"/>
              <p:cNvSpPr/>
              <p:nvPr/>
            </p:nvSpPr>
            <p:spPr>
              <a:xfrm>
                <a:off x="2556175" y="1134600"/>
                <a:ext cx="40875" cy="40050"/>
              </a:xfrm>
              <a:custGeom>
                <a:avLst/>
                <a:gdLst/>
                <a:ahLst/>
                <a:cxnLst/>
                <a:rect l="l" t="t" r="r" b="b"/>
                <a:pathLst>
                  <a:path w="1635" h="1602" extrusionOk="0">
                    <a:moveTo>
                      <a:pt x="801" y="0"/>
                    </a:moveTo>
                    <a:cubicBezTo>
                      <a:pt x="367" y="0"/>
                      <a:pt x="0" y="367"/>
                      <a:pt x="0" y="801"/>
                    </a:cubicBezTo>
                    <a:cubicBezTo>
                      <a:pt x="0" y="1268"/>
                      <a:pt x="367" y="1601"/>
                      <a:pt x="801" y="1601"/>
                    </a:cubicBezTo>
                    <a:cubicBezTo>
                      <a:pt x="1268" y="1601"/>
                      <a:pt x="1635" y="1268"/>
                      <a:pt x="1635" y="801"/>
                    </a:cubicBezTo>
                    <a:cubicBezTo>
                      <a:pt x="1635" y="367"/>
                      <a:pt x="1268" y="0"/>
                      <a:pt x="80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7" name="Google Shape;2757;p27"/>
              <p:cNvSpPr/>
              <p:nvPr/>
            </p:nvSpPr>
            <p:spPr>
              <a:xfrm>
                <a:off x="2062475" y="1098725"/>
                <a:ext cx="35050" cy="35050"/>
              </a:xfrm>
              <a:custGeom>
                <a:avLst/>
                <a:gdLst/>
                <a:ahLst/>
                <a:cxnLst/>
                <a:rect l="l" t="t" r="r" b="b"/>
                <a:pathLst>
                  <a:path w="1402" h="1402" extrusionOk="0">
                    <a:moveTo>
                      <a:pt x="701" y="1"/>
                    </a:moveTo>
                    <a:cubicBezTo>
                      <a:pt x="334" y="1"/>
                      <a:pt x="1" y="334"/>
                      <a:pt x="1" y="701"/>
                    </a:cubicBezTo>
                    <a:cubicBezTo>
                      <a:pt x="1" y="1068"/>
                      <a:pt x="334" y="1402"/>
                      <a:pt x="701" y="1402"/>
                    </a:cubicBezTo>
                    <a:cubicBezTo>
                      <a:pt x="1068" y="1402"/>
                      <a:pt x="1402" y="1068"/>
                      <a:pt x="1402" y="701"/>
                    </a:cubicBezTo>
                    <a:cubicBezTo>
                      <a:pt x="1402" y="334"/>
                      <a:pt x="1068" y="1"/>
                      <a:pt x="7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8" name="Google Shape;2758;p27"/>
              <p:cNvSpPr/>
              <p:nvPr/>
            </p:nvSpPr>
            <p:spPr>
              <a:xfrm>
                <a:off x="2365200" y="1552375"/>
                <a:ext cx="4005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02" h="1636" extrusionOk="0">
                    <a:moveTo>
                      <a:pt x="801" y="1"/>
                    </a:moveTo>
                    <a:cubicBezTo>
                      <a:pt x="367" y="1"/>
                      <a:pt x="0" y="368"/>
                      <a:pt x="0" y="835"/>
                    </a:cubicBezTo>
                    <a:cubicBezTo>
                      <a:pt x="0" y="1269"/>
                      <a:pt x="367" y="1635"/>
                      <a:pt x="801" y="1635"/>
                    </a:cubicBezTo>
                    <a:cubicBezTo>
                      <a:pt x="1268" y="1635"/>
                      <a:pt x="1601" y="1269"/>
                      <a:pt x="1601" y="835"/>
                    </a:cubicBezTo>
                    <a:cubicBezTo>
                      <a:pt x="1601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59" name="Google Shape;2759;p27"/>
              <p:cNvSpPr/>
              <p:nvPr/>
            </p:nvSpPr>
            <p:spPr>
              <a:xfrm>
                <a:off x="2151700" y="1610750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01" y="1"/>
                    </a:moveTo>
                    <a:cubicBezTo>
                      <a:pt x="368" y="1"/>
                      <a:pt x="1" y="368"/>
                      <a:pt x="1" y="835"/>
                    </a:cubicBezTo>
                    <a:cubicBezTo>
                      <a:pt x="1" y="1269"/>
                      <a:pt x="368" y="1635"/>
                      <a:pt x="801" y="1635"/>
                    </a:cubicBezTo>
                    <a:cubicBezTo>
                      <a:pt x="1268" y="1635"/>
                      <a:pt x="1635" y="1269"/>
                      <a:pt x="1635" y="835"/>
                    </a:cubicBezTo>
                    <a:cubicBezTo>
                      <a:pt x="1635" y="368"/>
                      <a:pt x="1268" y="1"/>
                      <a:pt x="8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0" name="Google Shape;2760;p27"/>
              <p:cNvSpPr/>
              <p:nvPr/>
            </p:nvSpPr>
            <p:spPr>
              <a:xfrm>
                <a:off x="1874000" y="1220475"/>
                <a:ext cx="40900" cy="40900"/>
              </a:xfrm>
              <a:custGeom>
                <a:avLst/>
                <a:gdLst/>
                <a:ahLst/>
                <a:cxnLst/>
                <a:rect l="l" t="t" r="r" b="b"/>
                <a:pathLst>
                  <a:path w="1636" h="1636" extrusionOk="0">
                    <a:moveTo>
                      <a:pt x="835" y="1"/>
                    </a:moveTo>
                    <a:cubicBezTo>
                      <a:pt x="368" y="1"/>
                      <a:pt x="1" y="368"/>
                      <a:pt x="1" y="801"/>
                    </a:cubicBezTo>
                    <a:cubicBezTo>
                      <a:pt x="1" y="1268"/>
                      <a:pt x="368" y="1635"/>
                      <a:pt x="835" y="1635"/>
                    </a:cubicBezTo>
                    <a:cubicBezTo>
                      <a:pt x="1268" y="1635"/>
                      <a:pt x="1635" y="1268"/>
                      <a:pt x="1635" y="801"/>
                    </a:cubicBezTo>
                    <a:cubicBezTo>
                      <a:pt x="1635" y="368"/>
                      <a:pt x="1268" y="1"/>
                      <a:pt x="83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1" name="Google Shape;2761;p27"/>
              <p:cNvSpPr/>
              <p:nvPr/>
            </p:nvSpPr>
            <p:spPr>
              <a:xfrm>
                <a:off x="1733075" y="1208800"/>
                <a:ext cx="30050" cy="3090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36" extrusionOk="0">
                    <a:moveTo>
                      <a:pt x="601" y="1"/>
                    </a:moveTo>
                    <a:cubicBezTo>
                      <a:pt x="267" y="1"/>
                      <a:pt x="1" y="268"/>
                      <a:pt x="1" y="601"/>
                    </a:cubicBezTo>
                    <a:cubicBezTo>
                      <a:pt x="1" y="968"/>
                      <a:pt x="267" y="1235"/>
                      <a:pt x="601" y="1235"/>
                    </a:cubicBezTo>
                    <a:cubicBezTo>
                      <a:pt x="935" y="1235"/>
                      <a:pt x="1201" y="968"/>
                      <a:pt x="1201" y="601"/>
                    </a:cubicBezTo>
                    <a:cubicBezTo>
                      <a:pt x="1201" y="268"/>
                      <a:pt x="935" y="1"/>
                      <a:pt x="60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2" name="Google Shape;2762;p27"/>
              <p:cNvSpPr/>
              <p:nvPr/>
            </p:nvSpPr>
            <p:spPr>
              <a:xfrm>
                <a:off x="1766425" y="1480675"/>
                <a:ext cx="30050" cy="30050"/>
              </a:xfrm>
              <a:custGeom>
                <a:avLst/>
                <a:gdLst/>
                <a:ahLst/>
                <a:cxnLst/>
                <a:rect l="l" t="t" r="r" b="b"/>
                <a:pathLst>
                  <a:path w="1202" h="1202" extrusionOk="0">
                    <a:moveTo>
                      <a:pt x="601" y="0"/>
                    </a:moveTo>
                    <a:cubicBezTo>
                      <a:pt x="268" y="0"/>
                      <a:pt x="1" y="267"/>
                      <a:pt x="1" y="601"/>
                    </a:cubicBezTo>
                    <a:cubicBezTo>
                      <a:pt x="1" y="934"/>
                      <a:pt x="268" y="1201"/>
                      <a:pt x="601" y="1201"/>
                    </a:cubicBezTo>
                    <a:cubicBezTo>
                      <a:pt x="935" y="1201"/>
                      <a:pt x="1202" y="934"/>
                      <a:pt x="1202" y="601"/>
                    </a:cubicBezTo>
                    <a:cubicBezTo>
                      <a:pt x="1202" y="267"/>
                      <a:pt x="935" y="0"/>
                      <a:pt x="60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3" name="Google Shape;2763;p27"/>
              <p:cNvSpPr/>
              <p:nvPr/>
            </p:nvSpPr>
            <p:spPr>
              <a:xfrm>
                <a:off x="2180900" y="1314750"/>
                <a:ext cx="106775" cy="46825"/>
              </a:xfrm>
              <a:custGeom>
                <a:avLst/>
                <a:gdLst/>
                <a:ahLst/>
                <a:cxnLst/>
                <a:rect l="l" t="t" r="r" b="b"/>
                <a:pathLst>
                  <a:path w="4271" h="1873" extrusionOk="0">
                    <a:moveTo>
                      <a:pt x="870" y="1"/>
                    </a:moveTo>
                    <a:cubicBezTo>
                      <a:pt x="579" y="1"/>
                      <a:pt x="275" y="87"/>
                      <a:pt x="0" y="333"/>
                    </a:cubicBezTo>
                    <a:cubicBezTo>
                      <a:pt x="167" y="1033"/>
                      <a:pt x="834" y="1800"/>
                      <a:pt x="2302" y="1867"/>
                    </a:cubicBezTo>
                    <a:cubicBezTo>
                      <a:pt x="2363" y="1871"/>
                      <a:pt x="2423" y="1873"/>
                      <a:pt x="2481" y="1873"/>
                    </a:cubicBezTo>
                    <a:cubicBezTo>
                      <a:pt x="3503" y="1873"/>
                      <a:pt x="4081" y="1333"/>
                      <a:pt x="4270" y="733"/>
                    </a:cubicBezTo>
                    <a:cubicBezTo>
                      <a:pt x="3890" y="532"/>
                      <a:pt x="3375" y="315"/>
                      <a:pt x="2885" y="315"/>
                    </a:cubicBezTo>
                    <a:cubicBezTo>
                      <a:pt x="2645" y="315"/>
                      <a:pt x="2411" y="368"/>
                      <a:pt x="2202" y="500"/>
                    </a:cubicBezTo>
                    <a:cubicBezTo>
                      <a:pt x="2202" y="500"/>
                      <a:pt x="1570" y="1"/>
                      <a:pt x="870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4" name="Google Shape;2764;p27"/>
              <p:cNvSpPr/>
              <p:nvPr/>
            </p:nvSpPr>
            <p:spPr>
              <a:xfrm>
                <a:off x="2177550" y="1288550"/>
                <a:ext cx="115125" cy="44550"/>
              </a:xfrm>
              <a:custGeom>
                <a:avLst/>
                <a:gdLst/>
                <a:ahLst/>
                <a:cxnLst/>
                <a:rect l="l" t="t" r="r" b="b"/>
                <a:pathLst>
                  <a:path w="4605" h="1782" extrusionOk="0">
                    <a:moveTo>
                      <a:pt x="989" y="1"/>
                    </a:moveTo>
                    <a:cubicBezTo>
                      <a:pt x="893" y="1"/>
                      <a:pt x="787" y="15"/>
                      <a:pt x="668" y="46"/>
                    </a:cubicBezTo>
                    <a:cubicBezTo>
                      <a:pt x="234" y="180"/>
                      <a:pt x="1" y="747"/>
                      <a:pt x="134" y="1381"/>
                    </a:cubicBezTo>
                    <a:cubicBezTo>
                      <a:pt x="409" y="1135"/>
                      <a:pt x="713" y="1049"/>
                      <a:pt x="1004" y="1049"/>
                    </a:cubicBezTo>
                    <a:cubicBezTo>
                      <a:pt x="1704" y="1049"/>
                      <a:pt x="2336" y="1548"/>
                      <a:pt x="2336" y="1548"/>
                    </a:cubicBezTo>
                    <a:cubicBezTo>
                      <a:pt x="2545" y="1416"/>
                      <a:pt x="2779" y="1363"/>
                      <a:pt x="3019" y="1363"/>
                    </a:cubicBezTo>
                    <a:cubicBezTo>
                      <a:pt x="3509" y="1363"/>
                      <a:pt x="4024" y="1580"/>
                      <a:pt x="4404" y="1781"/>
                    </a:cubicBezTo>
                    <a:cubicBezTo>
                      <a:pt x="4604" y="1247"/>
                      <a:pt x="4504" y="680"/>
                      <a:pt x="4137" y="547"/>
                    </a:cubicBezTo>
                    <a:cubicBezTo>
                      <a:pt x="3923" y="455"/>
                      <a:pt x="3737" y="422"/>
                      <a:pt x="3571" y="422"/>
                    </a:cubicBezTo>
                    <a:cubicBezTo>
                      <a:pt x="3195" y="422"/>
                      <a:pt x="2924" y="590"/>
                      <a:pt x="2669" y="614"/>
                    </a:cubicBezTo>
                    <a:cubicBezTo>
                      <a:pt x="2599" y="626"/>
                      <a:pt x="2534" y="632"/>
                      <a:pt x="2473" y="632"/>
                    </a:cubicBezTo>
                    <a:cubicBezTo>
                      <a:pt x="1841" y="632"/>
                      <a:pt x="1641" y="1"/>
                      <a:pt x="989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5" name="Google Shape;2765;p27"/>
              <p:cNvSpPr/>
              <p:nvPr/>
            </p:nvSpPr>
            <p:spPr>
              <a:xfrm>
                <a:off x="2295975" y="1192150"/>
                <a:ext cx="192675" cy="181775"/>
              </a:xfrm>
              <a:custGeom>
                <a:avLst/>
                <a:gdLst/>
                <a:ahLst/>
                <a:cxnLst/>
                <a:rect l="l" t="t" r="r" b="b"/>
                <a:pathLst>
                  <a:path w="7707" h="7271" extrusionOk="0">
                    <a:moveTo>
                      <a:pt x="3849" y="0"/>
                    </a:moveTo>
                    <a:cubicBezTo>
                      <a:pt x="2050" y="0"/>
                      <a:pt x="512" y="1332"/>
                      <a:pt x="267" y="3169"/>
                    </a:cubicBezTo>
                    <a:cubicBezTo>
                      <a:pt x="1" y="5137"/>
                      <a:pt x="1402" y="6971"/>
                      <a:pt x="3370" y="7238"/>
                    </a:cubicBezTo>
                    <a:cubicBezTo>
                      <a:pt x="3534" y="7260"/>
                      <a:pt x="3697" y="7271"/>
                      <a:pt x="3859" y="7271"/>
                    </a:cubicBezTo>
                    <a:cubicBezTo>
                      <a:pt x="5662" y="7271"/>
                      <a:pt x="7225" y="5940"/>
                      <a:pt x="7439" y="4103"/>
                    </a:cubicBezTo>
                    <a:cubicBezTo>
                      <a:pt x="7706" y="2101"/>
                      <a:pt x="6305" y="300"/>
                      <a:pt x="4337" y="33"/>
                    </a:cubicBezTo>
                    <a:cubicBezTo>
                      <a:pt x="4173" y="11"/>
                      <a:pt x="4009" y="0"/>
                      <a:pt x="384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6" name="Google Shape;2766;p27"/>
              <p:cNvSpPr/>
              <p:nvPr/>
            </p:nvSpPr>
            <p:spPr>
              <a:xfrm>
                <a:off x="2327675" y="1228300"/>
                <a:ext cx="111775" cy="105325"/>
              </a:xfrm>
              <a:custGeom>
                <a:avLst/>
                <a:gdLst/>
                <a:ahLst/>
                <a:cxnLst/>
                <a:rect l="l" t="t" r="r" b="b"/>
                <a:pathLst>
                  <a:path w="4471" h="4213" extrusionOk="0">
                    <a:moveTo>
                      <a:pt x="2212" y="0"/>
                    </a:moveTo>
                    <a:cubicBezTo>
                      <a:pt x="1191" y="0"/>
                      <a:pt x="289" y="786"/>
                      <a:pt x="167" y="1823"/>
                    </a:cubicBezTo>
                    <a:cubicBezTo>
                      <a:pt x="0" y="2990"/>
                      <a:pt x="801" y="4058"/>
                      <a:pt x="1968" y="4191"/>
                    </a:cubicBezTo>
                    <a:cubicBezTo>
                      <a:pt x="2069" y="4205"/>
                      <a:pt x="2168" y="4212"/>
                      <a:pt x="2266" y="4212"/>
                    </a:cubicBezTo>
                    <a:cubicBezTo>
                      <a:pt x="3307" y="4212"/>
                      <a:pt x="4184" y="3426"/>
                      <a:pt x="4337" y="2390"/>
                    </a:cubicBezTo>
                    <a:cubicBezTo>
                      <a:pt x="4470" y="1222"/>
                      <a:pt x="3669" y="155"/>
                      <a:pt x="2502" y="21"/>
                    </a:cubicBezTo>
                    <a:cubicBezTo>
                      <a:pt x="2405" y="7"/>
                      <a:pt x="2308" y="0"/>
                      <a:pt x="2212" y="0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7" name="Google Shape;2767;p27"/>
              <p:cNvSpPr/>
              <p:nvPr/>
            </p:nvSpPr>
            <p:spPr>
              <a:xfrm>
                <a:off x="1983250" y="1187750"/>
                <a:ext cx="194325" cy="181400"/>
              </a:xfrm>
              <a:custGeom>
                <a:avLst/>
                <a:gdLst/>
                <a:ahLst/>
                <a:cxnLst/>
                <a:rect l="l" t="t" r="r" b="b"/>
                <a:pathLst>
                  <a:path w="7773" h="7256" extrusionOk="0">
                    <a:moveTo>
                      <a:pt x="3913" y="1"/>
                    </a:moveTo>
                    <a:cubicBezTo>
                      <a:pt x="3734" y="1"/>
                      <a:pt x="3552" y="14"/>
                      <a:pt x="3370" y="42"/>
                    </a:cubicBezTo>
                    <a:cubicBezTo>
                      <a:pt x="1368" y="342"/>
                      <a:pt x="1" y="2210"/>
                      <a:pt x="301" y="4179"/>
                    </a:cubicBezTo>
                    <a:cubicBezTo>
                      <a:pt x="573" y="5964"/>
                      <a:pt x="2136" y="7255"/>
                      <a:pt x="3893" y="7255"/>
                    </a:cubicBezTo>
                    <a:cubicBezTo>
                      <a:pt x="4073" y="7255"/>
                      <a:pt x="4255" y="7242"/>
                      <a:pt x="4437" y="7214"/>
                    </a:cubicBezTo>
                    <a:cubicBezTo>
                      <a:pt x="6405" y="6914"/>
                      <a:pt x="7773" y="5079"/>
                      <a:pt x="7473" y="3078"/>
                    </a:cubicBezTo>
                    <a:cubicBezTo>
                      <a:pt x="7200" y="1292"/>
                      <a:pt x="5665" y="1"/>
                      <a:pt x="391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8" name="Google Shape;2768;p27"/>
              <p:cNvSpPr/>
              <p:nvPr/>
            </p:nvSpPr>
            <p:spPr>
              <a:xfrm>
                <a:off x="2029950" y="1225750"/>
                <a:ext cx="112600" cy="105375"/>
              </a:xfrm>
              <a:custGeom>
                <a:avLst/>
                <a:gdLst/>
                <a:ahLst/>
                <a:cxnLst/>
                <a:rect l="l" t="t" r="r" b="b"/>
                <a:pathLst>
                  <a:path w="4504" h="4215" extrusionOk="0">
                    <a:moveTo>
                      <a:pt x="2253" y="1"/>
                    </a:moveTo>
                    <a:cubicBezTo>
                      <a:pt x="2149" y="1"/>
                      <a:pt x="2042" y="8"/>
                      <a:pt x="1935" y="23"/>
                    </a:cubicBezTo>
                    <a:cubicBezTo>
                      <a:pt x="801" y="190"/>
                      <a:pt x="1" y="1258"/>
                      <a:pt x="167" y="2425"/>
                    </a:cubicBezTo>
                    <a:cubicBezTo>
                      <a:pt x="319" y="3458"/>
                      <a:pt x="1219" y="4215"/>
                      <a:pt x="2261" y="4215"/>
                    </a:cubicBezTo>
                    <a:cubicBezTo>
                      <a:pt x="2363" y="4215"/>
                      <a:pt x="2465" y="4208"/>
                      <a:pt x="2569" y="4193"/>
                    </a:cubicBezTo>
                    <a:cubicBezTo>
                      <a:pt x="3703" y="4026"/>
                      <a:pt x="4504" y="2925"/>
                      <a:pt x="4337" y="1791"/>
                    </a:cubicBezTo>
                    <a:cubicBezTo>
                      <a:pt x="4186" y="731"/>
                      <a:pt x="3291" y="1"/>
                      <a:pt x="2253" y="1"/>
                    </a:cubicBezTo>
                    <a:close/>
                  </a:path>
                </a:pathLst>
              </a:custGeom>
              <a:solidFill>
                <a:srgbClr val="231C1C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69" name="Google Shape;2769;p27"/>
              <p:cNvSpPr/>
              <p:nvPr/>
            </p:nvSpPr>
            <p:spPr>
              <a:xfrm>
                <a:off x="2336000" y="1347825"/>
                <a:ext cx="93425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737" h="3351" extrusionOk="0">
                    <a:moveTo>
                      <a:pt x="1881" y="0"/>
                    </a:moveTo>
                    <a:cubicBezTo>
                      <a:pt x="913" y="0"/>
                      <a:pt x="130" y="605"/>
                      <a:pt x="67" y="1411"/>
                    </a:cubicBezTo>
                    <a:cubicBezTo>
                      <a:pt x="1" y="2279"/>
                      <a:pt x="768" y="3246"/>
                      <a:pt x="1835" y="3346"/>
                    </a:cubicBezTo>
                    <a:cubicBezTo>
                      <a:pt x="1878" y="3349"/>
                      <a:pt x="1919" y="3350"/>
                      <a:pt x="1960" y="3350"/>
                    </a:cubicBezTo>
                    <a:cubicBezTo>
                      <a:pt x="2928" y="3350"/>
                      <a:pt x="3606" y="2612"/>
                      <a:pt x="3670" y="1812"/>
                    </a:cubicBezTo>
                    <a:cubicBezTo>
                      <a:pt x="3737" y="944"/>
                      <a:pt x="3136" y="77"/>
                      <a:pt x="2102" y="10"/>
                    </a:cubicBezTo>
                    <a:cubicBezTo>
                      <a:pt x="2028" y="3"/>
                      <a:pt x="1954" y="0"/>
                      <a:pt x="188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0" name="Google Shape;2770;p27"/>
              <p:cNvSpPr/>
              <p:nvPr/>
            </p:nvSpPr>
            <p:spPr>
              <a:xfrm>
                <a:off x="2025775" y="1346975"/>
                <a:ext cx="97600" cy="83775"/>
              </a:xfrm>
              <a:custGeom>
                <a:avLst/>
                <a:gdLst/>
                <a:ahLst/>
                <a:cxnLst/>
                <a:rect l="l" t="t" r="r" b="b"/>
                <a:pathLst>
                  <a:path w="3904" h="3351" extrusionOk="0">
                    <a:moveTo>
                      <a:pt x="1886" y="1"/>
                    </a:moveTo>
                    <a:cubicBezTo>
                      <a:pt x="1759" y="1"/>
                      <a:pt x="1630" y="15"/>
                      <a:pt x="1502" y="44"/>
                    </a:cubicBezTo>
                    <a:cubicBezTo>
                      <a:pt x="468" y="245"/>
                      <a:pt x="1" y="1179"/>
                      <a:pt x="168" y="2013"/>
                    </a:cubicBezTo>
                    <a:cubicBezTo>
                      <a:pt x="343" y="2771"/>
                      <a:pt x="977" y="3351"/>
                      <a:pt x="1824" y="3351"/>
                    </a:cubicBezTo>
                    <a:cubicBezTo>
                      <a:pt x="1946" y="3351"/>
                      <a:pt x="2072" y="3339"/>
                      <a:pt x="2202" y="3313"/>
                    </a:cubicBezTo>
                    <a:cubicBezTo>
                      <a:pt x="3237" y="3080"/>
                      <a:pt x="3904" y="2213"/>
                      <a:pt x="3737" y="1379"/>
                    </a:cubicBezTo>
                    <a:cubicBezTo>
                      <a:pt x="3562" y="652"/>
                      <a:pt x="2754" y="1"/>
                      <a:pt x="188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052601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5">
  <p:cSld name="Title only 5">
    <p:spTree>
      <p:nvGrpSpPr>
        <p:cNvPr id="1" name="Shape 2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2" name="Google Shape;2772;p2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73" name="Google Shape;2773;p28"/>
          <p:cNvSpPr/>
          <p:nvPr/>
        </p:nvSpPr>
        <p:spPr>
          <a:xfrm>
            <a:off x="7937225" y="22927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4" name="Google Shape;2774;p28"/>
          <p:cNvSpPr/>
          <p:nvPr/>
        </p:nvSpPr>
        <p:spPr>
          <a:xfrm>
            <a:off x="-4738853" y="-3765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775" name="Google Shape;2775;p28"/>
          <p:cNvSpPr/>
          <p:nvPr/>
        </p:nvSpPr>
        <p:spPr>
          <a:xfrm>
            <a:off x="439733" y="6059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776" name="Google Shape;2776;p28"/>
          <p:cNvGrpSpPr/>
          <p:nvPr/>
        </p:nvGrpSpPr>
        <p:grpSpPr>
          <a:xfrm rot="2700000">
            <a:off x="660931" y="368665"/>
            <a:ext cx="1073423" cy="1560619"/>
            <a:chOff x="7193925" y="3631200"/>
            <a:chExt cx="805075" cy="1170475"/>
          </a:xfrm>
        </p:grpSpPr>
        <p:grpSp>
          <p:nvGrpSpPr>
            <p:cNvPr id="2777" name="Google Shape;2777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778" name="Google Shape;2778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79" name="Google Shape;2779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0" name="Google Shape;2780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1" name="Google Shape;2781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2" name="Google Shape;2782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3" name="Google Shape;2783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4" name="Google Shape;2784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5" name="Google Shape;2785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6" name="Google Shape;2786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7" name="Google Shape;2787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8" name="Google Shape;2788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89" name="Google Shape;2789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0" name="Google Shape;2790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1" name="Google Shape;2791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2" name="Google Shape;2792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3" name="Google Shape;2793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4" name="Google Shape;2794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5" name="Google Shape;2795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6" name="Google Shape;2796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7" name="Google Shape;2797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8" name="Google Shape;2798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799" name="Google Shape;2799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0" name="Google Shape;2800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1" name="Google Shape;2801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2" name="Google Shape;2802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3" name="Google Shape;2803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04" name="Google Shape;2804;p28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805" name="Google Shape;2805;p28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6" name="Google Shape;2806;p28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7" name="Google Shape;2807;p28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8" name="Google Shape;2808;p28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09" name="Google Shape;2809;p28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0" name="Google Shape;2810;p28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1" name="Google Shape;2811;p28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2" name="Google Shape;2812;p28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3" name="Google Shape;2813;p28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4" name="Google Shape;2814;p28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5" name="Google Shape;2815;p28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6" name="Google Shape;2816;p28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7" name="Google Shape;2817;p28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8" name="Google Shape;2818;p28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19" name="Google Shape;2819;p28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0" name="Google Shape;2820;p28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1" name="Google Shape;2821;p28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2" name="Google Shape;2822;p28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3" name="Google Shape;2823;p28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4" name="Google Shape;2824;p28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5" name="Google Shape;2825;p28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6" name="Google Shape;2826;p28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7" name="Google Shape;2827;p28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8" name="Google Shape;2828;p28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29" name="Google Shape;2829;p28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30" name="Google Shape;2830;p28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31" name="Google Shape;2831;p28"/>
          <p:cNvSpPr/>
          <p:nvPr/>
        </p:nvSpPr>
        <p:spPr>
          <a:xfrm>
            <a:off x="2260733" y="3719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2" name="Google Shape;2832;p28"/>
          <p:cNvSpPr/>
          <p:nvPr/>
        </p:nvSpPr>
        <p:spPr>
          <a:xfrm>
            <a:off x="11514799" y="19693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3" name="Google Shape;2833;p28"/>
          <p:cNvSpPr/>
          <p:nvPr/>
        </p:nvSpPr>
        <p:spPr>
          <a:xfrm>
            <a:off x="442537" y="22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4" name="Google Shape;2834;p28"/>
          <p:cNvSpPr/>
          <p:nvPr/>
        </p:nvSpPr>
        <p:spPr>
          <a:xfrm>
            <a:off x="11709237" y="6126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228784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6">
  <p:cSld name="Title only 6">
    <p:spTree>
      <p:nvGrpSpPr>
        <p:cNvPr id="1" name="Shape 2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" name="Google Shape;2836;p29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37" name="Google Shape;2837;p29"/>
          <p:cNvSpPr/>
          <p:nvPr/>
        </p:nvSpPr>
        <p:spPr>
          <a:xfrm flipH="1">
            <a:off x="-4963887" y="-9133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8" name="Google Shape;2838;p29"/>
          <p:cNvSpPr/>
          <p:nvPr/>
        </p:nvSpPr>
        <p:spPr>
          <a:xfrm flipH="1">
            <a:off x="2243664" y="472398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39" name="Google Shape;2839;p29"/>
          <p:cNvSpPr/>
          <p:nvPr/>
        </p:nvSpPr>
        <p:spPr>
          <a:xfrm flipH="1">
            <a:off x="5790535" y="-21497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40" name="Google Shape;2840;p29"/>
          <p:cNvSpPr/>
          <p:nvPr/>
        </p:nvSpPr>
        <p:spPr>
          <a:xfrm>
            <a:off x="1817599" y="3361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41" name="Google Shape;2841;p29"/>
          <p:cNvGrpSpPr/>
          <p:nvPr/>
        </p:nvGrpSpPr>
        <p:grpSpPr>
          <a:xfrm rot="-1799830">
            <a:off x="9921579" y="951387"/>
            <a:ext cx="1009629" cy="1012931"/>
            <a:chOff x="3841181" y="335095"/>
            <a:chExt cx="549700" cy="551497"/>
          </a:xfrm>
        </p:grpSpPr>
        <p:grpSp>
          <p:nvGrpSpPr>
            <p:cNvPr id="2842" name="Google Shape;2842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43" name="Google Shape;2843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4" name="Google Shape;2844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5" name="Google Shape;2845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6" name="Google Shape;2846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7" name="Google Shape;2847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8" name="Google Shape;2848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49" name="Google Shape;2849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0" name="Google Shape;2850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1" name="Google Shape;2851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2" name="Google Shape;2852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3" name="Google Shape;2853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4" name="Google Shape;2854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5" name="Google Shape;2855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56" name="Google Shape;2856;p29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57" name="Google Shape;2857;p29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8" name="Google Shape;2858;p29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59" name="Google Shape;2859;p29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0" name="Google Shape;2860;p29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1" name="Google Shape;2861;p29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2" name="Google Shape;2862;p29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3" name="Google Shape;2863;p29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4" name="Google Shape;2864;p29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5" name="Google Shape;2865;p29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6" name="Google Shape;2866;p29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7" name="Google Shape;2867;p29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8" name="Google Shape;2868;p29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69" name="Google Shape;2869;p29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870" name="Google Shape;2870;p29"/>
          <p:cNvSpPr/>
          <p:nvPr/>
        </p:nvSpPr>
        <p:spPr>
          <a:xfrm>
            <a:off x="11214992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1" name="Google Shape;2871;p29"/>
          <p:cNvSpPr/>
          <p:nvPr/>
        </p:nvSpPr>
        <p:spPr>
          <a:xfrm>
            <a:off x="11528359" y="57376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2" name="Google Shape;2872;p29"/>
          <p:cNvSpPr/>
          <p:nvPr/>
        </p:nvSpPr>
        <p:spPr>
          <a:xfrm>
            <a:off x="293592" y="23153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3" name="Google Shape;2873;p29"/>
          <p:cNvSpPr/>
          <p:nvPr/>
        </p:nvSpPr>
        <p:spPr>
          <a:xfrm>
            <a:off x="507203" y="5484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4" name="Google Shape;2874;p29"/>
          <p:cNvSpPr/>
          <p:nvPr/>
        </p:nvSpPr>
        <p:spPr>
          <a:xfrm>
            <a:off x="6307403" y="63154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168200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7">
  <p:cSld name="Title only 7">
    <p:spTree>
      <p:nvGrpSpPr>
        <p:cNvPr id="1" name="Shape 2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6" name="Google Shape;2876;p30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877" name="Google Shape;2877;p30"/>
          <p:cNvSpPr/>
          <p:nvPr/>
        </p:nvSpPr>
        <p:spPr>
          <a:xfrm flipH="1">
            <a:off x="-2960720" y="-20756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8" name="Google Shape;2878;p30"/>
          <p:cNvSpPr/>
          <p:nvPr/>
        </p:nvSpPr>
        <p:spPr>
          <a:xfrm flipH="1">
            <a:off x="-303569" y="48229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79" name="Google Shape;2879;p30"/>
          <p:cNvSpPr/>
          <p:nvPr/>
        </p:nvSpPr>
        <p:spPr>
          <a:xfrm flipH="1">
            <a:off x="6730301" y="-41549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0" name="Google Shape;2880;p30"/>
          <p:cNvSpPr/>
          <p:nvPr/>
        </p:nvSpPr>
        <p:spPr>
          <a:xfrm>
            <a:off x="1564133" y="6048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881" name="Google Shape;2881;p30"/>
          <p:cNvGrpSpPr/>
          <p:nvPr/>
        </p:nvGrpSpPr>
        <p:grpSpPr>
          <a:xfrm rot="-900248">
            <a:off x="1441664" y="784955"/>
            <a:ext cx="584051" cy="585960"/>
            <a:chOff x="3841181" y="335095"/>
            <a:chExt cx="549700" cy="551497"/>
          </a:xfrm>
        </p:grpSpPr>
        <p:grpSp>
          <p:nvGrpSpPr>
            <p:cNvPr id="2882" name="Google Shape;288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83" name="Google Shape;288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4" name="Google Shape;288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5" name="Google Shape;288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6" name="Google Shape;288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7" name="Google Shape;288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8" name="Google Shape;288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89" name="Google Shape;288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0" name="Google Shape;289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1" name="Google Shape;289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2" name="Google Shape;289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3" name="Google Shape;289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4" name="Google Shape;289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5" name="Google Shape;289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896" name="Google Shape;289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897" name="Google Shape;289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8" name="Google Shape;289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899" name="Google Shape;289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0" name="Google Shape;290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1" name="Google Shape;290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2" name="Google Shape;290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3" name="Google Shape;290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4" name="Google Shape;290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5" name="Google Shape;290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6" name="Google Shape;290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7" name="Google Shape;290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8" name="Google Shape;290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09" name="Google Shape;290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10" name="Google Shape;2910;p30"/>
          <p:cNvSpPr/>
          <p:nvPr/>
        </p:nvSpPr>
        <p:spPr>
          <a:xfrm>
            <a:off x="610753" y="15028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11" name="Google Shape;2911;p30"/>
          <p:cNvGrpSpPr/>
          <p:nvPr/>
        </p:nvGrpSpPr>
        <p:grpSpPr>
          <a:xfrm rot="-3599868">
            <a:off x="10217251" y="775870"/>
            <a:ext cx="864364" cy="867153"/>
            <a:chOff x="3841181" y="335095"/>
            <a:chExt cx="549700" cy="551497"/>
          </a:xfrm>
        </p:grpSpPr>
        <p:grpSp>
          <p:nvGrpSpPr>
            <p:cNvPr id="2912" name="Google Shape;2912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13" name="Google Shape;2913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4" name="Google Shape;2914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5" name="Google Shape;2915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6" name="Google Shape;2916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7" name="Google Shape;2917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8" name="Google Shape;2918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19" name="Google Shape;2919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0" name="Google Shape;2920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1" name="Google Shape;2921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2" name="Google Shape;2922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3" name="Google Shape;2923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4" name="Google Shape;2924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5" name="Google Shape;2925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26" name="Google Shape;2926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27" name="Google Shape;2927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8" name="Google Shape;2928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29" name="Google Shape;2929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0" name="Google Shape;2930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1" name="Google Shape;2931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2" name="Google Shape;2932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3" name="Google Shape;2933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4" name="Google Shape;2934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5" name="Google Shape;2935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6" name="Google Shape;2936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7" name="Google Shape;2937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8" name="Google Shape;2938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39" name="Google Shape;2939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2940" name="Google Shape;2940;p30"/>
          <p:cNvGrpSpPr/>
          <p:nvPr/>
        </p:nvGrpSpPr>
        <p:grpSpPr>
          <a:xfrm rot="-5399708">
            <a:off x="518797" y="4714705"/>
            <a:ext cx="864348" cy="867175"/>
            <a:chOff x="3841181" y="335095"/>
            <a:chExt cx="549700" cy="551497"/>
          </a:xfrm>
        </p:grpSpPr>
        <p:grpSp>
          <p:nvGrpSpPr>
            <p:cNvPr id="2941" name="Google Shape;2941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42" name="Google Shape;2942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3" name="Google Shape;2943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4" name="Google Shape;2944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5" name="Google Shape;2945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6" name="Google Shape;2946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7" name="Google Shape;2947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8" name="Google Shape;2948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9" name="Google Shape;2949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0" name="Google Shape;2950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1" name="Google Shape;2951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2" name="Google Shape;2952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3" name="Google Shape;2953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4" name="Google Shape;2954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2955" name="Google Shape;2955;p3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2956" name="Google Shape;2956;p3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7" name="Google Shape;2957;p3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8" name="Google Shape;2958;p3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9" name="Google Shape;2959;p3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0" name="Google Shape;2960;p3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1" name="Google Shape;2961;p3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2" name="Google Shape;2962;p3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3" name="Google Shape;2963;p3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4" name="Google Shape;2964;p3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5" name="Google Shape;2965;p3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6" name="Google Shape;2966;p3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7" name="Google Shape;2967;p3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8" name="Google Shape;2968;p3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2969" name="Google Shape;2969;p30"/>
          <p:cNvSpPr/>
          <p:nvPr/>
        </p:nvSpPr>
        <p:spPr>
          <a:xfrm>
            <a:off x="10649433" y="56182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0" name="Google Shape;2970;p30"/>
          <p:cNvSpPr/>
          <p:nvPr/>
        </p:nvSpPr>
        <p:spPr>
          <a:xfrm>
            <a:off x="11241019" y="4821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1" name="Google Shape;2971;p30"/>
          <p:cNvSpPr/>
          <p:nvPr/>
        </p:nvSpPr>
        <p:spPr>
          <a:xfrm>
            <a:off x="11475686" y="20625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292582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"/>
          <p:cNvSpPr/>
          <p:nvPr/>
        </p:nvSpPr>
        <p:spPr>
          <a:xfrm rot="-2700000">
            <a:off x="6456105" y="5121820"/>
            <a:ext cx="6272524" cy="3746896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8" name="Google Shape;288;p4"/>
          <p:cNvSpPr/>
          <p:nvPr/>
        </p:nvSpPr>
        <p:spPr>
          <a:xfrm>
            <a:off x="469892" y="-191835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89" name="Google Shape;289;p4"/>
          <p:cNvSpPr txBox="1">
            <a:spLocks noGrp="1"/>
          </p:cNvSpPr>
          <p:nvPr>
            <p:ph type="body" idx="1"/>
          </p:nvPr>
        </p:nvSpPr>
        <p:spPr>
          <a:xfrm>
            <a:off x="960000" y="1678633"/>
            <a:ext cx="10272000" cy="445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AutoNum type="arabicPeriod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/>
            </a:lvl9pPr>
          </a:lstStyle>
          <a:p>
            <a:endParaRPr/>
          </a:p>
        </p:txBody>
      </p:sp>
      <p:sp>
        <p:nvSpPr>
          <p:cNvPr id="290" name="Google Shape;290;p4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291" name="Google Shape;291;p4"/>
          <p:cNvGrpSpPr/>
          <p:nvPr/>
        </p:nvGrpSpPr>
        <p:grpSpPr>
          <a:xfrm rot="2700000">
            <a:off x="10986772" y="5571700"/>
            <a:ext cx="732921" cy="1065573"/>
            <a:chOff x="7193925" y="3631200"/>
            <a:chExt cx="805075" cy="1170475"/>
          </a:xfrm>
        </p:grpSpPr>
        <p:grpSp>
          <p:nvGrpSpPr>
            <p:cNvPr id="292" name="Google Shape;292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293" name="Google Shape;293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4" name="Google Shape;294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5" name="Google Shape;295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6" name="Google Shape;296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7" name="Google Shape;297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8" name="Google Shape;298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" name="Google Shape;299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" name="Google Shape;300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" name="Google Shape;301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" name="Google Shape;302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" name="Google Shape;303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" name="Google Shape;304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" name="Google Shape;305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" name="Google Shape;306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" name="Google Shape;307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" name="Google Shape;308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" name="Google Shape;309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0" name="Google Shape;310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" name="Google Shape;311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" name="Google Shape;312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" name="Google Shape;313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" name="Google Shape;314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" name="Google Shape;315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" name="Google Shape;316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" name="Google Shape;317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" name="Google Shape;318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9" name="Google Shape;319;p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0" name="Google Shape;320;p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" name="Google Shape;321;p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" name="Google Shape;322;p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" name="Google Shape;323;p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" name="Google Shape;324;p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" name="Google Shape;325;p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" name="Google Shape;326;p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" name="Google Shape;327;p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" name="Google Shape;328;p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" name="Google Shape;329;p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" name="Google Shape;330;p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" name="Google Shape;331;p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" name="Google Shape;332;p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" name="Google Shape;333;p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" name="Google Shape;334;p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" name="Google Shape;335;p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" name="Google Shape;336;p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" name="Google Shape;337;p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" name="Google Shape;338;p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" name="Google Shape;339;p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" name="Google Shape;340;p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" name="Google Shape;341;p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" name="Google Shape;342;p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" name="Google Shape;343;p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" name="Google Shape;344;p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5" name="Google Shape;345;p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6" name="Google Shape;346;p4"/>
          <p:cNvSpPr/>
          <p:nvPr/>
        </p:nvSpPr>
        <p:spPr>
          <a:xfrm>
            <a:off x="11576737" y="369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7" name="Google Shape;347;p4"/>
          <p:cNvSpPr/>
          <p:nvPr/>
        </p:nvSpPr>
        <p:spPr>
          <a:xfrm>
            <a:off x="11754403" y="475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8" name="Google Shape;348;p4"/>
          <p:cNvSpPr/>
          <p:nvPr/>
        </p:nvSpPr>
        <p:spPr>
          <a:xfrm>
            <a:off x="9947470" y="6376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9" name="Google Shape;349;p4"/>
          <p:cNvSpPr/>
          <p:nvPr/>
        </p:nvSpPr>
        <p:spPr>
          <a:xfrm>
            <a:off x="221532" y="4058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0" name="Google Shape;350;p4"/>
          <p:cNvSpPr/>
          <p:nvPr/>
        </p:nvSpPr>
        <p:spPr>
          <a:xfrm>
            <a:off x="325937" y="6317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" name="Google Shape;351;p4"/>
          <p:cNvSpPr/>
          <p:nvPr/>
        </p:nvSpPr>
        <p:spPr>
          <a:xfrm>
            <a:off x="221532" y="302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2" name="Google Shape;352;p4"/>
          <p:cNvGrpSpPr/>
          <p:nvPr/>
        </p:nvGrpSpPr>
        <p:grpSpPr>
          <a:xfrm>
            <a:off x="1298875" y="472194"/>
            <a:ext cx="732933" cy="735329"/>
            <a:chOff x="3841181" y="335095"/>
            <a:chExt cx="549700" cy="551497"/>
          </a:xfrm>
        </p:grpSpPr>
        <p:grpSp>
          <p:nvGrpSpPr>
            <p:cNvPr id="353" name="Google Shape;353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4" name="Google Shape;354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5" name="Google Shape;355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" name="Google Shape;356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" name="Google Shape;357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" name="Google Shape;358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" name="Google Shape;359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" name="Google Shape;360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" name="Google Shape;361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" name="Google Shape;362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" name="Google Shape;363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" name="Google Shape;364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" name="Google Shape;365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" name="Google Shape;366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7" name="Google Shape;367;p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8" name="Google Shape;368;p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" name="Google Shape;369;p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" name="Google Shape;370;p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" name="Google Shape;371;p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" name="Google Shape;372;p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" name="Google Shape;373;p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" name="Google Shape;374;p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" name="Google Shape;375;p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" name="Google Shape;376;p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7" name="Google Shape;377;p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" name="Google Shape;378;p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" name="Google Shape;379;p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" name="Google Shape;380;p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226733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spTree>
      <p:nvGrpSpPr>
        <p:cNvPr id="1" name="Shape 29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3" name="Google Shape;2973;p31"/>
          <p:cNvSpPr/>
          <p:nvPr/>
        </p:nvSpPr>
        <p:spPr>
          <a:xfrm flipH="1">
            <a:off x="-5071020" y="1991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4" name="Google Shape;2974;p31"/>
          <p:cNvSpPr/>
          <p:nvPr/>
        </p:nvSpPr>
        <p:spPr>
          <a:xfrm flipH="1">
            <a:off x="7491880" y="756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75" name="Google Shape;2975;p31"/>
          <p:cNvSpPr txBox="1">
            <a:spLocks noGrp="1"/>
          </p:cNvSpPr>
          <p:nvPr>
            <p:ph type="title" hasCustomPrompt="1"/>
          </p:nvPr>
        </p:nvSpPr>
        <p:spPr>
          <a:xfrm>
            <a:off x="3087096" y="71035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6" name="Google Shape;2976;p31"/>
          <p:cNvSpPr txBox="1">
            <a:spLocks noGrp="1"/>
          </p:cNvSpPr>
          <p:nvPr>
            <p:ph type="subTitle" idx="1"/>
          </p:nvPr>
        </p:nvSpPr>
        <p:spPr>
          <a:xfrm>
            <a:off x="3087032" y="1991217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7" name="Google Shape;2977;p31"/>
          <p:cNvSpPr txBox="1">
            <a:spLocks noGrp="1"/>
          </p:cNvSpPr>
          <p:nvPr>
            <p:ph type="title" idx="2" hasCustomPrompt="1"/>
          </p:nvPr>
        </p:nvSpPr>
        <p:spPr>
          <a:xfrm>
            <a:off x="3087175" y="2499965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78" name="Google Shape;2978;p31"/>
          <p:cNvSpPr txBox="1">
            <a:spLocks noGrp="1"/>
          </p:cNvSpPr>
          <p:nvPr>
            <p:ph type="subTitle" idx="3"/>
          </p:nvPr>
        </p:nvSpPr>
        <p:spPr>
          <a:xfrm>
            <a:off x="3087000" y="3780833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79" name="Google Shape;2979;p31"/>
          <p:cNvSpPr txBox="1">
            <a:spLocks noGrp="1"/>
          </p:cNvSpPr>
          <p:nvPr>
            <p:ph type="title" idx="4" hasCustomPrompt="1"/>
          </p:nvPr>
        </p:nvSpPr>
        <p:spPr>
          <a:xfrm>
            <a:off x="3087175" y="4289581"/>
            <a:ext cx="6018000" cy="138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7200"/>
              <a:buNone/>
              <a:defRPr sz="8000"/>
            </a:lvl1pPr>
            <a:lvl2pPr lvl="1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2pPr>
            <a:lvl3pPr lvl="2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3pPr>
            <a:lvl4pPr lvl="3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4pPr>
            <a:lvl5pPr lvl="4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5pPr>
            <a:lvl6pPr lvl="5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6pPr>
            <a:lvl7pPr lvl="6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7pPr>
            <a:lvl8pPr lvl="7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8pPr>
            <a:lvl9pPr lvl="8" rtl="0">
              <a:spcBef>
                <a:spcPts val="0"/>
              </a:spcBef>
              <a:spcAft>
                <a:spcPts val="0"/>
              </a:spcAft>
              <a:buSzPts val="7200"/>
              <a:buNone/>
              <a:defRPr sz="9600"/>
            </a:lvl9pPr>
          </a:lstStyle>
          <a:p>
            <a:r>
              <a:t>xx%</a:t>
            </a:r>
          </a:p>
        </p:txBody>
      </p:sp>
      <p:sp>
        <p:nvSpPr>
          <p:cNvPr id="2980" name="Google Shape;2980;p31"/>
          <p:cNvSpPr txBox="1">
            <a:spLocks noGrp="1"/>
          </p:cNvSpPr>
          <p:nvPr>
            <p:ph type="subTitle" idx="5"/>
          </p:nvPr>
        </p:nvSpPr>
        <p:spPr>
          <a:xfrm>
            <a:off x="3087032" y="5570449"/>
            <a:ext cx="6018000" cy="57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2981" name="Google Shape;2981;p31"/>
          <p:cNvSpPr/>
          <p:nvPr/>
        </p:nvSpPr>
        <p:spPr>
          <a:xfrm>
            <a:off x="392886" y="11671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2" name="Google Shape;2982;p31"/>
          <p:cNvSpPr/>
          <p:nvPr/>
        </p:nvSpPr>
        <p:spPr>
          <a:xfrm>
            <a:off x="2460182" y="2134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3" name="Google Shape;2983;p31"/>
          <p:cNvSpPr/>
          <p:nvPr/>
        </p:nvSpPr>
        <p:spPr>
          <a:xfrm>
            <a:off x="2512386" y="61325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4" name="Google Shape;2984;p31"/>
          <p:cNvSpPr/>
          <p:nvPr/>
        </p:nvSpPr>
        <p:spPr>
          <a:xfrm>
            <a:off x="10238099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5" name="Google Shape;2985;p31"/>
          <p:cNvSpPr/>
          <p:nvPr/>
        </p:nvSpPr>
        <p:spPr>
          <a:xfrm>
            <a:off x="10756133" y="16664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986" name="Google Shape;2986;p31"/>
          <p:cNvSpPr/>
          <p:nvPr/>
        </p:nvSpPr>
        <p:spPr>
          <a:xfrm>
            <a:off x="10290303" y="5834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2987" name="Google Shape;2987;p31"/>
          <p:cNvGrpSpPr/>
          <p:nvPr/>
        </p:nvGrpSpPr>
        <p:grpSpPr>
          <a:xfrm>
            <a:off x="10148758" y="2685409"/>
            <a:ext cx="1342292" cy="1682937"/>
            <a:chOff x="7475418" y="335106"/>
            <a:chExt cx="1006719" cy="1262203"/>
          </a:xfrm>
        </p:grpSpPr>
        <p:grpSp>
          <p:nvGrpSpPr>
            <p:cNvPr id="2988" name="Google Shape;2988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2989" name="Google Shape;2989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0" name="Google Shape;2990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1" name="Google Shape;2991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2" name="Google Shape;2992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3" name="Google Shape;2993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4" name="Google Shape;2994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5" name="Google Shape;2995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6" name="Google Shape;2996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7" name="Google Shape;2997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8" name="Google Shape;2998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2999" name="Google Shape;2999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0" name="Google Shape;3000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1" name="Google Shape;3001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2" name="Google Shape;3002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3" name="Google Shape;3003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4" name="Google Shape;3004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5" name="Google Shape;3005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6" name="Google Shape;3006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7" name="Google Shape;3007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8" name="Google Shape;3008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09" name="Google Shape;3009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0" name="Google Shape;3010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1" name="Google Shape;3011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2" name="Google Shape;3012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3" name="Google Shape;3013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4" name="Google Shape;3014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15" name="Google Shape;3015;p3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016" name="Google Shape;3016;p3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7" name="Google Shape;3017;p3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8" name="Google Shape;3018;p3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19" name="Google Shape;3019;p3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0" name="Google Shape;3020;p3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1" name="Google Shape;3021;p3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2" name="Google Shape;3022;p3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3" name="Google Shape;3023;p3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4" name="Google Shape;3024;p3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5" name="Google Shape;3025;p3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6" name="Google Shape;3026;p3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7" name="Google Shape;3027;p3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8" name="Google Shape;3028;p3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29" name="Google Shape;3029;p3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0" name="Google Shape;3030;p3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1" name="Google Shape;3031;p3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2" name="Google Shape;3032;p3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3" name="Google Shape;3033;p3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4" name="Google Shape;3034;p3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5" name="Google Shape;3035;p3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6" name="Google Shape;3036;p3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7" name="Google Shape;3037;p3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8" name="Google Shape;3038;p3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39" name="Google Shape;3039;p3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0" name="Google Shape;3040;p3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1" name="Google Shape;3041;p3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042" name="Google Shape;3042;p31"/>
          <p:cNvGrpSpPr/>
          <p:nvPr/>
        </p:nvGrpSpPr>
        <p:grpSpPr>
          <a:xfrm rot="1800044">
            <a:off x="1120750" y="960983"/>
            <a:ext cx="1073409" cy="1560599"/>
            <a:chOff x="7193925" y="3631200"/>
            <a:chExt cx="805075" cy="1170475"/>
          </a:xfrm>
        </p:grpSpPr>
        <p:grpSp>
          <p:nvGrpSpPr>
            <p:cNvPr id="3043" name="Google Shape;3043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44" name="Google Shape;3044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5" name="Google Shape;3045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6" name="Google Shape;3046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7" name="Google Shape;3047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8" name="Google Shape;3048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49" name="Google Shape;3049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0" name="Google Shape;3050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1" name="Google Shape;3051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2" name="Google Shape;3052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3" name="Google Shape;3053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4" name="Google Shape;3054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5" name="Google Shape;3055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6" name="Google Shape;3056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7" name="Google Shape;3057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8" name="Google Shape;3058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59" name="Google Shape;3059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0" name="Google Shape;3060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1" name="Google Shape;3061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2" name="Google Shape;3062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3" name="Google Shape;3063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4" name="Google Shape;3064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5" name="Google Shape;3065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6" name="Google Shape;3066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7" name="Google Shape;3067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8" name="Google Shape;3068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69" name="Google Shape;3069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070" name="Google Shape;3070;p31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071" name="Google Shape;3071;p31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2" name="Google Shape;3072;p31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3" name="Google Shape;3073;p31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4" name="Google Shape;3074;p31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5" name="Google Shape;3075;p31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6" name="Google Shape;3076;p31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7" name="Google Shape;3077;p31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8" name="Google Shape;3078;p31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79" name="Google Shape;3079;p31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0" name="Google Shape;3080;p31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1" name="Google Shape;3081;p31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2" name="Google Shape;3082;p31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3" name="Google Shape;3083;p31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4" name="Google Shape;3084;p31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5" name="Google Shape;3085;p31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6" name="Google Shape;3086;p31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7" name="Google Shape;3087;p31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8" name="Google Shape;3088;p31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89" name="Google Shape;3089;p31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0" name="Google Shape;3090;p31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1" name="Google Shape;3091;p31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2" name="Google Shape;3092;p31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3" name="Google Shape;3093;p31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4" name="Google Shape;3094;p31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5" name="Google Shape;3095;p31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096" name="Google Shape;3096;p31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94408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 1">
  <p:cSld name="Numbers and text 1">
    <p:spTree>
      <p:nvGrpSpPr>
        <p:cNvPr id="1" name="Shape 30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8" name="Google Shape;3098;p32"/>
          <p:cNvSpPr/>
          <p:nvPr/>
        </p:nvSpPr>
        <p:spPr>
          <a:xfrm flipH="1">
            <a:off x="9741731" y="3695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099" name="Google Shape;3099;p32"/>
          <p:cNvSpPr/>
          <p:nvPr/>
        </p:nvSpPr>
        <p:spPr>
          <a:xfrm flipH="1">
            <a:off x="1236168" y="-31239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0" name="Google Shape;3100;p32"/>
          <p:cNvSpPr/>
          <p:nvPr/>
        </p:nvSpPr>
        <p:spPr>
          <a:xfrm flipH="1">
            <a:off x="-3465787" y="4648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01" name="Google Shape;3101;p32"/>
          <p:cNvSpPr txBox="1">
            <a:spLocks noGrp="1"/>
          </p:cNvSpPr>
          <p:nvPr>
            <p:ph type="title" hasCustomPrompt="1"/>
          </p:nvPr>
        </p:nvSpPr>
        <p:spPr>
          <a:xfrm>
            <a:off x="1711900" y="2015067"/>
            <a:ext cx="1429600" cy="90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2" name="Google Shape;3102;p32"/>
          <p:cNvSpPr txBox="1">
            <a:spLocks noGrp="1"/>
          </p:cNvSpPr>
          <p:nvPr>
            <p:ph type="subTitle" idx="1"/>
          </p:nvPr>
        </p:nvSpPr>
        <p:spPr>
          <a:xfrm>
            <a:off x="1237800" y="3978020"/>
            <a:ext cx="2377600" cy="5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3" name="Google Shape;3103;p32"/>
          <p:cNvSpPr txBox="1">
            <a:spLocks noGrp="1"/>
          </p:cNvSpPr>
          <p:nvPr>
            <p:ph type="title" idx="2" hasCustomPrompt="1"/>
          </p:nvPr>
        </p:nvSpPr>
        <p:spPr>
          <a:xfrm>
            <a:off x="52562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4" name="Google Shape;3104;p32"/>
          <p:cNvSpPr txBox="1">
            <a:spLocks noGrp="1"/>
          </p:cNvSpPr>
          <p:nvPr>
            <p:ph type="subTitle" idx="3"/>
          </p:nvPr>
        </p:nvSpPr>
        <p:spPr>
          <a:xfrm>
            <a:off x="4904551" y="3977405"/>
            <a:ext cx="23832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5" name="Google Shape;3105;p32"/>
          <p:cNvSpPr txBox="1">
            <a:spLocks noGrp="1"/>
          </p:cNvSpPr>
          <p:nvPr>
            <p:ph type="title" idx="4" hasCustomPrompt="1"/>
          </p:nvPr>
        </p:nvSpPr>
        <p:spPr>
          <a:xfrm>
            <a:off x="8911300" y="2015667"/>
            <a:ext cx="1429600" cy="90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4000" b="1"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r>
              <a:t>xx%</a:t>
            </a:r>
          </a:p>
        </p:txBody>
      </p:sp>
      <p:sp>
        <p:nvSpPr>
          <p:cNvPr id="3106" name="Google Shape;3106;p32"/>
          <p:cNvSpPr txBox="1">
            <a:spLocks noGrp="1"/>
          </p:cNvSpPr>
          <p:nvPr>
            <p:ph type="subTitle" idx="5"/>
          </p:nvPr>
        </p:nvSpPr>
        <p:spPr>
          <a:xfrm>
            <a:off x="8571099" y="3977405"/>
            <a:ext cx="2380000" cy="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7" name="Google Shape;3107;p32"/>
          <p:cNvSpPr txBox="1">
            <a:spLocks noGrp="1"/>
          </p:cNvSpPr>
          <p:nvPr>
            <p:ph type="subTitle" idx="6"/>
          </p:nvPr>
        </p:nvSpPr>
        <p:spPr>
          <a:xfrm>
            <a:off x="1236167" y="4382264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8" name="Google Shape;3108;p32"/>
          <p:cNvSpPr txBox="1">
            <a:spLocks noGrp="1"/>
          </p:cNvSpPr>
          <p:nvPr>
            <p:ph type="subTitle" idx="7"/>
          </p:nvPr>
        </p:nvSpPr>
        <p:spPr>
          <a:xfrm>
            <a:off x="4902917" y="4382263"/>
            <a:ext cx="23864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09" name="Google Shape;3109;p32"/>
          <p:cNvSpPr txBox="1">
            <a:spLocks noGrp="1"/>
          </p:cNvSpPr>
          <p:nvPr>
            <p:ph type="subTitle" idx="8"/>
          </p:nvPr>
        </p:nvSpPr>
        <p:spPr>
          <a:xfrm>
            <a:off x="8569433" y="4382261"/>
            <a:ext cx="2389600" cy="91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10" name="Google Shape;3110;p32"/>
          <p:cNvSpPr/>
          <p:nvPr/>
        </p:nvSpPr>
        <p:spPr>
          <a:xfrm>
            <a:off x="440170" y="4663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11" name="Google Shape;3111;p32"/>
          <p:cNvSpPr/>
          <p:nvPr/>
        </p:nvSpPr>
        <p:spPr>
          <a:xfrm>
            <a:off x="501575" y="3519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12" name="Google Shape;3112;p32"/>
          <p:cNvGrpSpPr/>
          <p:nvPr/>
        </p:nvGrpSpPr>
        <p:grpSpPr>
          <a:xfrm rot="3599956">
            <a:off x="7498729" y="5291112"/>
            <a:ext cx="1342263" cy="1682901"/>
            <a:chOff x="7475418" y="335106"/>
            <a:chExt cx="1006719" cy="1262203"/>
          </a:xfrm>
        </p:grpSpPr>
        <p:grpSp>
          <p:nvGrpSpPr>
            <p:cNvPr id="3113" name="Google Shape;3113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14" name="Google Shape;3114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5" name="Google Shape;3115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6" name="Google Shape;3116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7" name="Google Shape;3117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8" name="Google Shape;3118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19" name="Google Shape;3119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0" name="Google Shape;3120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1" name="Google Shape;3121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2" name="Google Shape;3122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3" name="Google Shape;3123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4" name="Google Shape;3124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5" name="Google Shape;3125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6" name="Google Shape;3126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7" name="Google Shape;3127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8" name="Google Shape;3128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29" name="Google Shape;3129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0" name="Google Shape;3130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1" name="Google Shape;3131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2" name="Google Shape;3132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3" name="Google Shape;3133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4" name="Google Shape;3134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5" name="Google Shape;3135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6" name="Google Shape;3136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7" name="Google Shape;3137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8" name="Google Shape;3138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39" name="Google Shape;3139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40" name="Google Shape;3140;p32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141" name="Google Shape;3141;p32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2" name="Google Shape;3142;p32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3" name="Google Shape;3143;p32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4" name="Google Shape;3144;p32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5" name="Google Shape;3145;p32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6" name="Google Shape;3146;p32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7" name="Google Shape;3147;p32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8" name="Google Shape;3148;p32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49" name="Google Shape;3149;p32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0" name="Google Shape;3150;p32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1" name="Google Shape;3151;p32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2" name="Google Shape;3152;p32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3" name="Google Shape;3153;p32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4" name="Google Shape;3154;p32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5" name="Google Shape;3155;p32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6" name="Google Shape;3156;p32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7" name="Google Shape;3157;p32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8" name="Google Shape;3158;p32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59" name="Google Shape;3159;p32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0" name="Google Shape;3160;p32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1" name="Google Shape;3161;p32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2" name="Google Shape;3162;p32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3" name="Google Shape;3163;p32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4" name="Google Shape;3164;p32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5" name="Google Shape;3165;p32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66" name="Google Shape;3166;p32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167" name="Google Shape;3167;p32"/>
          <p:cNvGrpSpPr/>
          <p:nvPr/>
        </p:nvGrpSpPr>
        <p:grpSpPr>
          <a:xfrm rot="-1799830">
            <a:off x="625746" y="5611553"/>
            <a:ext cx="1009629" cy="1012931"/>
            <a:chOff x="3841181" y="335095"/>
            <a:chExt cx="549700" cy="551497"/>
          </a:xfrm>
        </p:grpSpPr>
        <p:grpSp>
          <p:nvGrpSpPr>
            <p:cNvPr id="3168" name="Google Shape;3168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69" name="Google Shape;3169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0" name="Google Shape;3170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1" name="Google Shape;3171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2" name="Google Shape;3172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3" name="Google Shape;3173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4" name="Google Shape;3174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5" name="Google Shape;3175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6" name="Google Shape;3176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7" name="Google Shape;3177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8" name="Google Shape;3178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79" name="Google Shape;3179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0" name="Google Shape;3180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1" name="Google Shape;3181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182" name="Google Shape;3182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183" name="Google Shape;3183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4" name="Google Shape;3184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5" name="Google Shape;3185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6" name="Google Shape;3186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7" name="Google Shape;3187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8" name="Google Shape;3188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89" name="Google Shape;3189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0" name="Google Shape;3190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1" name="Google Shape;3191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2" name="Google Shape;3192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3" name="Google Shape;3193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4" name="Google Shape;3194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195" name="Google Shape;3195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196" name="Google Shape;3196;p32"/>
          <p:cNvSpPr/>
          <p:nvPr/>
        </p:nvSpPr>
        <p:spPr>
          <a:xfrm>
            <a:off x="4279170" y="5681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7" name="Google Shape;3197;p32"/>
          <p:cNvSpPr/>
          <p:nvPr/>
        </p:nvSpPr>
        <p:spPr>
          <a:xfrm>
            <a:off x="11397342" y="542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198" name="Google Shape;3198;p32"/>
          <p:cNvSpPr/>
          <p:nvPr/>
        </p:nvSpPr>
        <p:spPr>
          <a:xfrm>
            <a:off x="7421675" y="5218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199" name="Google Shape;3199;p32"/>
          <p:cNvGrpSpPr/>
          <p:nvPr/>
        </p:nvGrpSpPr>
        <p:grpSpPr>
          <a:xfrm rot="-1799879">
            <a:off x="10702588" y="478743"/>
            <a:ext cx="693544" cy="695812"/>
            <a:chOff x="3841181" y="335095"/>
            <a:chExt cx="549700" cy="551497"/>
          </a:xfrm>
        </p:grpSpPr>
        <p:grpSp>
          <p:nvGrpSpPr>
            <p:cNvPr id="3200" name="Google Shape;3200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01" name="Google Shape;3201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2" name="Google Shape;3202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3" name="Google Shape;3203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4" name="Google Shape;3204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5" name="Google Shape;3205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6" name="Google Shape;3206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7" name="Google Shape;3207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8" name="Google Shape;3208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09" name="Google Shape;3209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0" name="Google Shape;3210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1" name="Google Shape;3211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2" name="Google Shape;3212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3" name="Google Shape;3213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14" name="Google Shape;3214;p3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15" name="Google Shape;3215;p3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6" name="Google Shape;3216;p3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7" name="Google Shape;3217;p3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8" name="Google Shape;3218;p3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19" name="Google Shape;3219;p3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0" name="Google Shape;3220;p3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1" name="Google Shape;3221;p3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2" name="Google Shape;3222;p3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3" name="Google Shape;3223;p3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4" name="Google Shape;3224;p3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5" name="Google Shape;3225;p3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6" name="Google Shape;3226;p3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27" name="Google Shape;3227;p3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28" name="Google Shape;3228;p32"/>
          <p:cNvSpPr/>
          <p:nvPr/>
        </p:nvSpPr>
        <p:spPr>
          <a:xfrm>
            <a:off x="1164342" y="7193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14839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">
  <p:cSld name="Title and text ">
    <p:spTree>
      <p:nvGrpSpPr>
        <p:cNvPr id="1" name="Shape 3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0" name="Google Shape;3230;p33"/>
          <p:cNvSpPr/>
          <p:nvPr/>
        </p:nvSpPr>
        <p:spPr>
          <a:xfrm flipH="1">
            <a:off x="-5868120" y="243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1" name="Google Shape;3231;p33"/>
          <p:cNvSpPr/>
          <p:nvPr/>
        </p:nvSpPr>
        <p:spPr>
          <a:xfrm flipH="1">
            <a:off x="8069113" y="-19920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2" name="Google Shape;3232;p33"/>
          <p:cNvSpPr/>
          <p:nvPr/>
        </p:nvSpPr>
        <p:spPr>
          <a:xfrm flipH="1">
            <a:off x="4033980" y="57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233" name="Google Shape;3233;p33"/>
          <p:cNvSpPr txBox="1">
            <a:spLocks noGrp="1"/>
          </p:cNvSpPr>
          <p:nvPr>
            <p:ph type="subTitle" idx="1"/>
          </p:nvPr>
        </p:nvSpPr>
        <p:spPr>
          <a:xfrm>
            <a:off x="1895133" y="3019805"/>
            <a:ext cx="3088000" cy="17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234" name="Google Shape;3234;p33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235" name="Google Shape;3235;p33"/>
          <p:cNvSpPr/>
          <p:nvPr/>
        </p:nvSpPr>
        <p:spPr>
          <a:xfrm>
            <a:off x="1432408" y="6132578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36" name="Google Shape;3236;p33"/>
          <p:cNvGrpSpPr/>
          <p:nvPr/>
        </p:nvGrpSpPr>
        <p:grpSpPr>
          <a:xfrm rot="7200044">
            <a:off x="9811794" y="246530"/>
            <a:ext cx="1073409" cy="1560599"/>
            <a:chOff x="7193925" y="3631200"/>
            <a:chExt cx="805075" cy="1170475"/>
          </a:xfrm>
        </p:grpSpPr>
        <p:grpSp>
          <p:nvGrpSpPr>
            <p:cNvPr id="3237" name="Google Shape;3237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38" name="Google Shape;3238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39" name="Google Shape;3239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0" name="Google Shape;3240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1" name="Google Shape;3241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2" name="Google Shape;3242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3" name="Google Shape;3243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4" name="Google Shape;3244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5" name="Google Shape;3245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6" name="Google Shape;3246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7" name="Google Shape;3247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8" name="Google Shape;3248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49" name="Google Shape;3249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0" name="Google Shape;3250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1" name="Google Shape;3251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2" name="Google Shape;3252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3" name="Google Shape;3253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4" name="Google Shape;3254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5" name="Google Shape;3255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6" name="Google Shape;3256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7" name="Google Shape;3257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8" name="Google Shape;3258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59" name="Google Shape;3259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0" name="Google Shape;3260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1" name="Google Shape;3261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2" name="Google Shape;3262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3" name="Google Shape;3263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64" name="Google Shape;3264;p33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265" name="Google Shape;3265;p33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6" name="Google Shape;3266;p33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7" name="Google Shape;3267;p33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8" name="Google Shape;3268;p33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9" name="Google Shape;3269;p33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0" name="Google Shape;3270;p33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1" name="Google Shape;3271;p33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2" name="Google Shape;3272;p33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3" name="Google Shape;3273;p33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4" name="Google Shape;3274;p33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5" name="Google Shape;3275;p33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6" name="Google Shape;3276;p33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7" name="Google Shape;3277;p33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8" name="Google Shape;3278;p33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9" name="Google Shape;3279;p33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0" name="Google Shape;3280;p33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1" name="Google Shape;3281;p33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2" name="Google Shape;3282;p33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3" name="Google Shape;3283;p33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4" name="Google Shape;3284;p33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5" name="Google Shape;3285;p33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6" name="Google Shape;3286;p33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7" name="Google Shape;3287;p33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8" name="Google Shape;3288;p33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9" name="Google Shape;3289;p33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0" name="Google Shape;3290;p33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291" name="Google Shape;3291;p33"/>
          <p:cNvSpPr/>
          <p:nvPr/>
        </p:nvSpPr>
        <p:spPr>
          <a:xfrm>
            <a:off x="681375" y="19582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292" name="Google Shape;3292;p33"/>
          <p:cNvGrpSpPr/>
          <p:nvPr/>
        </p:nvGrpSpPr>
        <p:grpSpPr>
          <a:xfrm rot="1800548">
            <a:off x="618040" y="4890066"/>
            <a:ext cx="814064" cy="816725"/>
            <a:chOff x="3841181" y="335095"/>
            <a:chExt cx="549700" cy="551497"/>
          </a:xfrm>
        </p:grpSpPr>
        <p:grpSp>
          <p:nvGrpSpPr>
            <p:cNvPr id="3293" name="Google Shape;3293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294" name="Google Shape;3294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5" name="Google Shape;3295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6" name="Google Shape;3296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7" name="Google Shape;3297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8" name="Google Shape;3298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99" name="Google Shape;3299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0" name="Google Shape;3300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1" name="Google Shape;3301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2" name="Google Shape;3302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3" name="Google Shape;3303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4" name="Google Shape;3304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5" name="Google Shape;3305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6" name="Google Shape;3306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07" name="Google Shape;3307;p33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08" name="Google Shape;3308;p33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09" name="Google Shape;3309;p33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0" name="Google Shape;3310;p33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1" name="Google Shape;3311;p33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2" name="Google Shape;3312;p33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3" name="Google Shape;3313;p33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4" name="Google Shape;3314;p33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5" name="Google Shape;3315;p33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6" name="Google Shape;3316;p33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7" name="Google Shape;3317;p33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8" name="Google Shape;3318;p33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19" name="Google Shape;3319;p33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20" name="Google Shape;3320;p33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21" name="Google Shape;3321;p33"/>
          <p:cNvSpPr/>
          <p:nvPr/>
        </p:nvSpPr>
        <p:spPr>
          <a:xfrm>
            <a:off x="11480805" y="55579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2" name="Google Shape;3322;p33"/>
          <p:cNvSpPr/>
          <p:nvPr/>
        </p:nvSpPr>
        <p:spPr>
          <a:xfrm>
            <a:off x="11416905" y="1584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3" name="Google Shape;3323;p33"/>
          <p:cNvSpPr/>
          <p:nvPr/>
        </p:nvSpPr>
        <p:spPr>
          <a:xfrm>
            <a:off x="5155238" y="54603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418001673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1">
  <p:cSld name="Title and text 1">
    <p:spTree>
      <p:nvGrpSpPr>
        <p:cNvPr id="1" name="Shape 3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5" name="Google Shape;3325;p34"/>
          <p:cNvSpPr/>
          <p:nvPr/>
        </p:nvSpPr>
        <p:spPr>
          <a:xfrm rot="-10534213">
            <a:off x="6456091" y="356596"/>
            <a:ext cx="9569884" cy="571673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6" name="Google Shape;3326;p34"/>
          <p:cNvSpPr/>
          <p:nvPr/>
        </p:nvSpPr>
        <p:spPr>
          <a:xfrm rot="900016">
            <a:off x="-2556450" y="4124751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7" name="Google Shape;3327;p34"/>
          <p:cNvSpPr/>
          <p:nvPr/>
        </p:nvSpPr>
        <p:spPr>
          <a:xfrm rot="900016">
            <a:off x="-90816" y="-2339949"/>
            <a:ext cx="5835139" cy="3485637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28" name="Google Shape;3328;p34"/>
          <p:cNvSpPr txBox="1">
            <a:spLocks noGrp="1"/>
          </p:cNvSpPr>
          <p:nvPr>
            <p:ph type="title"/>
          </p:nvPr>
        </p:nvSpPr>
        <p:spPr>
          <a:xfrm>
            <a:off x="2493200" y="2241700"/>
            <a:ext cx="7205600" cy="22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16666">
                <a:solidFill>
                  <a:schemeClr val="dk2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329" name="Google Shape;3329;p34"/>
          <p:cNvSpPr txBox="1">
            <a:spLocks noGrp="1"/>
          </p:cNvSpPr>
          <p:nvPr>
            <p:ph type="subTitle" idx="1"/>
          </p:nvPr>
        </p:nvSpPr>
        <p:spPr>
          <a:xfrm>
            <a:off x="3177299" y="4641200"/>
            <a:ext cx="5428400" cy="80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accent5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30" name="Google Shape;3330;p34"/>
          <p:cNvSpPr/>
          <p:nvPr/>
        </p:nvSpPr>
        <p:spPr>
          <a:xfrm>
            <a:off x="550919" y="8779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1" name="Google Shape;3331;p34"/>
          <p:cNvSpPr/>
          <p:nvPr/>
        </p:nvSpPr>
        <p:spPr>
          <a:xfrm>
            <a:off x="2064549" y="34290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2" name="Google Shape;3332;p34"/>
          <p:cNvSpPr/>
          <p:nvPr/>
        </p:nvSpPr>
        <p:spPr>
          <a:xfrm>
            <a:off x="1829836" y="55151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33" name="Google Shape;3333;p34"/>
          <p:cNvSpPr/>
          <p:nvPr/>
        </p:nvSpPr>
        <p:spPr>
          <a:xfrm>
            <a:off x="52594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34" name="Google Shape;3334;p34"/>
          <p:cNvGrpSpPr/>
          <p:nvPr/>
        </p:nvGrpSpPr>
        <p:grpSpPr>
          <a:xfrm rot="-900248">
            <a:off x="658931" y="5136488"/>
            <a:ext cx="584051" cy="585960"/>
            <a:chOff x="3841181" y="335095"/>
            <a:chExt cx="549700" cy="551497"/>
          </a:xfrm>
        </p:grpSpPr>
        <p:grpSp>
          <p:nvGrpSpPr>
            <p:cNvPr id="3335" name="Google Shape;3335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36" name="Google Shape;3336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7" name="Google Shape;3337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8" name="Google Shape;3338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39" name="Google Shape;3339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0" name="Google Shape;3340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1" name="Google Shape;3341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2" name="Google Shape;3342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3" name="Google Shape;3343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4" name="Google Shape;3344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5" name="Google Shape;3345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6" name="Google Shape;3346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7" name="Google Shape;3347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48" name="Google Shape;3348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49" name="Google Shape;3349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350" name="Google Shape;3350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1" name="Google Shape;3351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2" name="Google Shape;3352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3" name="Google Shape;3353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4" name="Google Shape;3354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5" name="Google Shape;3355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6" name="Google Shape;3356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7" name="Google Shape;3357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8" name="Google Shape;3358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59" name="Google Shape;3359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0" name="Google Shape;3360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1" name="Google Shape;3361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2" name="Google Shape;3362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363" name="Google Shape;3363;p34"/>
          <p:cNvSpPr/>
          <p:nvPr/>
        </p:nvSpPr>
        <p:spPr>
          <a:xfrm>
            <a:off x="8605686" y="5039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364" name="Google Shape;3364;p34"/>
          <p:cNvSpPr/>
          <p:nvPr/>
        </p:nvSpPr>
        <p:spPr>
          <a:xfrm>
            <a:off x="10105099" y="59172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365" name="Google Shape;3365;p34"/>
          <p:cNvGrpSpPr/>
          <p:nvPr/>
        </p:nvGrpSpPr>
        <p:grpSpPr>
          <a:xfrm rot="3599956">
            <a:off x="9445590" y="721186"/>
            <a:ext cx="1073409" cy="1560599"/>
            <a:chOff x="7193925" y="3631200"/>
            <a:chExt cx="805075" cy="1170475"/>
          </a:xfrm>
        </p:grpSpPr>
        <p:grpSp>
          <p:nvGrpSpPr>
            <p:cNvPr id="3366" name="Google Shape;3366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67" name="Google Shape;3367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8" name="Google Shape;3368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69" name="Google Shape;3369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0" name="Google Shape;3370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1" name="Google Shape;3371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2" name="Google Shape;3372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3" name="Google Shape;3373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4" name="Google Shape;3374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5" name="Google Shape;3375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6" name="Google Shape;3376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7" name="Google Shape;3377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8" name="Google Shape;3378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79" name="Google Shape;3379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0" name="Google Shape;3380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1" name="Google Shape;3381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2" name="Google Shape;3382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3" name="Google Shape;3383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4" name="Google Shape;3384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5" name="Google Shape;3385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6" name="Google Shape;3386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7" name="Google Shape;3387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8" name="Google Shape;3388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89" name="Google Shape;3389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0" name="Google Shape;3390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1" name="Google Shape;3391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2" name="Google Shape;3392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393" name="Google Shape;3393;p34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394" name="Google Shape;3394;p34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5" name="Google Shape;3395;p34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6" name="Google Shape;3396;p34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7" name="Google Shape;3397;p34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8" name="Google Shape;3398;p34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399" name="Google Shape;3399;p34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0" name="Google Shape;3400;p34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1" name="Google Shape;3401;p34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2" name="Google Shape;3402;p34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3" name="Google Shape;3403;p34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4" name="Google Shape;3404;p34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5" name="Google Shape;3405;p34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6" name="Google Shape;3406;p34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7" name="Google Shape;3407;p34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8" name="Google Shape;3408;p34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09" name="Google Shape;3409;p34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0" name="Google Shape;3410;p34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1" name="Google Shape;3411;p34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2" name="Google Shape;3412;p34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3" name="Google Shape;3413;p34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4" name="Google Shape;3414;p34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5" name="Google Shape;3415;p34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6" name="Google Shape;3416;p34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7" name="Google Shape;3417;p34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8" name="Google Shape;3418;p34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19" name="Google Shape;3419;p34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420" name="Google Shape;3420;p34"/>
          <p:cNvSpPr/>
          <p:nvPr/>
        </p:nvSpPr>
        <p:spPr>
          <a:xfrm>
            <a:off x="10803971" y="20193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21" name="Google Shape;3421;p34"/>
          <p:cNvGrpSpPr/>
          <p:nvPr/>
        </p:nvGrpSpPr>
        <p:grpSpPr>
          <a:xfrm rot="-1799830">
            <a:off x="9973930" y="4008553"/>
            <a:ext cx="1009629" cy="1012931"/>
            <a:chOff x="3841181" y="335095"/>
            <a:chExt cx="549700" cy="551497"/>
          </a:xfrm>
        </p:grpSpPr>
        <p:grpSp>
          <p:nvGrpSpPr>
            <p:cNvPr id="3422" name="Google Shape;3422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23" name="Google Shape;3423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4" name="Google Shape;3424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5" name="Google Shape;3425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6" name="Google Shape;3426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7" name="Google Shape;3427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8" name="Google Shape;3428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29" name="Google Shape;3429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0" name="Google Shape;3430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1" name="Google Shape;3431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2" name="Google Shape;3432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3" name="Google Shape;3433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4" name="Google Shape;3434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5" name="Google Shape;3435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36" name="Google Shape;3436;p34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37" name="Google Shape;3437;p34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8" name="Google Shape;3438;p34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39" name="Google Shape;3439;p34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0" name="Google Shape;3440;p34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1" name="Google Shape;3441;p34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2" name="Google Shape;3442;p34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3" name="Google Shape;3443;p34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4" name="Google Shape;3444;p34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5" name="Google Shape;3445;p34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6" name="Google Shape;3446;p34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7" name="Google Shape;3447;p34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8" name="Google Shape;3448;p34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49" name="Google Shape;3449;p34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86491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34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1" name="Google Shape;3451;p35"/>
          <p:cNvSpPr/>
          <p:nvPr/>
        </p:nvSpPr>
        <p:spPr>
          <a:xfrm flipH="1">
            <a:off x="-865487" y="-33904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2" name="Google Shape;3452;p35"/>
          <p:cNvSpPr/>
          <p:nvPr/>
        </p:nvSpPr>
        <p:spPr>
          <a:xfrm flipH="1">
            <a:off x="1001118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3" name="Google Shape;3453;p35"/>
          <p:cNvSpPr/>
          <p:nvPr/>
        </p:nvSpPr>
        <p:spPr>
          <a:xfrm flipH="1">
            <a:off x="-3607387" y="46960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454" name="Google Shape;3454;p35"/>
          <p:cNvSpPr txBox="1">
            <a:spLocks noGrp="1"/>
          </p:cNvSpPr>
          <p:nvPr>
            <p:ph type="subTitle" idx="1"/>
          </p:nvPr>
        </p:nvSpPr>
        <p:spPr>
          <a:xfrm>
            <a:off x="6096000" y="3197059"/>
            <a:ext cx="38132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55" name="Google Shape;3455;p35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56" name="Google Shape;3456;p35"/>
          <p:cNvSpPr/>
          <p:nvPr/>
        </p:nvSpPr>
        <p:spPr>
          <a:xfrm>
            <a:off x="570342" y="603614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457" name="Google Shape;3457;p35"/>
          <p:cNvGrpSpPr/>
          <p:nvPr/>
        </p:nvGrpSpPr>
        <p:grpSpPr>
          <a:xfrm rot="-1799663">
            <a:off x="905504" y="5103602"/>
            <a:ext cx="680571" cy="682796"/>
            <a:chOff x="3841181" y="335095"/>
            <a:chExt cx="549700" cy="551497"/>
          </a:xfrm>
        </p:grpSpPr>
        <p:grpSp>
          <p:nvGrpSpPr>
            <p:cNvPr id="3458" name="Google Shape;3458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59" name="Google Shape;3459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0" name="Google Shape;3460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1" name="Google Shape;3461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2" name="Google Shape;3462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3" name="Google Shape;3463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4" name="Google Shape;3464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5" name="Google Shape;3465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6" name="Google Shape;3466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7" name="Google Shape;3467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8" name="Google Shape;3468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69" name="Google Shape;3469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0" name="Google Shape;3470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1" name="Google Shape;3471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472" name="Google Shape;3472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73" name="Google Shape;3473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4" name="Google Shape;3474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5" name="Google Shape;3475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6" name="Google Shape;3476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7" name="Google Shape;3477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8" name="Google Shape;3478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79" name="Google Shape;3479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0" name="Google Shape;3480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1" name="Google Shape;3481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2" name="Google Shape;3482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3" name="Google Shape;3483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4" name="Google Shape;3484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5" name="Google Shape;3485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486" name="Google Shape;3486;p35"/>
          <p:cNvGrpSpPr/>
          <p:nvPr/>
        </p:nvGrpSpPr>
        <p:grpSpPr>
          <a:xfrm rot="310">
            <a:off x="950998" y="692765"/>
            <a:ext cx="814069" cy="816731"/>
            <a:chOff x="3841181" y="335095"/>
            <a:chExt cx="549700" cy="551497"/>
          </a:xfrm>
        </p:grpSpPr>
        <p:grpSp>
          <p:nvGrpSpPr>
            <p:cNvPr id="3487" name="Google Shape;3487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488" name="Google Shape;3488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89" name="Google Shape;3489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0" name="Google Shape;3490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1" name="Google Shape;3491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2" name="Google Shape;3492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3" name="Google Shape;3493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4" name="Google Shape;3494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5" name="Google Shape;3495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6" name="Google Shape;3496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7" name="Google Shape;3497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8" name="Google Shape;3498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499" name="Google Shape;3499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0" name="Google Shape;3500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01" name="Google Shape;3501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02" name="Google Shape;3502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3" name="Google Shape;3503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4" name="Google Shape;3504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5" name="Google Shape;3505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6" name="Google Shape;3506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7" name="Google Shape;3507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8" name="Google Shape;3508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09" name="Google Shape;3509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0" name="Google Shape;3510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1" name="Google Shape;3511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2" name="Google Shape;3512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3" name="Google Shape;3513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14" name="Google Shape;3514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15" name="Google Shape;3515;p35"/>
          <p:cNvSpPr/>
          <p:nvPr/>
        </p:nvSpPr>
        <p:spPr>
          <a:xfrm>
            <a:off x="11391305" y="11852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6" name="Google Shape;3516;p35"/>
          <p:cNvSpPr/>
          <p:nvPr/>
        </p:nvSpPr>
        <p:spPr>
          <a:xfrm>
            <a:off x="5751605" y="55661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7" name="Google Shape;3517;p35"/>
          <p:cNvSpPr/>
          <p:nvPr/>
        </p:nvSpPr>
        <p:spPr>
          <a:xfrm>
            <a:off x="2284842" y="521860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18" name="Google Shape;3518;p35"/>
          <p:cNvSpPr/>
          <p:nvPr/>
        </p:nvSpPr>
        <p:spPr>
          <a:xfrm>
            <a:off x="609671" y="1775130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19" name="Google Shape;3519;p35"/>
          <p:cNvGrpSpPr/>
          <p:nvPr/>
        </p:nvGrpSpPr>
        <p:grpSpPr>
          <a:xfrm rot="310">
            <a:off x="10300864" y="5036632"/>
            <a:ext cx="814069" cy="816731"/>
            <a:chOff x="3841181" y="335095"/>
            <a:chExt cx="549700" cy="551497"/>
          </a:xfrm>
        </p:grpSpPr>
        <p:grpSp>
          <p:nvGrpSpPr>
            <p:cNvPr id="3520" name="Google Shape;3520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21" name="Google Shape;3521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2" name="Google Shape;3522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3" name="Google Shape;3523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4" name="Google Shape;3524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5" name="Google Shape;3525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6" name="Google Shape;3526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7" name="Google Shape;3527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8" name="Google Shape;3528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29" name="Google Shape;3529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0" name="Google Shape;3530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1" name="Google Shape;3531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2" name="Google Shape;3532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3" name="Google Shape;3533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34" name="Google Shape;3534;p3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35" name="Google Shape;3535;p3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6" name="Google Shape;3536;p3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7" name="Google Shape;3537;p3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8" name="Google Shape;3538;p3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39" name="Google Shape;3539;p3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0" name="Google Shape;3540;p3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1" name="Google Shape;3541;p3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2" name="Google Shape;3542;p3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3" name="Google Shape;3543;p3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4" name="Google Shape;3544;p3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5" name="Google Shape;3545;p3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6" name="Google Shape;3546;p3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47" name="Google Shape;3547;p3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548" name="Google Shape;3548;p35"/>
          <p:cNvSpPr/>
          <p:nvPr/>
        </p:nvSpPr>
        <p:spPr>
          <a:xfrm>
            <a:off x="11512738" y="47270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1808105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3">
  <p:cSld name="Title and text 3">
    <p:spTree>
      <p:nvGrpSpPr>
        <p:cNvPr id="1" name="Shape 3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0" name="Google Shape;3550;p36"/>
          <p:cNvSpPr/>
          <p:nvPr/>
        </p:nvSpPr>
        <p:spPr>
          <a:xfrm flipH="1">
            <a:off x="7017213" y="4485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1" name="Google Shape;3551;p36"/>
          <p:cNvSpPr/>
          <p:nvPr/>
        </p:nvSpPr>
        <p:spPr>
          <a:xfrm flipH="1">
            <a:off x="5593947" y="-28887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2" name="Google Shape;3552;p36"/>
          <p:cNvSpPr/>
          <p:nvPr/>
        </p:nvSpPr>
        <p:spPr>
          <a:xfrm flipH="1">
            <a:off x="-4569420" y="24019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3" name="Google Shape;3553;p36"/>
          <p:cNvSpPr txBox="1">
            <a:spLocks noGrp="1"/>
          </p:cNvSpPr>
          <p:nvPr>
            <p:ph type="title"/>
          </p:nvPr>
        </p:nvSpPr>
        <p:spPr>
          <a:xfrm>
            <a:off x="2309867" y="2476444"/>
            <a:ext cx="3624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554" name="Google Shape;3554;p36"/>
          <p:cNvSpPr txBox="1">
            <a:spLocks noGrp="1"/>
          </p:cNvSpPr>
          <p:nvPr>
            <p:ph type="subTitle" idx="1"/>
          </p:nvPr>
        </p:nvSpPr>
        <p:spPr>
          <a:xfrm>
            <a:off x="2309867" y="3366644"/>
            <a:ext cx="3624000" cy="1530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55" name="Google Shape;3555;p36"/>
          <p:cNvSpPr/>
          <p:nvPr/>
        </p:nvSpPr>
        <p:spPr>
          <a:xfrm>
            <a:off x="577703" y="4216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556" name="Google Shape;3556;p36"/>
          <p:cNvSpPr/>
          <p:nvPr/>
        </p:nvSpPr>
        <p:spPr>
          <a:xfrm>
            <a:off x="410608" y="464111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557" name="Google Shape;3557;p36"/>
          <p:cNvGrpSpPr/>
          <p:nvPr/>
        </p:nvGrpSpPr>
        <p:grpSpPr>
          <a:xfrm>
            <a:off x="10092242" y="512828"/>
            <a:ext cx="732933" cy="735329"/>
            <a:chOff x="3841181" y="335095"/>
            <a:chExt cx="549700" cy="551497"/>
          </a:xfrm>
        </p:grpSpPr>
        <p:grpSp>
          <p:nvGrpSpPr>
            <p:cNvPr id="3558" name="Google Shape;3558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59" name="Google Shape;3559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0" name="Google Shape;3560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1" name="Google Shape;3561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2" name="Google Shape;3562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3" name="Google Shape;3563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4" name="Google Shape;3564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5" name="Google Shape;3565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6" name="Google Shape;3566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7" name="Google Shape;3567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8" name="Google Shape;3568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69" name="Google Shape;3569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0" name="Google Shape;3570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1" name="Google Shape;3571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572" name="Google Shape;3572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73" name="Google Shape;3573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4" name="Google Shape;3574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5" name="Google Shape;3575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6" name="Google Shape;3576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7" name="Google Shape;3577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8" name="Google Shape;3578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79" name="Google Shape;3579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0" name="Google Shape;3580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1" name="Google Shape;3581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2" name="Google Shape;3582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3" name="Google Shape;3583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4" name="Google Shape;3584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5" name="Google Shape;3585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586" name="Google Shape;3586;p36"/>
          <p:cNvGrpSpPr/>
          <p:nvPr/>
        </p:nvGrpSpPr>
        <p:grpSpPr>
          <a:xfrm rot="-1799830">
            <a:off x="909563" y="5132153"/>
            <a:ext cx="1009629" cy="1012931"/>
            <a:chOff x="3841181" y="335095"/>
            <a:chExt cx="549700" cy="551497"/>
          </a:xfrm>
        </p:grpSpPr>
        <p:grpSp>
          <p:nvGrpSpPr>
            <p:cNvPr id="3587" name="Google Shape;3587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588" name="Google Shape;3588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89" name="Google Shape;3589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0" name="Google Shape;3590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1" name="Google Shape;3591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2" name="Google Shape;3592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3" name="Google Shape;3593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4" name="Google Shape;3594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5" name="Google Shape;3595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6" name="Google Shape;3596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7" name="Google Shape;3597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8" name="Google Shape;3598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599" name="Google Shape;3599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0" name="Google Shape;3600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01" name="Google Shape;3601;p3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602" name="Google Shape;3602;p3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3" name="Google Shape;3603;p3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4" name="Google Shape;3604;p3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5" name="Google Shape;3605;p3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6" name="Google Shape;3606;p3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7" name="Google Shape;3607;p3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8" name="Google Shape;3608;p3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09" name="Google Shape;3609;p3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0" name="Google Shape;3610;p3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1" name="Google Shape;3611;p3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2" name="Google Shape;3612;p3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3" name="Google Shape;3613;p3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4" name="Google Shape;3614;p3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615" name="Google Shape;3615;p36"/>
          <p:cNvGrpSpPr/>
          <p:nvPr/>
        </p:nvGrpSpPr>
        <p:grpSpPr>
          <a:xfrm rot="1800044">
            <a:off x="10297222" y="4959650"/>
            <a:ext cx="1073409" cy="1560599"/>
            <a:chOff x="7193925" y="3631200"/>
            <a:chExt cx="805075" cy="1170475"/>
          </a:xfrm>
        </p:grpSpPr>
        <p:grpSp>
          <p:nvGrpSpPr>
            <p:cNvPr id="3616" name="Google Shape;3616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17" name="Google Shape;3617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8" name="Google Shape;3618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19" name="Google Shape;3619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0" name="Google Shape;3620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1" name="Google Shape;3621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2" name="Google Shape;3622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3" name="Google Shape;3623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4" name="Google Shape;3624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5" name="Google Shape;3625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6" name="Google Shape;3626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7" name="Google Shape;3627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8" name="Google Shape;3628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29" name="Google Shape;3629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0" name="Google Shape;3630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1" name="Google Shape;3631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2" name="Google Shape;3632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3" name="Google Shape;3633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4" name="Google Shape;3634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5" name="Google Shape;3635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6" name="Google Shape;3636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7" name="Google Shape;3637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8" name="Google Shape;3638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39" name="Google Shape;3639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0" name="Google Shape;3640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1" name="Google Shape;3641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2" name="Google Shape;3642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643" name="Google Shape;3643;p3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3644" name="Google Shape;3644;p3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5" name="Google Shape;3645;p3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6" name="Google Shape;3646;p3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7" name="Google Shape;3647;p3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8" name="Google Shape;3648;p3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49" name="Google Shape;3649;p3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0" name="Google Shape;3650;p3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1" name="Google Shape;3651;p3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2" name="Google Shape;3652;p3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3" name="Google Shape;3653;p3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4" name="Google Shape;3654;p3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5" name="Google Shape;3655;p3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6" name="Google Shape;3656;p3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7" name="Google Shape;3657;p3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8" name="Google Shape;3658;p3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59" name="Google Shape;3659;p3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0" name="Google Shape;3660;p3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1" name="Google Shape;3661;p3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2" name="Google Shape;3662;p3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3" name="Google Shape;3663;p3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4" name="Google Shape;3664;p3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5" name="Google Shape;3665;p3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6" name="Google Shape;3666;p3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7" name="Google Shape;3667;p3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8" name="Google Shape;3668;p3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69" name="Google Shape;3669;p3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670" name="Google Shape;3670;p36"/>
          <p:cNvSpPr/>
          <p:nvPr/>
        </p:nvSpPr>
        <p:spPr>
          <a:xfrm>
            <a:off x="11538738" y="408529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1" name="Google Shape;3671;p36"/>
          <p:cNvSpPr/>
          <p:nvPr/>
        </p:nvSpPr>
        <p:spPr>
          <a:xfrm>
            <a:off x="10825166" y="17375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454820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4">
  <p:cSld name="Title and text 4">
    <p:spTree>
      <p:nvGrpSpPr>
        <p:cNvPr id="1" name="Shape 36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3" name="Google Shape;3673;p37"/>
          <p:cNvSpPr/>
          <p:nvPr/>
        </p:nvSpPr>
        <p:spPr>
          <a:xfrm flipH="1">
            <a:off x="7050747" y="-18621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4" name="Google Shape;3674;p37"/>
          <p:cNvSpPr/>
          <p:nvPr/>
        </p:nvSpPr>
        <p:spPr>
          <a:xfrm flipH="1">
            <a:off x="5078447" y="53606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5" name="Google Shape;3675;p37"/>
          <p:cNvSpPr/>
          <p:nvPr/>
        </p:nvSpPr>
        <p:spPr>
          <a:xfrm flipH="1">
            <a:off x="-5174420" y="19846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76" name="Google Shape;3676;p37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7" name="Google Shape;3677;p3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78" name="Google Shape;3678;p37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679" name="Google Shape;3679;p37"/>
          <p:cNvSpPr/>
          <p:nvPr/>
        </p:nvSpPr>
        <p:spPr>
          <a:xfrm>
            <a:off x="1506799" y="1877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0" name="Google Shape;3680;p37"/>
          <p:cNvSpPr/>
          <p:nvPr/>
        </p:nvSpPr>
        <p:spPr>
          <a:xfrm>
            <a:off x="11424066" y="3605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681" name="Google Shape;3681;p37"/>
          <p:cNvSpPr/>
          <p:nvPr/>
        </p:nvSpPr>
        <p:spPr>
          <a:xfrm>
            <a:off x="11691637" y="44594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682" name="Google Shape;3682;p37"/>
          <p:cNvGrpSpPr/>
          <p:nvPr/>
        </p:nvGrpSpPr>
        <p:grpSpPr>
          <a:xfrm rot="2700000">
            <a:off x="10337681" y="4887296"/>
            <a:ext cx="1342279" cy="1682921"/>
            <a:chOff x="7475418" y="335106"/>
            <a:chExt cx="1006719" cy="1262203"/>
          </a:xfrm>
        </p:grpSpPr>
        <p:grpSp>
          <p:nvGrpSpPr>
            <p:cNvPr id="3683" name="Google Shape;3683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684" name="Google Shape;3684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5" name="Google Shape;3685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6" name="Google Shape;3686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7" name="Google Shape;3687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8" name="Google Shape;3688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89" name="Google Shape;3689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0" name="Google Shape;3690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1" name="Google Shape;3691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2" name="Google Shape;3692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3" name="Google Shape;3693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4" name="Google Shape;3694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5" name="Google Shape;3695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6" name="Google Shape;3696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7" name="Google Shape;3697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8" name="Google Shape;3698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699" name="Google Shape;3699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0" name="Google Shape;3700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1" name="Google Shape;3701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2" name="Google Shape;3702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3" name="Google Shape;3703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4" name="Google Shape;3704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5" name="Google Shape;3705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6" name="Google Shape;3706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7" name="Google Shape;3707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8" name="Google Shape;3708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09" name="Google Shape;3709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10" name="Google Shape;3710;p3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11" name="Google Shape;3711;p3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2" name="Google Shape;3712;p3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3" name="Google Shape;3713;p3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4" name="Google Shape;3714;p3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5" name="Google Shape;3715;p3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6" name="Google Shape;3716;p3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7" name="Google Shape;3717;p3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8" name="Google Shape;3718;p3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19" name="Google Shape;3719;p3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0" name="Google Shape;3720;p3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1" name="Google Shape;3721;p3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2" name="Google Shape;3722;p3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3" name="Google Shape;3723;p3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4" name="Google Shape;3724;p3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5" name="Google Shape;3725;p3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6" name="Google Shape;3726;p3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7" name="Google Shape;3727;p3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8" name="Google Shape;3728;p3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29" name="Google Shape;3729;p3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0" name="Google Shape;3730;p3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1" name="Google Shape;3731;p3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2" name="Google Shape;3732;p3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3" name="Google Shape;3733;p3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4" name="Google Shape;3734;p3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5" name="Google Shape;3735;p3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36" name="Google Shape;3736;p3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737" name="Google Shape;3737;p37"/>
          <p:cNvGrpSpPr/>
          <p:nvPr/>
        </p:nvGrpSpPr>
        <p:grpSpPr>
          <a:xfrm>
            <a:off x="361742" y="468461"/>
            <a:ext cx="732933" cy="735329"/>
            <a:chOff x="3841181" y="335095"/>
            <a:chExt cx="549700" cy="551497"/>
          </a:xfrm>
        </p:grpSpPr>
        <p:grpSp>
          <p:nvGrpSpPr>
            <p:cNvPr id="3738" name="Google Shape;3738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39" name="Google Shape;3739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0" name="Google Shape;3740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1" name="Google Shape;3741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2" name="Google Shape;3742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3" name="Google Shape;3743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4" name="Google Shape;3744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5" name="Google Shape;3745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6" name="Google Shape;3746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7" name="Google Shape;3747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8" name="Google Shape;3748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49" name="Google Shape;3749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0" name="Google Shape;3750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1" name="Google Shape;3751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752" name="Google Shape;3752;p3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753" name="Google Shape;3753;p3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4" name="Google Shape;3754;p3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5" name="Google Shape;3755;p3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6" name="Google Shape;3756;p3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7" name="Google Shape;3757;p3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8" name="Google Shape;3758;p3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59" name="Google Shape;3759;p3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0" name="Google Shape;3760;p3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1" name="Google Shape;3761;p3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2" name="Google Shape;3762;p3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3" name="Google Shape;3763;p3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4" name="Google Shape;3764;p3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65" name="Google Shape;3765;p3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766" name="Google Shape;3766;p37"/>
          <p:cNvSpPr/>
          <p:nvPr/>
        </p:nvSpPr>
        <p:spPr>
          <a:xfrm>
            <a:off x="361733" y="5235300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7" name="Google Shape;3767;p37"/>
          <p:cNvSpPr/>
          <p:nvPr/>
        </p:nvSpPr>
        <p:spPr>
          <a:xfrm>
            <a:off x="1272119" y="60508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68" name="Google Shape;3768;p37"/>
          <p:cNvSpPr/>
          <p:nvPr/>
        </p:nvSpPr>
        <p:spPr>
          <a:xfrm>
            <a:off x="10764653" y="119510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471285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5">
  <p:cSld name="Title and text 5">
    <p:spTree>
      <p:nvGrpSpPr>
        <p:cNvPr id="1" name="Shape 37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0" name="Google Shape;3770;p38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771" name="Google Shape;3771;p38"/>
          <p:cNvSpPr/>
          <p:nvPr/>
        </p:nvSpPr>
        <p:spPr>
          <a:xfrm flipH="1">
            <a:off x="7970113" y="125923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2" name="Google Shape;3772;p38"/>
          <p:cNvSpPr/>
          <p:nvPr/>
        </p:nvSpPr>
        <p:spPr>
          <a:xfrm flipH="1">
            <a:off x="-1680187" y="41679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3" name="Google Shape;3773;p38"/>
          <p:cNvSpPr/>
          <p:nvPr/>
        </p:nvSpPr>
        <p:spPr>
          <a:xfrm flipH="1">
            <a:off x="-2490853" y="-293526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4" name="Google Shape;3774;p38"/>
          <p:cNvSpPr txBox="1">
            <a:spLocks noGrp="1"/>
          </p:cNvSpPr>
          <p:nvPr>
            <p:ph type="body" idx="1"/>
          </p:nvPr>
        </p:nvSpPr>
        <p:spPr>
          <a:xfrm>
            <a:off x="960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5" name="Google Shape;3775;p38"/>
          <p:cNvSpPr txBox="1">
            <a:spLocks noGrp="1"/>
          </p:cNvSpPr>
          <p:nvPr>
            <p:ph type="body" idx="2"/>
          </p:nvPr>
        </p:nvSpPr>
        <p:spPr>
          <a:xfrm>
            <a:off x="6096000" y="2394200"/>
            <a:ext cx="4756000" cy="373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Char char="●"/>
              <a:defRPr sz="1600"/>
            </a:lvl1pPr>
            <a:lvl2pPr marL="1219170" lvl="1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2pPr>
            <a:lvl3pPr marL="1828754" lvl="2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3pPr>
            <a:lvl4pPr marL="2438339" lvl="3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4pPr>
            <a:lvl5pPr marL="3047924" lvl="4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5pPr>
            <a:lvl6pPr marL="3657509" lvl="5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6pPr>
            <a:lvl7pPr marL="4267093" lvl="6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●"/>
              <a:defRPr/>
            </a:lvl7pPr>
            <a:lvl8pPr marL="4876678" lvl="7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○"/>
              <a:defRPr/>
            </a:lvl8pPr>
            <a:lvl9pPr marL="5486263" lvl="8" indent="-40639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Char char="■"/>
              <a:defRPr/>
            </a:lvl9pPr>
          </a:lstStyle>
          <a:p>
            <a:endParaRPr/>
          </a:p>
        </p:txBody>
      </p:sp>
      <p:sp>
        <p:nvSpPr>
          <p:cNvPr id="3776" name="Google Shape;3776;p38"/>
          <p:cNvSpPr/>
          <p:nvPr/>
        </p:nvSpPr>
        <p:spPr>
          <a:xfrm>
            <a:off x="11448019" y="9620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7" name="Google Shape;3777;p38"/>
          <p:cNvSpPr/>
          <p:nvPr/>
        </p:nvSpPr>
        <p:spPr>
          <a:xfrm>
            <a:off x="343833" y="3516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8" name="Google Shape;3778;p38"/>
          <p:cNvSpPr/>
          <p:nvPr/>
        </p:nvSpPr>
        <p:spPr>
          <a:xfrm>
            <a:off x="11231999" y="4496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779" name="Google Shape;3779;p38"/>
          <p:cNvSpPr/>
          <p:nvPr/>
        </p:nvSpPr>
        <p:spPr>
          <a:xfrm>
            <a:off x="448237" y="56823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780" name="Google Shape;3780;p38"/>
          <p:cNvGrpSpPr/>
          <p:nvPr/>
        </p:nvGrpSpPr>
        <p:grpSpPr>
          <a:xfrm rot="-4500040">
            <a:off x="9583431" y="5043223"/>
            <a:ext cx="1342252" cy="1682888"/>
            <a:chOff x="7475418" y="335106"/>
            <a:chExt cx="1006719" cy="1262203"/>
          </a:xfrm>
        </p:grpSpPr>
        <p:grpSp>
          <p:nvGrpSpPr>
            <p:cNvPr id="3781" name="Google Shape;3781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782" name="Google Shape;3782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3" name="Google Shape;3783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4" name="Google Shape;3784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5" name="Google Shape;3785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6" name="Google Shape;3786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7" name="Google Shape;3787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8" name="Google Shape;3788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89" name="Google Shape;3789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0" name="Google Shape;3790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1" name="Google Shape;3791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2" name="Google Shape;3792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3" name="Google Shape;3793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4" name="Google Shape;3794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5" name="Google Shape;3795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6" name="Google Shape;3796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7" name="Google Shape;3797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8" name="Google Shape;3798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799" name="Google Shape;3799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0" name="Google Shape;3800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1" name="Google Shape;3801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2" name="Google Shape;3802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3" name="Google Shape;3803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4" name="Google Shape;3804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5" name="Google Shape;3805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6" name="Google Shape;3806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07" name="Google Shape;3807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08" name="Google Shape;3808;p3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809" name="Google Shape;3809;p3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0" name="Google Shape;3810;p3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1" name="Google Shape;3811;p3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2" name="Google Shape;3812;p3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3" name="Google Shape;3813;p3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4" name="Google Shape;3814;p3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5" name="Google Shape;3815;p3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6" name="Google Shape;3816;p3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7" name="Google Shape;3817;p3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8" name="Google Shape;3818;p3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19" name="Google Shape;3819;p3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0" name="Google Shape;3820;p3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1" name="Google Shape;3821;p3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2" name="Google Shape;3822;p3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3" name="Google Shape;3823;p3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4" name="Google Shape;3824;p3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5" name="Google Shape;3825;p3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6" name="Google Shape;3826;p3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7" name="Google Shape;3827;p3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8" name="Google Shape;3828;p3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29" name="Google Shape;3829;p3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0" name="Google Shape;3830;p3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1" name="Google Shape;3831;p3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2" name="Google Shape;3832;p3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3" name="Google Shape;3833;p3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4" name="Google Shape;3834;p3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835" name="Google Shape;3835;p38"/>
          <p:cNvGrpSpPr/>
          <p:nvPr/>
        </p:nvGrpSpPr>
        <p:grpSpPr>
          <a:xfrm>
            <a:off x="10277075" y="351661"/>
            <a:ext cx="732933" cy="735329"/>
            <a:chOff x="3841181" y="335095"/>
            <a:chExt cx="549700" cy="551497"/>
          </a:xfrm>
        </p:grpSpPr>
        <p:grpSp>
          <p:nvGrpSpPr>
            <p:cNvPr id="3836" name="Google Shape;3836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37" name="Google Shape;3837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8" name="Google Shape;3838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39" name="Google Shape;3839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0" name="Google Shape;3840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1" name="Google Shape;3841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2" name="Google Shape;3842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3" name="Google Shape;3843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4" name="Google Shape;3844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5" name="Google Shape;3845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6" name="Google Shape;3846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7" name="Google Shape;3847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8" name="Google Shape;3848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49" name="Google Shape;3849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50" name="Google Shape;3850;p3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51" name="Google Shape;3851;p3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2" name="Google Shape;3852;p3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3" name="Google Shape;3853;p3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4" name="Google Shape;3854;p3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5" name="Google Shape;3855;p3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6" name="Google Shape;3856;p3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7" name="Google Shape;3857;p3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8" name="Google Shape;3858;p3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59" name="Google Shape;3859;p3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0" name="Google Shape;3860;p3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1" name="Google Shape;3861;p3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2" name="Google Shape;3862;p3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63" name="Google Shape;3863;p3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3864" name="Google Shape;3864;p38"/>
          <p:cNvSpPr/>
          <p:nvPr/>
        </p:nvSpPr>
        <p:spPr>
          <a:xfrm>
            <a:off x="1125053" y="10220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8711708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6">
  <p:cSld name="Title and text 6">
    <p:spTree>
      <p:nvGrpSpPr>
        <p:cNvPr id="1" name="Shape 3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6" name="Google Shape;3866;p39"/>
          <p:cNvSpPr/>
          <p:nvPr/>
        </p:nvSpPr>
        <p:spPr>
          <a:xfrm flipH="1">
            <a:off x="8417997" y="8410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7" name="Google Shape;3867;p39"/>
          <p:cNvSpPr/>
          <p:nvPr/>
        </p:nvSpPr>
        <p:spPr>
          <a:xfrm flipH="1">
            <a:off x="-4506999" y="-1850431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8" name="Google Shape;3868;p39"/>
          <p:cNvSpPr/>
          <p:nvPr/>
        </p:nvSpPr>
        <p:spPr>
          <a:xfrm flipH="1">
            <a:off x="-514836" y="48191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69" name="Google Shape;3869;p39"/>
          <p:cNvSpPr txBox="1">
            <a:spLocks noGrp="1"/>
          </p:cNvSpPr>
          <p:nvPr>
            <p:ph type="title"/>
          </p:nvPr>
        </p:nvSpPr>
        <p:spPr>
          <a:xfrm>
            <a:off x="950967" y="719333"/>
            <a:ext cx="102900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3870" name="Google Shape;3870;p39"/>
          <p:cNvSpPr txBox="1">
            <a:spLocks noGrp="1"/>
          </p:cNvSpPr>
          <p:nvPr>
            <p:ph type="subTitle" idx="1"/>
          </p:nvPr>
        </p:nvSpPr>
        <p:spPr>
          <a:xfrm>
            <a:off x="2508133" y="5280900"/>
            <a:ext cx="7367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0408769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spTree>
      <p:nvGrpSpPr>
        <p:cNvPr id="1" name="Shape 3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2" name="Google Shape;3872;p40"/>
          <p:cNvSpPr txBox="1">
            <a:spLocks noGrp="1"/>
          </p:cNvSpPr>
          <p:nvPr>
            <p:ph type="subTitle" idx="1"/>
          </p:nvPr>
        </p:nvSpPr>
        <p:spPr>
          <a:xfrm>
            <a:off x="5689600" y="2390285"/>
            <a:ext cx="5136000" cy="14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3873" name="Google Shape;3873;p40"/>
          <p:cNvSpPr txBox="1">
            <a:spLocks noGrp="1"/>
          </p:cNvSpPr>
          <p:nvPr>
            <p:ph type="ctrTitle"/>
          </p:nvPr>
        </p:nvSpPr>
        <p:spPr>
          <a:xfrm flipH="1">
            <a:off x="5698067" y="876733"/>
            <a:ext cx="5136000" cy="128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96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3874" name="Google Shape;3874;p40"/>
          <p:cNvSpPr txBox="1"/>
          <p:nvPr/>
        </p:nvSpPr>
        <p:spPr>
          <a:xfrm>
            <a:off x="6079057" y="4655333"/>
            <a:ext cx="4374000" cy="97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lvl="0" indent="0" algn="ctr" rtl="0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CREDITS: This presentation template was created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2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1467" b="1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including icons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, and infographics &amp; images by </a:t>
            </a:r>
            <a:r>
              <a:rPr lang="en" sz="1467" b="1">
                <a:solidFill>
                  <a:schemeClr val="lt1"/>
                </a:solidFill>
                <a:uFill>
                  <a:noFill/>
                </a:u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r>
              <a:rPr lang="en" sz="1467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endParaRPr sz="1467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75" name="Google Shape;3875;p40"/>
          <p:cNvSpPr/>
          <p:nvPr/>
        </p:nvSpPr>
        <p:spPr>
          <a:xfrm flipH="1">
            <a:off x="3312547" y="-34756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6" name="Google Shape;3876;p40"/>
          <p:cNvSpPr/>
          <p:nvPr/>
        </p:nvSpPr>
        <p:spPr>
          <a:xfrm flipH="1">
            <a:off x="-6246087" y="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7" name="Google Shape;3877;p40"/>
          <p:cNvSpPr/>
          <p:nvPr/>
        </p:nvSpPr>
        <p:spPr>
          <a:xfrm>
            <a:off x="11462470" y="4952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8" name="Google Shape;3878;p40"/>
          <p:cNvSpPr/>
          <p:nvPr/>
        </p:nvSpPr>
        <p:spPr>
          <a:xfrm>
            <a:off x="11123366" y="8767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79" name="Google Shape;3879;p40"/>
          <p:cNvSpPr/>
          <p:nvPr/>
        </p:nvSpPr>
        <p:spPr>
          <a:xfrm>
            <a:off x="6305275" y="256994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880" name="Google Shape;3880;p40"/>
          <p:cNvGrpSpPr/>
          <p:nvPr/>
        </p:nvGrpSpPr>
        <p:grpSpPr>
          <a:xfrm>
            <a:off x="10926458" y="5647761"/>
            <a:ext cx="732933" cy="735329"/>
            <a:chOff x="3841181" y="335095"/>
            <a:chExt cx="549700" cy="551497"/>
          </a:xfrm>
        </p:grpSpPr>
        <p:grpSp>
          <p:nvGrpSpPr>
            <p:cNvPr id="3881" name="Google Shape;3881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82" name="Google Shape;3882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3" name="Google Shape;3883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4" name="Google Shape;3884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5" name="Google Shape;3885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6" name="Google Shape;3886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7" name="Google Shape;3887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8" name="Google Shape;3888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89" name="Google Shape;3889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0" name="Google Shape;3890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1" name="Google Shape;3891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2" name="Google Shape;3892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3" name="Google Shape;3893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4" name="Google Shape;3894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895" name="Google Shape;3895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896" name="Google Shape;3896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7" name="Google Shape;3897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8" name="Google Shape;3898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899" name="Google Shape;3899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0" name="Google Shape;3900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1" name="Google Shape;3901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2" name="Google Shape;3902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3" name="Google Shape;3903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4" name="Google Shape;3904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5" name="Google Shape;3905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6" name="Google Shape;3906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7" name="Google Shape;3907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08" name="Google Shape;3908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909" name="Google Shape;3909;p40"/>
          <p:cNvGrpSpPr/>
          <p:nvPr/>
        </p:nvGrpSpPr>
        <p:grpSpPr>
          <a:xfrm rot="-1799830">
            <a:off x="4502863" y="457220"/>
            <a:ext cx="1009629" cy="1012931"/>
            <a:chOff x="3841181" y="335095"/>
            <a:chExt cx="549700" cy="551497"/>
          </a:xfrm>
        </p:grpSpPr>
        <p:grpSp>
          <p:nvGrpSpPr>
            <p:cNvPr id="3910" name="Google Shape;3910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11" name="Google Shape;3911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2" name="Google Shape;3912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3" name="Google Shape;3913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4" name="Google Shape;3914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5" name="Google Shape;3915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6" name="Google Shape;3916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7" name="Google Shape;3917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8" name="Google Shape;3918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19" name="Google Shape;3919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0" name="Google Shape;3920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1" name="Google Shape;3921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2" name="Google Shape;3922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3" name="Google Shape;3923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24" name="Google Shape;3924;p40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25" name="Google Shape;3925;p40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6" name="Google Shape;3926;p40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7" name="Google Shape;3927;p40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8" name="Google Shape;3928;p40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29" name="Google Shape;3929;p40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0" name="Google Shape;3930;p40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1" name="Google Shape;3931;p40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2" name="Google Shape;3932;p40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3" name="Google Shape;3933;p40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4" name="Google Shape;3934;p40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5" name="Google Shape;3935;p40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6" name="Google Shape;3936;p40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37" name="Google Shape;3937;p40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166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5"/>
          <p:cNvSpPr/>
          <p:nvPr/>
        </p:nvSpPr>
        <p:spPr>
          <a:xfrm>
            <a:off x="4033959" y="488021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3" name="Google Shape;383;p5"/>
          <p:cNvSpPr/>
          <p:nvPr/>
        </p:nvSpPr>
        <p:spPr>
          <a:xfrm>
            <a:off x="-3685253" y="-1944064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4" name="Google Shape;384;p5"/>
          <p:cNvSpPr/>
          <p:nvPr/>
        </p:nvSpPr>
        <p:spPr>
          <a:xfrm>
            <a:off x="10367792" y="-1056215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85" name="Google Shape;385;p5"/>
          <p:cNvSpPr txBox="1">
            <a:spLocks noGrp="1"/>
          </p:cNvSpPr>
          <p:nvPr>
            <p:ph type="subTitle" idx="1"/>
          </p:nvPr>
        </p:nvSpPr>
        <p:spPr>
          <a:xfrm>
            <a:off x="2254868" y="3882917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6" name="Google Shape;386;p5"/>
          <p:cNvSpPr txBox="1">
            <a:spLocks noGrp="1"/>
          </p:cNvSpPr>
          <p:nvPr>
            <p:ph type="title"/>
          </p:nvPr>
        </p:nvSpPr>
        <p:spPr>
          <a:xfrm>
            <a:off x="22548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7" name="Google Shape;387;p5"/>
          <p:cNvSpPr txBox="1">
            <a:spLocks noGrp="1"/>
          </p:cNvSpPr>
          <p:nvPr>
            <p:ph type="subTitle" idx="2"/>
          </p:nvPr>
        </p:nvSpPr>
        <p:spPr>
          <a:xfrm>
            <a:off x="6984368" y="3882928"/>
            <a:ext cx="2952800" cy="93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800"/>
            </a:lvl9pPr>
          </a:lstStyle>
          <a:p>
            <a:endParaRPr/>
          </a:p>
        </p:txBody>
      </p:sp>
      <p:sp>
        <p:nvSpPr>
          <p:cNvPr id="388" name="Google Shape;388;p5"/>
          <p:cNvSpPr txBox="1">
            <a:spLocks noGrp="1"/>
          </p:cNvSpPr>
          <p:nvPr>
            <p:ph type="title" idx="3"/>
          </p:nvPr>
        </p:nvSpPr>
        <p:spPr>
          <a:xfrm>
            <a:off x="6984367" y="3370320"/>
            <a:ext cx="2952800" cy="5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Font typeface="Patrick Hand"/>
              <a:buNone/>
              <a:defRPr>
                <a:latin typeface="Patrick Hand"/>
                <a:ea typeface="Patrick Hand"/>
                <a:cs typeface="Patrick Hand"/>
                <a:sym typeface="Patrick Hand"/>
              </a:defRPr>
            </a:lvl9pPr>
          </a:lstStyle>
          <a:p>
            <a:endParaRPr/>
          </a:p>
        </p:txBody>
      </p:sp>
      <p:sp>
        <p:nvSpPr>
          <p:cNvPr id="389" name="Google Shape;389;p5"/>
          <p:cNvSpPr txBox="1">
            <a:spLocks noGrp="1"/>
          </p:cNvSpPr>
          <p:nvPr>
            <p:ph type="title" idx="4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90" name="Google Shape;390;p5"/>
          <p:cNvSpPr/>
          <p:nvPr/>
        </p:nvSpPr>
        <p:spPr>
          <a:xfrm rot="10800000">
            <a:off x="11359048" y="5219491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1" name="Google Shape;391;p5"/>
          <p:cNvSpPr/>
          <p:nvPr/>
        </p:nvSpPr>
        <p:spPr>
          <a:xfrm rot="10800000">
            <a:off x="11346173" y="2188259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2" name="Google Shape;392;p5"/>
          <p:cNvSpPr/>
          <p:nvPr/>
        </p:nvSpPr>
        <p:spPr>
          <a:xfrm rot="10800000">
            <a:off x="375715" y="4646442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3" name="Google Shape;393;p5"/>
          <p:cNvGrpSpPr/>
          <p:nvPr/>
        </p:nvGrpSpPr>
        <p:grpSpPr>
          <a:xfrm rot="10800000">
            <a:off x="9845156" y="5836545"/>
            <a:ext cx="732933" cy="735329"/>
            <a:chOff x="3841181" y="335095"/>
            <a:chExt cx="549700" cy="551497"/>
          </a:xfrm>
        </p:grpSpPr>
        <p:grpSp>
          <p:nvGrpSpPr>
            <p:cNvPr id="394" name="Google Shape;394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395" name="Google Shape;395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" name="Google Shape;396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" name="Google Shape;397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" name="Google Shape;398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" name="Google Shape;399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" name="Google Shape;400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" name="Google Shape;401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" name="Google Shape;402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" name="Google Shape;403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" name="Google Shape;404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" name="Google Shape;405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" name="Google Shape;406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" name="Google Shape;407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8" name="Google Shape;408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" name="Google Shape;409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" name="Google Shape;410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" name="Google Shape;411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2" name="Google Shape;412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3" name="Google Shape;413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4" name="Google Shape;414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5" name="Google Shape;415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6" name="Google Shape;416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7" name="Google Shape;417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8" name="Google Shape;418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9" name="Google Shape;419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0" name="Google Shape;420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1" name="Google Shape;421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22" name="Google Shape;422;p5"/>
          <p:cNvGrpSpPr/>
          <p:nvPr/>
        </p:nvGrpSpPr>
        <p:grpSpPr>
          <a:xfrm rot="9900040">
            <a:off x="977965" y="515376"/>
            <a:ext cx="1073401" cy="1560587"/>
            <a:chOff x="7193925" y="3631200"/>
            <a:chExt cx="805075" cy="1170475"/>
          </a:xfrm>
        </p:grpSpPr>
        <p:grpSp>
          <p:nvGrpSpPr>
            <p:cNvPr id="423" name="Google Shape;423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24" name="Google Shape;424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5" name="Google Shape;425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6" name="Google Shape;426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7" name="Google Shape;427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8" name="Google Shape;428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29" name="Google Shape;429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0" name="Google Shape;430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1" name="Google Shape;431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2" name="Google Shape;432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3" name="Google Shape;433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4" name="Google Shape;434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5" name="Google Shape;435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6" name="Google Shape;436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7" name="Google Shape;437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8" name="Google Shape;438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39" name="Google Shape;439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0" name="Google Shape;440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1" name="Google Shape;441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2" name="Google Shape;442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3" name="Google Shape;443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4" name="Google Shape;444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5" name="Google Shape;445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6" name="Google Shape;446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7" name="Google Shape;447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8" name="Google Shape;448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49" name="Google Shape;449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50" name="Google Shape;450;p5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451" name="Google Shape;451;p5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2" name="Google Shape;452;p5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3" name="Google Shape;453;p5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4" name="Google Shape;454;p5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5" name="Google Shape;455;p5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6" name="Google Shape;456;p5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7" name="Google Shape;457;p5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8" name="Google Shape;458;p5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59" name="Google Shape;459;p5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0" name="Google Shape;460;p5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1" name="Google Shape;461;p5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2" name="Google Shape;462;p5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3" name="Google Shape;463;p5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4" name="Google Shape;464;p5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5" name="Google Shape;465;p5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6" name="Google Shape;466;p5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7" name="Google Shape;467;p5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8" name="Google Shape;468;p5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69" name="Google Shape;469;p5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0" name="Google Shape;470;p5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1" name="Google Shape;471;p5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2" name="Google Shape;472;p5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3" name="Google Shape;473;p5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4" name="Google Shape;474;p5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5" name="Google Shape;475;p5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76" name="Google Shape;476;p5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77" name="Google Shape;477;p5"/>
          <p:cNvSpPr/>
          <p:nvPr/>
        </p:nvSpPr>
        <p:spPr>
          <a:xfrm rot="10800000">
            <a:off x="559609" y="1890598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78" name="Google Shape;478;p5"/>
          <p:cNvGrpSpPr/>
          <p:nvPr/>
        </p:nvGrpSpPr>
        <p:grpSpPr>
          <a:xfrm rot="9000170">
            <a:off x="1136555" y="5404033"/>
            <a:ext cx="1009629" cy="1012931"/>
            <a:chOff x="3841181" y="335095"/>
            <a:chExt cx="549700" cy="551497"/>
          </a:xfrm>
        </p:grpSpPr>
        <p:grpSp>
          <p:nvGrpSpPr>
            <p:cNvPr id="479" name="Google Shape;479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80" name="Google Shape;480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1" name="Google Shape;481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2" name="Google Shape;482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3" name="Google Shape;483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4" name="Google Shape;484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5" name="Google Shape;485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6" name="Google Shape;486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7" name="Google Shape;487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8" name="Google Shape;488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89" name="Google Shape;489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0" name="Google Shape;490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1" name="Google Shape;491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2" name="Google Shape;492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93" name="Google Shape;493;p5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94" name="Google Shape;494;p5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5" name="Google Shape;495;p5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6" name="Google Shape;496;p5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7" name="Google Shape;497;p5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8" name="Google Shape;498;p5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99" name="Google Shape;499;p5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0" name="Google Shape;500;p5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1" name="Google Shape;501;p5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2" name="Google Shape;502;p5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3" name="Google Shape;503;p5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4" name="Google Shape;504;p5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5" name="Google Shape;505;p5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06" name="Google Shape;506;p5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07" name="Google Shape;507;p5"/>
          <p:cNvSpPr/>
          <p:nvPr/>
        </p:nvSpPr>
        <p:spPr>
          <a:xfrm rot="10800000">
            <a:off x="2580642" y="403064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08" name="Google Shape;508;p5"/>
          <p:cNvSpPr/>
          <p:nvPr/>
        </p:nvSpPr>
        <p:spPr>
          <a:xfrm rot="10800000">
            <a:off x="6245409" y="549021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8274674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">
  <p:cSld name="Background ">
    <p:spTree>
      <p:nvGrpSpPr>
        <p:cNvPr id="1" name="Shape 39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9" name="Google Shape;3939;p41"/>
          <p:cNvSpPr/>
          <p:nvPr/>
        </p:nvSpPr>
        <p:spPr>
          <a:xfrm flipH="1">
            <a:off x="5996113" y="-24320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0" name="Google Shape;3940;p41"/>
          <p:cNvSpPr/>
          <p:nvPr/>
        </p:nvSpPr>
        <p:spPr>
          <a:xfrm flipH="1">
            <a:off x="-4989487" y="13977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1" name="Google Shape;3941;p41"/>
          <p:cNvSpPr/>
          <p:nvPr/>
        </p:nvSpPr>
        <p:spPr>
          <a:xfrm>
            <a:off x="9098086" y="722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2" name="Google Shape;3942;p41"/>
          <p:cNvSpPr/>
          <p:nvPr/>
        </p:nvSpPr>
        <p:spPr>
          <a:xfrm>
            <a:off x="1854499" y="3868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3" name="Google Shape;3943;p41"/>
          <p:cNvSpPr/>
          <p:nvPr/>
        </p:nvSpPr>
        <p:spPr>
          <a:xfrm>
            <a:off x="11256233" y="23627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3944" name="Google Shape;3944;p41"/>
          <p:cNvSpPr/>
          <p:nvPr/>
        </p:nvSpPr>
        <p:spPr>
          <a:xfrm>
            <a:off x="673436" y="22173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3945" name="Google Shape;3945;p41"/>
          <p:cNvGrpSpPr/>
          <p:nvPr/>
        </p:nvGrpSpPr>
        <p:grpSpPr>
          <a:xfrm rot="4500040">
            <a:off x="10142714" y="411423"/>
            <a:ext cx="1342252" cy="1682888"/>
            <a:chOff x="7475418" y="335106"/>
            <a:chExt cx="1006719" cy="1262203"/>
          </a:xfrm>
        </p:grpSpPr>
        <p:grpSp>
          <p:nvGrpSpPr>
            <p:cNvPr id="3946" name="Google Shape;3946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47" name="Google Shape;3947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8" name="Google Shape;3948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49" name="Google Shape;3949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0" name="Google Shape;3950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1" name="Google Shape;3951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2" name="Google Shape;3952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3" name="Google Shape;3953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4" name="Google Shape;3954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5" name="Google Shape;3955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6" name="Google Shape;3956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7" name="Google Shape;3957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8" name="Google Shape;3958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59" name="Google Shape;3959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0" name="Google Shape;3960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1" name="Google Shape;3961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2" name="Google Shape;3962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3" name="Google Shape;3963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4" name="Google Shape;3964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5" name="Google Shape;3965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6" name="Google Shape;3966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7" name="Google Shape;3967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8" name="Google Shape;3968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69" name="Google Shape;3969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0" name="Google Shape;3970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1" name="Google Shape;3971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2" name="Google Shape;3972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973" name="Google Shape;3973;p41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3974" name="Google Shape;3974;p41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5" name="Google Shape;3975;p41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6" name="Google Shape;3976;p41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7" name="Google Shape;3977;p41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8" name="Google Shape;3978;p41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79" name="Google Shape;3979;p41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0" name="Google Shape;3980;p41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1" name="Google Shape;3981;p41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2" name="Google Shape;3982;p41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3" name="Google Shape;3983;p41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4" name="Google Shape;3984;p41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5" name="Google Shape;3985;p41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6" name="Google Shape;3986;p41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7" name="Google Shape;3987;p41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8" name="Google Shape;3988;p41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89" name="Google Shape;3989;p41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0" name="Google Shape;3990;p41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1" name="Google Shape;3991;p41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2" name="Google Shape;3992;p41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3" name="Google Shape;3993;p41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4" name="Google Shape;3994;p41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5" name="Google Shape;3995;p41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6" name="Google Shape;3996;p41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7" name="Google Shape;3997;p41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8" name="Google Shape;3998;p41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999" name="Google Shape;3999;p41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4000" name="Google Shape;4000;p41"/>
          <p:cNvGrpSpPr/>
          <p:nvPr/>
        </p:nvGrpSpPr>
        <p:grpSpPr>
          <a:xfrm>
            <a:off x="673442" y="606961"/>
            <a:ext cx="732933" cy="735329"/>
            <a:chOff x="3841181" y="335095"/>
            <a:chExt cx="549700" cy="551497"/>
          </a:xfrm>
        </p:grpSpPr>
        <p:grpSp>
          <p:nvGrpSpPr>
            <p:cNvPr id="4001" name="Google Shape;4001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02" name="Google Shape;4002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3" name="Google Shape;4003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4" name="Google Shape;4004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5" name="Google Shape;4005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6" name="Google Shape;4006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7" name="Google Shape;4007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8" name="Google Shape;4008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09" name="Google Shape;4009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0" name="Google Shape;4010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1" name="Google Shape;4011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2" name="Google Shape;4012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3" name="Google Shape;4013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4" name="Google Shape;4014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15" name="Google Shape;4015;p41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16" name="Google Shape;4016;p41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7" name="Google Shape;4017;p41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8" name="Google Shape;4018;p41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19" name="Google Shape;4019;p41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0" name="Google Shape;4020;p41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1" name="Google Shape;4021;p41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2" name="Google Shape;4022;p41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3" name="Google Shape;4023;p41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4" name="Google Shape;4024;p41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5" name="Google Shape;4025;p41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6" name="Google Shape;4026;p41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7" name="Google Shape;4027;p41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28" name="Google Shape;4028;p41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58718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spTree>
      <p:nvGrpSpPr>
        <p:cNvPr id="1" name="Shape 40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30" name="Google Shape;4030;p42"/>
          <p:cNvGrpSpPr/>
          <p:nvPr/>
        </p:nvGrpSpPr>
        <p:grpSpPr>
          <a:xfrm rot="-6823440">
            <a:off x="8729677" y="2569713"/>
            <a:ext cx="5258137" cy="7430659"/>
            <a:chOff x="-955502" y="1341705"/>
            <a:chExt cx="3895495" cy="5505010"/>
          </a:xfrm>
        </p:grpSpPr>
        <p:grpSp>
          <p:nvGrpSpPr>
            <p:cNvPr id="4031" name="Google Shape;4031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2" name="Google Shape;4032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3" name="Google Shape;4033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4" name="Google Shape;4034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5" name="Google Shape;4035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6" name="Google Shape;4036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37" name="Google Shape;4037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38" name="Google Shape;4038;p42"/>
            <p:cNvGrpSpPr/>
            <p:nvPr/>
          </p:nvGrpSpPr>
          <p:grpSpPr>
            <a:xfrm rot="4500085">
              <a:off x="-1495676" y="2744337"/>
              <a:ext cx="4975845" cy="2699745"/>
              <a:chOff x="2914750" y="3248575"/>
              <a:chExt cx="1728025" cy="937575"/>
            </a:xfrm>
          </p:grpSpPr>
          <p:sp>
            <p:nvSpPr>
              <p:cNvPr id="4039" name="Google Shape;4039;p42"/>
              <p:cNvSpPr/>
              <p:nvPr/>
            </p:nvSpPr>
            <p:spPr>
              <a:xfrm>
                <a:off x="2914750" y="3248575"/>
                <a:ext cx="1728025" cy="937575"/>
              </a:xfrm>
              <a:custGeom>
                <a:avLst/>
                <a:gdLst/>
                <a:ahLst/>
                <a:cxnLst/>
                <a:rect l="l" t="t" r="r" b="b"/>
                <a:pathLst>
                  <a:path w="69121" h="37503" extrusionOk="0">
                    <a:moveTo>
                      <a:pt x="35768" y="1"/>
                    </a:moveTo>
                    <a:cubicBezTo>
                      <a:pt x="34138" y="1"/>
                      <a:pt x="32488" y="118"/>
                      <a:pt x="30826" y="360"/>
                    </a:cubicBezTo>
                    <a:cubicBezTo>
                      <a:pt x="12690" y="2971"/>
                      <a:pt x="0" y="19450"/>
                      <a:pt x="1909" y="37503"/>
                    </a:cubicBezTo>
                    <a:lnTo>
                      <a:pt x="5278" y="37025"/>
                    </a:lnTo>
                    <a:cubicBezTo>
                      <a:pt x="3678" y="20826"/>
                      <a:pt x="15076" y="6087"/>
                      <a:pt x="31304" y="3729"/>
                    </a:cubicBezTo>
                    <a:cubicBezTo>
                      <a:pt x="32777" y="3517"/>
                      <a:pt x="34241" y="3415"/>
                      <a:pt x="35688" y="3415"/>
                    </a:cubicBezTo>
                    <a:cubicBezTo>
                      <a:pt x="50203" y="3415"/>
                      <a:pt x="62966" y="13739"/>
                      <a:pt x="65723" y="28266"/>
                    </a:cubicBezTo>
                    <a:lnTo>
                      <a:pt x="69120" y="27761"/>
                    </a:lnTo>
                    <a:cubicBezTo>
                      <a:pt x="66111" y="11541"/>
                      <a:pt x="51935" y="1"/>
                      <a:pt x="3576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0" name="Google Shape;4040;p42"/>
              <p:cNvSpPr/>
              <p:nvPr/>
            </p:nvSpPr>
            <p:spPr>
              <a:xfrm>
                <a:off x="3006700" y="3333925"/>
                <a:ext cx="1551150" cy="840300"/>
              </a:xfrm>
              <a:custGeom>
                <a:avLst/>
                <a:gdLst/>
                <a:ahLst/>
                <a:cxnLst/>
                <a:rect l="l" t="t" r="r" b="b"/>
                <a:pathLst>
                  <a:path w="62046" h="33612" extrusionOk="0">
                    <a:moveTo>
                      <a:pt x="32010" y="1"/>
                    </a:moveTo>
                    <a:cubicBezTo>
                      <a:pt x="30563" y="1"/>
                      <a:pt x="29099" y="103"/>
                      <a:pt x="27626" y="315"/>
                    </a:cubicBezTo>
                    <a:cubicBezTo>
                      <a:pt x="11398" y="2673"/>
                      <a:pt x="0" y="17412"/>
                      <a:pt x="1600" y="33611"/>
                    </a:cubicBezTo>
                    <a:lnTo>
                      <a:pt x="5110" y="33106"/>
                    </a:lnTo>
                    <a:cubicBezTo>
                      <a:pt x="3762" y="18844"/>
                      <a:pt x="13813" y="5901"/>
                      <a:pt x="28159" y="3824"/>
                    </a:cubicBezTo>
                    <a:cubicBezTo>
                      <a:pt x="29476" y="3633"/>
                      <a:pt x="30784" y="3540"/>
                      <a:pt x="32076" y="3540"/>
                    </a:cubicBezTo>
                    <a:cubicBezTo>
                      <a:pt x="44835" y="3540"/>
                      <a:pt x="56037" y="12585"/>
                      <a:pt x="58536" y="25357"/>
                    </a:cubicBezTo>
                    <a:lnTo>
                      <a:pt x="62045" y="24852"/>
                    </a:lnTo>
                    <a:cubicBezTo>
                      <a:pt x="59288" y="10325"/>
                      <a:pt x="46525" y="1"/>
                      <a:pt x="32010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1" name="Google Shape;4041;p42"/>
              <p:cNvSpPr/>
              <p:nvPr/>
            </p:nvSpPr>
            <p:spPr>
              <a:xfrm>
                <a:off x="3100750" y="3422425"/>
                <a:ext cx="1369350" cy="739150"/>
              </a:xfrm>
              <a:custGeom>
                <a:avLst/>
                <a:gdLst/>
                <a:ahLst/>
                <a:cxnLst/>
                <a:rect l="l" t="t" r="r" b="b"/>
                <a:pathLst>
                  <a:path w="54774" h="29566" extrusionOk="0">
                    <a:moveTo>
                      <a:pt x="28314" y="0"/>
                    </a:moveTo>
                    <a:cubicBezTo>
                      <a:pt x="27022" y="0"/>
                      <a:pt x="25714" y="93"/>
                      <a:pt x="24397" y="284"/>
                    </a:cubicBezTo>
                    <a:cubicBezTo>
                      <a:pt x="10051" y="2361"/>
                      <a:pt x="0" y="15304"/>
                      <a:pt x="1348" y="29566"/>
                    </a:cubicBezTo>
                    <a:lnTo>
                      <a:pt x="4604" y="29089"/>
                    </a:lnTo>
                    <a:cubicBezTo>
                      <a:pt x="3509" y="16623"/>
                      <a:pt x="12325" y="5337"/>
                      <a:pt x="24846" y="3541"/>
                    </a:cubicBezTo>
                    <a:cubicBezTo>
                      <a:pt x="26006" y="3372"/>
                      <a:pt x="27159" y="3289"/>
                      <a:pt x="28298" y="3289"/>
                    </a:cubicBezTo>
                    <a:cubicBezTo>
                      <a:pt x="39453" y="3289"/>
                      <a:pt x="49275" y="11160"/>
                      <a:pt x="51517" y="22266"/>
                    </a:cubicBezTo>
                    <a:lnTo>
                      <a:pt x="54774" y="21817"/>
                    </a:lnTo>
                    <a:cubicBezTo>
                      <a:pt x="52275" y="9045"/>
                      <a:pt x="41073" y="0"/>
                      <a:pt x="28314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2" name="Google Shape;4042;p42"/>
              <p:cNvSpPr/>
              <p:nvPr/>
            </p:nvSpPr>
            <p:spPr>
              <a:xfrm>
                <a:off x="3188475" y="3504650"/>
                <a:ext cx="1200225" cy="645000"/>
              </a:xfrm>
              <a:custGeom>
                <a:avLst/>
                <a:gdLst/>
                <a:ahLst/>
                <a:cxnLst/>
                <a:rect l="l" t="t" r="r" b="b"/>
                <a:pathLst>
                  <a:path w="48009" h="25800" extrusionOk="0">
                    <a:moveTo>
                      <a:pt x="24796" y="0"/>
                    </a:moveTo>
                    <a:cubicBezTo>
                      <a:pt x="23655" y="0"/>
                      <a:pt x="22500" y="83"/>
                      <a:pt x="21337" y="252"/>
                    </a:cubicBezTo>
                    <a:cubicBezTo>
                      <a:pt x="8816" y="2048"/>
                      <a:pt x="0" y="13334"/>
                      <a:pt x="1095" y="25800"/>
                    </a:cubicBezTo>
                    <a:lnTo>
                      <a:pt x="4184" y="25350"/>
                    </a:lnTo>
                    <a:cubicBezTo>
                      <a:pt x="3341" y="14598"/>
                      <a:pt x="10978" y="4912"/>
                      <a:pt x="21786" y="3340"/>
                    </a:cubicBezTo>
                    <a:cubicBezTo>
                      <a:pt x="22794" y="3194"/>
                      <a:pt x="23794" y="3123"/>
                      <a:pt x="24782" y="3123"/>
                    </a:cubicBezTo>
                    <a:cubicBezTo>
                      <a:pt x="34424" y="3123"/>
                      <a:pt x="42883" y="9877"/>
                      <a:pt x="44920" y="19427"/>
                    </a:cubicBezTo>
                    <a:lnTo>
                      <a:pt x="48008" y="18977"/>
                    </a:lnTo>
                    <a:cubicBezTo>
                      <a:pt x="45766" y="7871"/>
                      <a:pt x="35967" y="0"/>
                      <a:pt x="24796" y="0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3" name="Google Shape;4043;p42"/>
              <p:cNvSpPr/>
              <p:nvPr/>
            </p:nvSpPr>
            <p:spPr>
              <a:xfrm>
                <a:off x="3272000" y="3582700"/>
                <a:ext cx="1039475" cy="555725"/>
              </a:xfrm>
              <a:custGeom>
                <a:avLst/>
                <a:gdLst/>
                <a:ahLst/>
                <a:cxnLst/>
                <a:rect l="l" t="t" r="r" b="b"/>
                <a:pathLst>
                  <a:path w="41579" h="22229" extrusionOk="0">
                    <a:moveTo>
                      <a:pt x="21441" y="1"/>
                    </a:moveTo>
                    <a:cubicBezTo>
                      <a:pt x="20453" y="1"/>
                      <a:pt x="19453" y="72"/>
                      <a:pt x="18445" y="218"/>
                    </a:cubicBezTo>
                    <a:cubicBezTo>
                      <a:pt x="7637" y="1790"/>
                      <a:pt x="0" y="11476"/>
                      <a:pt x="843" y="22228"/>
                    </a:cubicBezTo>
                    <a:lnTo>
                      <a:pt x="3201" y="21892"/>
                    </a:lnTo>
                    <a:cubicBezTo>
                      <a:pt x="2499" y="12430"/>
                      <a:pt x="9209" y="3924"/>
                      <a:pt x="18726" y="2548"/>
                    </a:cubicBezTo>
                    <a:cubicBezTo>
                      <a:pt x="19606" y="2421"/>
                      <a:pt x="20480" y="2359"/>
                      <a:pt x="21344" y="2359"/>
                    </a:cubicBezTo>
                    <a:cubicBezTo>
                      <a:pt x="29801" y="2359"/>
                      <a:pt x="37272" y="8289"/>
                      <a:pt x="39080" y="16670"/>
                    </a:cubicBezTo>
                    <a:lnTo>
                      <a:pt x="41579" y="16305"/>
                    </a:lnTo>
                    <a:cubicBezTo>
                      <a:pt x="39542" y="6755"/>
                      <a:pt x="31083" y="1"/>
                      <a:pt x="21441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44" name="Google Shape;4044;p42"/>
              <p:cNvSpPr/>
              <p:nvPr/>
            </p:nvSpPr>
            <p:spPr>
              <a:xfrm>
                <a:off x="3334450" y="3641650"/>
                <a:ext cx="914575" cy="488350"/>
              </a:xfrm>
              <a:custGeom>
                <a:avLst/>
                <a:gdLst/>
                <a:ahLst/>
                <a:cxnLst/>
                <a:rect l="l" t="t" r="r" b="b"/>
                <a:pathLst>
                  <a:path w="36583" h="19534" extrusionOk="0">
                    <a:moveTo>
                      <a:pt x="18846" y="1"/>
                    </a:moveTo>
                    <a:cubicBezTo>
                      <a:pt x="17982" y="1"/>
                      <a:pt x="17108" y="63"/>
                      <a:pt x="16228" y="190"/>
                    </a:cubicBezTo>
                    <a:cubicBezTo>
                      <a:pt x="6711" y="1566"/>
                      <a:pt x="1" y="10072"/>
                      <a:pt x="703" y="19534"/>
                    </a:cubicBezTo>
                    <a:lnTo>
                      <a:pt x="3679" y="19084"/>
                    </a:lnTo>
                    <a:cubicBezTo>
                      <a:pt x="3230" y="11813"/>
                      <a:pt x="8058" y="5075"/>
                      <a:pt x="15386" y="3334"/>
                    </a:cubicBezTo>
                    <a:cubicBezTo>
                      <a:pt x="16551" y="3063"/>
                      <a:pt x="17717" y="2933"/>
                      <a:pt x="18865" y="2933"/>
                    </a:cubicBezTo>
                    <a:cubicBezTo>
                      <a:pt x="25788" y="2933"/>
                      <a:pt x="32053" y="7669"/>
                      <a:pt x="33691" y="14677"/>
                    </a:cubicBezTo>
                    <a:cubicBezTo>
                      <a:pt x="33691" y="14705"/>
                      <a:pt x="33719" y="14733"/>
                      <a:pt x="33719" y="14733"/>
                    </a:cubicBezTo>
                    <a:lnTo>
                      <a:pt x="36582" y="14312"/>
                    </a:lnTo>
                    <a:cubicBezTo>
                      <a:pt x="34774" y="5931"/>
                      <a:pt x="27303" y="1"/>
                      <a:pt x="18846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45" name="Google Shape;4045;p42"/>
          <p:cNvSpPr/>
          <p:nvPr/>
        </p:nvSpPr>
        <p:spPr>
          <a:xfrm flipH="1">
            <a:off x="7444380" y="-12393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6" name="Google Shape;4046;p42"/>
          <p:cNvSpPr/>
          <p:nvPr/>
        </p:nvSpPr>
        <p:spPr>
          <a:xfrm flipH="1">
            <a:off x="-4158853" y="-455232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7" name="Google Shape;4047;p42"/>
          <p:cNvSpPr/>
          <p:nvPr/>
        </p:nvSpPr>
        <p:spPr>
          <a:xfrm flipH="1">
            <a:off x="2332847" y="5064868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8" name="Google Shape;4048;p42"/>
          <p:cNvSpPr/>
          <p:nvPr/>
        </p:nvSpPr>
        <p:spPr>
          <a:xfrm>
            <a:off x="777353" y="649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49" name="Google Shape;4049;p42"/>
          <p:cNvSpPr/>
          <p:nvPr/>
        </p:nvSpPr>
        <p:spPr>
          <a:xfrm>
            <a:off x="271899" y="52425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0" name="Google Shape;4050;p42"/>
          <p:cNvSpPr/>
          <p:nvPr/>
        </p:nvSpPr>
        <p:spPr>
          <a:xfrm>
            <a:off x="9209866" y="3278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051" name="Google Shape;4051;p42"/>
          <p:cNvSpPr/>
          <p:nvPr/>
        </p:nvSpPr>
        <p:spPr>
          <a:xfrm>
            <a:off x="114060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52" name="Google Shape;4052;p42"/>
          <p:cNvGrpSpPr/>
          <p:nvPr/>
        </p:nvGrpSpPr>
        <p:grpSpPr>
          <a:xfrm>
            <a:off x="10447391" y="758528"/>
            <a:ext cx="732933" cy="735329"/>
            <a:chOff x="3841181" y="335095"/>
            <a:chExt cx="549700" cy="551497"/>
          </a:xfrm>
        </p:grpSpPr>
        <p:grpSp>
          <p:nvGrpSpPr>
            <p:cNvPr id="4053" name="Google Shape;405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54" name="Google Shape;405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5" name="Google Shape;405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6" name="Google Shape;405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7" name="Google Shape;405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8" name="Google Shape;405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59" name="Google Shape;405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0" name="Google Shape;406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1" name="Google Shape;406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2" name="Google Shape;406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3" name="Google Shape;406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4" name="Google Shape;406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5" name="Google Shape;406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6" name="Google Shape;406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67" name="Google Shape;406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68" name="Google Shape;406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69" name="Google Shape;406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0" name="Google Shape;407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1" name="Google Shape;407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2" name="Google Shape;407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3" name="Google Shape;407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4" name="Google Shape;407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5" name="Google Shape;407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6" name="Google Shape;407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7" name="Google Shape;407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8" name="Google Shape;407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79" name="Google Shape;407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0" name="Google Shape;408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4081" name="Google Shape;4081;p42"/>
          <p:cNvSpPr/>
          <p:nvPr/>
        </p:nvSpPr>
        <p:spPr>
          <a:xfrm>
            <a:off x="1290999" y="606986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082" name="Google Shape;4082;p42"/>
          <p:cNvGrpSpPr/>
          <p:nvPr/>
        </p:nvGrpSpPr>
        <p:grpSpPr>
          <a:xfrm rot="-1800204">
            <a:off x="990744" y="4730604"/>
            <a:ext cx="938937" cy="942008"/>
            <a:chOff x="3841181" y="335095"/>
            <a:chExt cx="549700" cy="551497"/>
          </a:xfrm>
        </p:grpSpPr>
        <p:grpSp>
          <p:nvGrpSpPr>
            <p:cNvPr id="4083" name="Google Shape;4083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84" name="Google Shape;4084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5" name="Google Shape;4085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6" name="Google Shape;4086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7" name="Google Shape;4087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8" name="Google Shape;4088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89" name="Google Shape;4089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0" name="Google Shape;4090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1" name="Google Shape;4091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2" name="Google Shape;4092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3" name="Google Shape;4093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4" name="Google Shape;4094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5" name="Google Shape;4095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6" name="Google Shape;4096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4097" name="Google Shape;4097;p42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4098" name="Google Shape;4098;p42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099" name="Google Shape;4099;p42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0" name="Google Shape;4100;p42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1" name="Google Shape;4101;p42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2" name="Google Shape;4102;p42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3" name="Google Shape;4103;p42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4" name="Google Shape;4104;p42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5" name="Google Shape;4105;p42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6" name="Google Shape;4106;p42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7" name="Google Shape;4107;p42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8" name="Google Shape;4108;p42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09" name="Google Shape;4109;p42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4110" name="Google Shape;4110;p42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59013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p6"/>
          <p:cNvSpPr/>
          <p:nvPr/>
        </p:nvSpPr>
        <p:spPr>
          <a:xfrm flipH="1">
            <a:off x="-2584532" y="3797487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1" name="Google Shape;511;p6"/>
          <p:cNvSpPr/>
          <p:nvPr/>
        </p:nvSpPr>
        <p:spPr>
          <a:xfrm flipH="1">
            <a:off x="-770120" y="-2933899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2" name="Google Shape;512;p6"/>
          <p:cNvSpPr/>
          <p:nvPr/>
        </p:nvSpPr>
        <p:spPr>
          <a:xfrm flipH="1">
            <a:off x="8033164" y="2428401"/>
            <a:ext cx="8158032" cy="4873392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3" name="Google Shape;513;p6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4" name="Google Shape;514;p6"/>
          <p:cNvSpPr/>
          <p:nvPr/>
        </p:nvSpPr>
        <p:spPr>
          <a:xfrm>
            <a:off x="3201286" y="3488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15" name="Google Shape;515;p6"/>
          <p:cNvGrpSpPr/>
          <p:nvPr/>
        </p:nvGrpSpPr>
        <p:grpSpPr>
          <a:xfrm rot="3599956">
            <a:off x="750024" y="496319"/>
            <a:ext cx="1073409" cy="1560599"/>
            <a:chOff x="7193925" y="3631200"/>
            <a:chExt cx="805075" cy="1170475"/>
          </a:xfrm>
        </p:grpSpPr>
        <p:grpSp>
          <p:nvGrpSpPr>
            <p:cNvPr id="516" name="Google Shape;516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17" name="Google Shape;517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8" name="Google Shape;518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19" name="Google Shape;519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0" name="Google Shape;520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1" name="Google Shape;521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2" name="Google Shape;522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3" name="Google Shape;523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4" name="Google Shape;524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5" name="Google Shape;525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6" name="Google Shape;526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7" name="Google Shape;527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8" name="Google Shape;528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29" name="Google Shape;529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0" name="Google Shape;530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1" name="Google Shape;531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2" name="Google Shape;532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3" name="Google Shape;533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4" name="Google Shape;534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5" name="Google Shape;535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6" name="Google Shape;536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7" name="Google Shape;537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8" name="Google Shape;538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39" name="Google Shape;539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0" name="Google Shape;540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1" name="Google Shape;541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2" name="Google Shape;542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43" name="Google Shape;543;p6"/>
            <p:cNvGrpSpPr/>
            <p:nvPr/>
          </p:nvGrpSpPr>
          <p:grpSpPr>
            <a:xfrm>
              <a:off x="7193925" y="3631200"/>
              <a:ext cx="805075" cy="1170475"/>
              <a:chOff x="7193925" y="3631200"/>
              <a:chExt cx="805075" cy="1170475"/>
            </a:xfrm>
          </p:grpSpPr>
          <p:sp>
            <p:nvSpPr>
              <p:cNvPr id="544" name="Google Shape;544;p6"/>
              <p:cNvSpPr/>
              <p:nvPr/>
            </p:nvSpPr>
            <p:spPr>
              <a:xfrm>
                <a:off x="7239550" y="4062575"/>
                <a:ext cx="759450" cy="739100"/>
              </a:xfrm>
              <a:custGeom>
                <a:avLst/>
                <a:gdLst/>
                <a:ahLst/>
                <a:cxnLst/>
                <a:rect l="l" t="t" r="r" b="b"/>
                <a:pathLst>
                  <a:path w="30378" h="29564" extrusionOk="0">
                    <a:moveTo>
                      <a:pt x="15712" y="1"/>
                    </a:moveTo>
                    <a:cubicBezTo>
                      <a:pt x="15400" y="1"/>
                      <a:pt x="15083" y="40"/>
                      <a:pt x="14768" y="121"/>
                    </a:cubicBezTo>
                    <a:cubicBezTo>
                      <a:pt x="13392" y="486"/>
                      <a:pt x="12381" y="1553"/>
                      <a:pt x="12044" y="2844"/>
                    </a:cubicBezTo>
                    <a:cubicBezTo>
                      <a:pt x="11325" y="2103"/>
                      <a:pt x="10334" y="1666"/>
                      <a:pt x="9270" y="1666"/>
                    </a:cubicBezTo>
                    <a:cubicBezTo>
                      <a:pt x="8964" y="1666"/>
                      <a:pt x="8652" y="1702"/>
                      <a:pt x="8339" y="1778"/>
                    </a:cubicBezTo>
                    <a:cubicBezTo>
                      <a:pt x="6317" y="2311"/>
                      <a:pt x="5110" y="4389"/>
                      <a:pt x="5643" y="6410"/>
                    </a:cubicBezTo>
                    <a:cubicBezTo>
                      <a:pt x="5700" y="6663"/>
                      <a:pt x="5812" y="6915"/>
                      <a:pt x="5924" y="7168"/>
                    </a:cubicBezTo>
                    <a:cubicBezTo>
                      <a:pt x="5980" y="7336"/>
                      <a:pt x="6036" y="7505"/>
                      <a:pt x="6093" y="7673"/>
                    </a:cubicBezTo>
                    <a:cubicBezTo>
                      <a:pt x="6121" y="7758"/>
                      <a:pt x="6149" y="7814"/>
                      <a:pt x="6177" y="7870"/>
                    </a:cubicBezTo>
                    <a:cubicBezTo>
                      <a:pt x="6205" y="7982"/>
                      <a:pt x="6261" y="8066"/>
                      <a:pt x="6317" y="8179"/>
                    </a:cubicBezTo>
                    <a:cubicBezTo>
                      <a:pt x="6345" y="8235"/>
                      <a:pt x="6373" y="8319"/>
                      <a:pt x="6401" y="8375"/>
                    </a:cubicBezTo>
                    <a:cubicBezTo>
                      <a:pt x="6458" y="8459"/>
                      <a:pt x="6486" y="8572"/>
                      <a:pt x="6542" y="8656"/>
                    </a:cubicBezTo>
                    <a:cubicBezTo>
                      <a:pt x="6598" y="8712"/>
                      <a:pt x="6626" y="8796"/>
                      <a:pt x="6654" y="8852"/>
                    </a:cubicBezTo>
                    <a:cubicBezTo>
                      <a:pt x="6682" y="8881"/>
                      <a:pt x="6710" y="8937"/>
                      <a:pt x="6738" y="8965"/>
                    </a:cubicBezTo>
                    <a:cubicBezTo>
                      <a:pt x="7188" y="9695"/>
                      <a:pt x="7721" y="10312"/>
                      <a:pt x="8339" y="10874"/>
                    </a:cubicBezTo>
                    <a:cubicBezTo>
                      <a:pt x="7496" y="10593"/>
                      <a:pt x="6710" y="10481"/>
                      <a:pt x="5924" y="10481"/>
                    </a:cubicBezTo>
                    <a:cubicBezTo>
                      <a:pt x="5307" y="10481"/>
                      <a:pt x="4661" y="10537"/>
                      <a:pt x="4015" y="10677"/>
                    </a:cubicBezTo>
                    <a:lnTo>
                      <a:pt x="3987" y="10677"/>
                    </a:lnTo>
                    <a:cubicBezTo>
                      <a:pt x="3903" y="10677"/>
                      <a:pt x="3819" y="10705"/>
                      <a:pt x="3734" y="10705"/>
                    </a:cubicBezTo>
                    <a:cubicBezTo>
                      <a:pt x="3650" y="10733"/>
                      <a:pt x="3566" y="10733"/>
                      <a:pt x="3510" y="10762"/>
                    </a:cubicBezTo>
                    <a:cubicBezTo>
                      <a:pt x="3313" y="10790"/>
                      <a:pt x="3229" y="10818"/>
                      <a:pt x="3229" y="10818"/>
                    </a:cubicBezTo>
                    <a:cubicBezTo>
                      <a:pt x="1208" y="11323"/>
                      <a:pt x="0" y="13401"/>
                      <a:pt x="534" y="15422"/>
                    </a:cubicBezTo>
                    <a:cubicBezTo>
                      <a:pt x="871" y="16798"/>
                      <a:pt x="1966" y="17808"/>
                      <a:pt x="3257" y="18145"/>
                    </a:cubicBezTo>
                    <a:cubicBezTo>
                      <a:pt x="2274" y="19044"/>
                      <a:pt x="1825" y="20447"/>
                      <a:pt x="2190" y="21851"/>
                    </a:cubicBezTo>
                    <a:cubicBezTo>
                      <a:pt x="2611" y="23507"/>
                      <a:pt x="4127" y="24630"/>
                      <a:pt x="5784" y="24659"/>
                    </a:cubicBezTo>
                    <a:lnTo>
                      <a:pt x="6205" y="24659"/>
                    </a:lnTo>
                    <a:cubicBezTo>
                      <a:pt x="6289" y="24630"/>
                      <a:pt x="6373" y="24630"/>
                      <a:pt x="6458" y="24630"/>
                    </a:cubicBezTo>
                    <a:cubicBezTo>
                      <a:pt x="6570" y="24602"/>
                      <a:pt x="6682" y="24574"/>
                      <a:pt x="6794" y="24546"/>
                    </a:cubicBezTo>
                    <a:cubicBezTo>
                      <a:pt x="7075" y="24490"/>
                      <a:pt x="7328" y="24378"/>
                      <a:pt x="7553" y="24266"/>
                    </a:cubicBezTo>
                    <a:cubicBezTo>
                      <a:pt x="8675" y="23957"/>
                      <a:pt x="9630" y="23367"/>
                      <a:pt x="10444" y="22665"/>
                    </a:cubicBezTo>
                    <a:cubicBezTo>
                      <a:pt x="10444" y="22665"/>
                      <a:pt x="10893" y="22416"/>
                      <a:pt x="11266" y="22416"/>
                    </a:cubicBezTo>
                    <a:cubicBezTo>
                      <a:pt x="11378" y="22416"/>
                      <a:pt x="11483" y="22438"/>
                      <a:pt x="11567" y="22497"/>
                    </a:cubicBezTo>
                    <a:cubicBezTo>
                      <a:pt x="11932" y="22778"/>
                      <a:pt x="11764" y="23479"/>
                      <a:pt x="11764" y="23479"/>
                    </a:cubicBezTo>
                    <a:cubicBezTo>
                      <a:pt x="11792" y="24041"/>
                      <a:pt x="11848" y="24574"/>
                      <a:pt x="11988" y="25080"/>
                    </a:cubicBezTo>
                    <a:cubicBezTo>
                      <a:pt x="11988" y="25108"/>
                      <a:pt x="11988" y="25108"/>
                      <a:pt x="11988" y="25108"/>
                    </a:cubicBezTo>
                    <a:cubicBezTo>
                      <a:pt x="12073" y="25417"/>
                      <a:pt x="12157" y="25725"/>
                      <a:pt x="12269" y="26006"/>
                    </a:cubicBezTo>
                    <a:cubicBezTo>
                      <a:pt x="12269" y="26034"/>
                      <a:pt x="12297" y="26062"/>
                      <a:pt x="12297" y="26062"/>
                    </a:cubicBezTo>
                    <a:cubicBezTo>
                      <a:pt x="12409" y="26427"/>
                      <a:pt x="12578" y="26764"/>
                      <a:pt x="12746" y="27129"/>
                    </a:cubicBezTo>
                    <a:cubicBezTo>
                      <a:pt x="12774" y="27213"/>
                      <a:pt x="12802" y="27270"/>
                      <a:pt x="12831" y="27354"/>
                    </a:cubicBezTo>
                    <a:cubicBezTo>
                      <a:pt x="12915" y="27522"/>
                      <a:pt x="12943" y="27578"/>
                      <a:pt x="12943" y="27578"/>
                    </a:cubicBezTo>
                    <a:cubicBezTo>
                      <a:pt x="13635" y="28848"/>
                      <a:pt x="14934" y="29564"/>
                      <a:pt x="16270" y="29564"/>
                    </a:cubicBezTo>
                    <a:cubicBezTo>
                      <a:pt x="16884" y="29564"/>
                      <a:pt x="17506" y="29413"/>
                      <a:pt x="18080" y="29094"/>
                    </a:cubicBezTo>
                    <a:cubicBezTo>
                      <a:pt x="19344" y="28421"/>
                      <a:pt x="20046" y="27129"/>
                      <a:pt x="20074" y="25810"/>
                    </a:cubicBezTo>
                    <a:cubicBezTo>
                      <a:pt x="20680" y="26188"/>
                      <a:pt x="21384" y="26396"/>
                      <a:pt x="22103" y="26396"/>
                    </a:cubicBezTo>
                    <a:cubicBezTo>
                      <a:pt x="22715" y="26396"/>
                      <a:pt x="23339" y="26245"/>
                      <a:pt x="23920" y="25922"/>
                    </a:cubicBezTo>
                    <a:cubicBezTo>
                      <a:pt x="25745" y="24939"/>
                      <a:pt x="26419" y="22637"/>
                      <a:pt x="25408" y="20784"/>
                    </a:cubicBezTo>
                    <a:cubicBezTo>
                      <a:pt x="25296" y="20560"/>
                      <a:pt x="25127" y="20335"/>
                      <a:pt x="24959" y="20139"/>
                    </a:cubicBezTo>
                    <a:cubicBezTo>
                      <a:pt x="24875" y="19970"/>
                      <a:pt x="24790" y="19830"/>
                      <a:pt x="24678" y="19689"/>
                    </a:cubicBezTo>
                    <a:cubicBezTo>
                      <a:pt x="24678" y="19689"/>
                      <a:pt x="24678" y="19689"/>
                      <a:pt x="24678" y="19661"/>
                    </a:cubicBezTo>
                    <a:cubicBezTo>
                      <a:pt x="24566" y="19549"/>
                      <a:pt x="24482" y="19409"/>
                      <a:pt x="24369" y="19296"/>
                    </a:cubicBezTo>
                    <a:cubicBezTo>
                      <a:pt x="24229" y="19100"/>
                      <a:pt x="24060" y="18903"/>
                      <a:pt x="23892" y="18735"/>
                    </a:cubicBezTo>
                    <a:lnTo>
                      <a:pt x="23892" y="18735"/>
                    </a:lnTo>
                    <a:cubicBezTo>
                      <a:pt x="24108" y="18745"/>
                      <a:pt x="24320" y="18752"/>
                      <a:pt x="24532" y="18752"/>
                    </a:cubicBezTo>
                    <a:cubicBezTo>
                      <a:pt x="24900" y="18752"/>
                      <a:pt x="25269" y="18732"/>
                      <a:pt x="25661" y="18679"/>
                    </a:cubicBezTo>
                    <a:cubicBezTo>
                      <a:pt x="25801" y="18651"/>
                      <a:pt x="25969" y="18651"/>
                      <a:pt x="26110" y="18622"/>
                    </a:cubicBezTo>
                    <a:cubicBezTo>
                      <a:pt x="26138" y="18594"/>
                      <a:pt x="26166" y="18594"/>
                      <a:pt x="26194" y="18594"/>
                    </a:cubicBezTo>
                    <a:cubicBezTo>
                      <a:pt x="26363" y="18566"/>
                      <a:pt x="26531" y="18538"/>
                      <a:pt x="26671" y="18510"/>
                    </a:cubicBezTo>
                    <a:cubicBezTo>
                      <a:pt x="26756" y="18482"/>
                      <a:pt x="26840" y="18482"/>
                      <a:pt x="26924" y="18482"/>
                    </a:cubicBezTo>
                    <a:cubicBezTo>
                      <a:pt x="27092" y="18454"/>
                      <a:pt x="27177" y="18426"/>
                      <a:pt x="27177" y="18426"/>
                    </a:cubicBezTo>
                    <a:cubicBezTo>
                      <a:pt x="27289" y="18398"/>
                      <a:pt x="27429" y="18342"/>
                      <a:pt x="27542" y="18314"/>
                    </a:cubicBezTo>
                    <a:cubicBezTo>
                      <a:pt x="29338" y="17640"/>
                      <a:pt x="30377" y="15703"/>
                      <a:pt x="29900" y="13794"/>
                    </a:cubicBezTo>
                    <a:cubicBezTo>
                      <a:pt x="29535" y="12418"/>
                      <a:pt x="28468" y="11407"/>
                      <a:pt x="27177" y="11098"/>
                    </a:cubicBezTo>
                    <a:cubicBezTo>
                      <a:pt x="28131" y="10172"/>
                      <a:pt x="28580" y="8768"/>
                      <a:pt x="28215" y="7393"/>
                    </a:cubicBezTo>
                    <a:cubicBezTo>
                      <a:pt x="27788" y="5682"/>
                      <a:pt x="26234" y="4554"/>
                      <a:pt x="24542" y="4554"/>
                    </a:cubicBezTo>
                    <a:cubicBezTo>
                      <a:pt x="24234" y="4554"/>
                      <a:pt x="23922" y="4592"/>
                      <a:pt x="23611" y="4669"/>
                    </a:cubicBezTo>
                    <a:cubicBezTo>
                      <a:pt x="23330" y="4754"/>
                      <a:pt x="23078" y="4838"/>
                      <a:pt x="22853" y="4978"/>
                    </a:cubicBezTo>
                    <a:cubicBezTo>
                      <a:pt x="22713" y="5006"/>
                      <a:pt x="22601" y="5034"/>
                      <a:pt x="22488" y="5090"/>
                    </a:cubicBezTo>
                    <a:cubicBezTo>
                      <a:pt x="21337" y="5483"/>
                      <a:pt x="20383" y="6157"/>
                      <a:pt x="19568" y="6943"/>
                    </a:cubicBezTo>
                    <a:cubicBezTo>
                      <a:pt x="19793" y="5764"/>
                      <a:pt x="19737" y="4613"/>
                      <a:pt x="19456" y="3350"/>
                    </a:cubicBezTo>
                    <a:cubicBezTo>
                      <a:pt x="19456" y="3266"/>
                      <a:pt x="19456" y="3181"/>
                      <a:pt x="19428" y="3097"/>
                    </a:cubicBezTo>
                    <a:cubicBezTo>
                      <a:pt x="19428" y="3013"/>
                      <a:pt x="19400" y="2929"/>
                      <a:pt x="19400" y="2901"/>
                    </a:cubicBezTo>
                    <a:cubicBezTo>
                      <a:pt x="19372" y="2873"/>
                      <a:pt x="19372" y="2844"/>
                      <a:pt x="19372" y="2844"/>
                    </a:cubicBezTo>
                    <a:cubicBezTo>
                      <a:pt x="19344" y="2704"/>
                      <a:pt x="19316" y="2592"/>
                      <a:pt x="19260" y="2451"/>
                    </a:cubicBezTo>
                    <a:cubicBezTo>
                      <a:pt x="19260" y="2451"/>
                      <a:pt x="19232" y="2423"/>
                      <a:pt x="19232" y="2423"/>
                    </a:cubicBezTo>
                    <a:cubicBezTo>
                      <a:pt x="19203" y="2311"/>
                      <a:pt x="19147" y="2199"/>
                      <a:pt x="19091" y="2086"/>
                    </a:cubicBezTo>
                    <a:cubicBezTo>
                      <a:pt x="18447" y="799"/>
                      <a:pt x="17126" y="1"/>
                      <a:pt x="15712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5" name="Google Shape;545;p6"/>
              <p:cNvSpPr/>
              <p:nvPr/>
            </p:nvSpPr>
            <p:spPr>
              <a:xfrm>
                <a:off x="7868425" y="4243875"/>
                <a:ext cx="41425" cy="421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85" extrusionOk="0">
                    <a:moveTo>
                      <a:pt x="814" y="0"/>
                    </a:moveTo>
                    <a:cubicBezTo>
                      <a:pt x="365" y="0"/>
                      <a:pt x="0" y="393"/>
                      <a:pt x="0" y="842"/>
                    </a:cubicBezTo>
                    <a:cubicBezTo>
                      <a:pt x="0" y="1292"/>
                      <a:pt x="365" y="1685"/>
                      <a:pt x="814" y="1685"/>
                    </a:cubicBezTo>
                    <a:cubicBezTo>
                      <a:pt x="1292" y="1685"/>
                      <a:pt x="1657" y="1292"/>
                      <a:pt x="1657" y="842"/>
                    </a:cubicBezTo>
                    <a:cubicBezTo>
                      <a:pt x="1657" y="393"/>
                      <a:pt x="1292" y="0"/>
                      <a:pt x="814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6" name="Google Shape;546;p6"/>
              <p:cNvSpPr/>
              <p:nvPr/>
            </p:nvSpPr>
            <p:spPr>
              <a:xfrm>
                <a:off x="7339225" y="4395475"/>
                <a:ext cx="421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85" h="1657" extrusionOk="0">
                    <a:moveTo>
                      <a:pt x="842" y="0"/>
                    </a:moveTo>
                    <a:cubicBezTo>
                      <a:pt x="393" y="0"/>
                      <a:pt x="0" y="365"/>
                      <a:pt x="0" y="815"/>
                    </a:cubicBezTo>
                    <a:cubicBezTo>
                      <a:pt x="0" y="1264"/>
                      <a:pt x="393" y="1657"/>
                      <a:pt x="842" y="1657"/>
                    </a:cubicBezTo>
                    <a:cubicBezTo>
                      <a:pt x="1291" y="1657"/>
                      <a:pt x="1685" y="1264"/>
                      <a:pt x="1685" y="815"/>
                    </a:cubicBezTo>
                    <a:cubicBezTo>
                      <a:pt x="1685" y="365"/>
                      <a:pt x="1291" y="0"/>
                      <a:pt x="84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7" name="Google Shape;547;p6"/>
              <p:cNvSpPr/>
              <p:nvPr/>
            </p:nvSpPr>
            <p:spPr>
              <a:xfrm>
                <a:off x="7643825" y="4157550"/>
                <a:ext cx="41425" cy="41425"/>
              </a:xfrm>
              <a:custGeom>
                <a:avLst/>
                <a:gdLst/>
                <a:ahLst/>
                <a:cxnLst/>
                <a:rect l="l" t="t" r="r" b="b"/>
                <a:pathLst>
                  <a:path w="1657" h="1657" extrusionOk="0">
                    <a:moveTo>
                      <a:pt x="815" y="0"/>
                    </a:moveTo>
                    <a:cubicBezTo>
                      <a:pt x="365" y="0"/>
                      <a:pt x="0" y="365"/>
                      <a:pt x="0" y="814"/>
                    </a:cubicBezTo>
                    <a:cubicBezTo>
                      <a:pt x="0" y="1291"/>
                      <a:pt x="365" y="1656"/>
                      <a:pt x="815" y="1656"/>
                    </a:cubicBezTo>
                    <a:cubicBezTo>
                      <a:pt x="1264" y="1656"/>
                      <a:pt x="1657" y="1291"/>
                      <a:pt x="1657" y="814"/>
                    </a:cubicBezTo>
                    <a:cubicBezTo>
                      <a:pt x="1657" y="365"/>
                      <a:pt x="1264" y="0"/>
                      <a:pt x="81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8" name="Google Shape;548;p6"/>
              <p:cNvSpPr/>
              <p:nvPr/>
            </p:nvSpPr>
            <p:spPr>
              <a:xfrm>
                <a:off x="7796125" y="4614450"/>
                <a:ext cx="42150" cy="41450"/>
              </a:xfrm>
              <a:custGeom>
                <a:avLst/>
                <a:gdLst/>
                <a:ahLst/>
                <a:cxnLst/>
                <a:rect l="l" t="t" r="r" b="b"/>
                <a:pathLst>
                  <a:path w="1686" h="1658" extrusionOk="0">
                    <a:moveTo>
                      <a:pt x="843" y="1"/>
                    </a:moveTo>
                    <a:cubicBezTo>
                      <a:pt x="394" y="1"/>
                      <a:pt x="1" y="366"/>
                      <a:pt x="1" y="815"/>
                    </a:cubicBezTo>
                    <a:cubicBezTo>
                      <a:pt x="1" y="1264"/>
                      <a:pt x="394" y="1657"/>
                      <a:pt x="843" y="1657"/>
                    </a:cubicBezTo>
                    <a:cubicBezTo>
                      <a:pt x="1292" y="1657"/>
                      <a:pt x="1685" y="1264"/>
                      <a:pt x="1685" y="815"/>
                    </a:cubicBezTo>
                    <a:cubicBezTo>
                      <a:pt x="1685" y="366"/>
                      <a:pt x="1292" y="1"/>
                      <a:pt x="84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49" name="Google Shape;549;p6"/>
              <p:cNvSpPr/>
              <p:nvPr/>
            </p:nvSpPr>
            <p:spPr>
              <a:xfrm>
                <a:off x="7858600" y="431265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3" y="1"/>
                      <a:pt x="0" y="253"/>
                      <a:pt x="0" y="562"/>
                    </a:cubicBezTo>
                    <a:cubicBezTo>
                      <a:pt x="0" y="871"/>
                      <a:pt x="253" y="1124"/>
                      <a:pt x="562" y="1124"/>
                    </a:cubicBezTo>
                    <a:cubicBezTo>
                      <a:pt x="871" y="1124"/>
                      <a:pt x="1123" y="871"/>
                      <a:pt x="1123" y="562"/>
                    </a:cubicBezTo>
                    <a:cubicBezTo>
                      <a:pt x="1123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0" name="Google Shape;550;p6"/>
              <p:cNvSpPr/>
              <p:nvPr/>
            </p:nvSpPr>
            <p:spPr>
              <a:xfrm>
                <a:off x="7522400" y="4288775"/>
                <a:ext cx="23900" cy="23200"/>
              </a:xfrm>
              <a:custGeom>
                <a:avLst/>
                <a:gdLst/>
                <a:ahLst/>
                <a:cxnLst/>
                <a:rect l="l" t="t" r="r" b="b"/>
                <a:pathLst>
                  <a:path w="956" h="928" extrusionOk="0">
                    <a:moveTo>
                      <a:pt x="478" y="1"/>
                    </a:moveTo>
                    <a:cubicBezTo>
                      <a:pt x="225" y="1"/>
                      <a:pt x="1" y="198"/>
                      <a:pt x="1" y="450"/>
                    </a:cubicBezTo>
                    <a:cubicBezTo>
                      <a:pt x="1" y="731"/>
                      <a:pt x="225" y="927"/>
                      <a:pt x="478" y="927"/>
                    </a:cubicBezTo>
                    <a:cubicBezTo>
                      <a:pt x="730" y="927"/>
                      <a:pt x="955" y="731"/>
                      <a:pt x="955" y="450"/>
                    </a:cubicBezTo>
                    <a:cubicBezTo>
                      <a:pt x="955" y="198"/>
                      <a:pt x="730" y="1"/>
                      <a:pt x="47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1" name="Google Shape;551;p6"/>
              <p:cNvSpPr/>
              <p:nvPr/>
            </p:nvSpPr>
            <p:spPr>
              <a:xfrm>
                <a:off x="7728750" y="4597600"/>
                <a:ext cx="274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096" h="1124" extrusionOk="0">
                    <a:moveTo>
                      <a:pt x="534" y="1"/>
                    </a:moveTo>
                    <a:cubicBezTo>
                      <a:pt x="225" y="1"/>
                      <a:pt x="0" y="254"/>
                      <a:pt x="0" y="562"/>
                    </a:cubicBezTo>
                    <a:cubicBezTo>
                      <a:pt x="0" y="871"/>
                      <a:pt x="225" y="1124"/>
                      <a:pt x="534" y="1124"/>
                    </a:cubicBezTo>
                    <a:cubicBezTo>
                      <a:pt x="843" y="1124"/>
                      <a:pt x="1095" y="871"/>
                      <a:pt x="1095" y="562"/>
                    </a:cubicBezTo>
                    <a:cubicBezTo>
                      <a:pt x="1095" y="254"/>
                      <a:pt x="843" y="1"/>
                      <a:pt x="53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2" name="Google Shape;552;p6"/>
              <p:cNvSpPr/>
              <p:nvPr/>
            </p:nvSpPr>
            <p:spPr>
              <a:xfrm>
                <a:off x="7582750" y="4637625"/>
                <a:ext cx="28100" cy="274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096" extrusionOk="0">
                    <a:moveTo>
                      <a:pt x="562" y="0"/>
                    </a:moveTo>
                    <a:cubicBezTo>
                      <a:pt x="254" y="0"/>
                      <a:pt x="1" y="225"/>
                      <a:pt x="1" y="534"/>
                    </a:cubicBezTo>
                    <a:cubicBezTo>
                      <a:pt x="1" y="842"/>
                      <a:pt x="254" y="1095"/>
                      <a:pt x="562" y="1095"/>
                    </a:cubicBezTo>
                    <a:cubicBezTo>
                      <a:pt x="871" y="1095"/>
                      <a:pt x="1124" y="842"/>
                      <a:pt x="1124" y="534"/>
                    </a:cubicBezTo>
                    <a:cubicBezTo>
                      <a:pt x="1124" y="225"/>
                      <a:pt x="871" y="0"/>
                      <a:pt x="562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3" name="Google Shape;553;p6"/>
              <p:cNvSpPr/>
              <p:nvPr/>
            </p:nvSpPr>
            <p:spPr>
              <a:xfrm>
                <a:off x="7393950" y="4370900"/>
                <a:ext cx="28100" cy="28100"/>
              </a:xfrm>
              <a:custGeom>
                <a:avLst/>
                <a:gdLst/>
                <a:ahLst/>
                <a:cxnLst/>
                <a:rect l="l" t="t" r="r" b="b"/>
                <a:pathLst>
                  <a:path w="1124" h="1124" extrusionOk="0">
                    <a:moveTo>
                      <a:pt x="562" y="1"/>
                    </a:moveTo>
                    <a:cubicBezTo>
                      <a:pt x="254" y="1"/>
                      <a:pt x="1" y="253"/>
                      <a:pt x="1" y="562"/>
                    </a:cubicBezTo>
                    <a:cubicBezTo>
                      <a:pt x="1" y="871"/>
                      <a:pt x="254" y="1124"/>
                      <a:pt x="562" y="1124"/>
                    </a:cubicBezTo>
                    <a:cubicBezTo>
                      <a:pt x="871" y="1124"/>
                      <a:pt x="1124" y="871"/>
                      <a:pt x="1124" y="562"/>
                    </a:cubicBezTo>
                    <a:cubicBezTo>
                      <a:pt x="1124" y="253"/>
                      <a:pt x="871" y="1"/>
                      <a:pt x="56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4" name="Google Shape;554;p6"/>
              <p:cNvSpPr/>
              <p:nvPr/>
            </p:nvSpPr>
            <p:spPr>
              <a:xfrm>
                <a:off x="7297800" y="4363875"/>
                <a:ext cx="21075" cy="20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816" extrusionOk="0">
                    <a:moveTo>
                      <a:pt x="422" y="1"/>
                    </a:moveTo>
                    <a:cubicBezTo>
                      <a:pt x="197" y="1"/>
                      <a:pt x="1" y="169"/>
                      <a:pt x="1" y="394"/>
                    </a:cubicBezTo>
                    <a:cubicBezTo>
                      <a:pt x="1" y="619"/>
                      <a:pt x="197" y="815"/>
                      <a:pt x="422" y="815"/>
                    </a:cubicBezTo>
                    <a:cubicBezTo>
                      <a:pt x="646" y="815"/>
                      <a:pt x="843" y="619"/>
                      <a:pt x="843" y="394"/>
                    </a:cubicBezTo>
                    <a:cubicBezTo>
                      <a:pt x="843" y="169"/>
                      <a:pt x="646" y="1"/>
                      <a:pt x="42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5" name="Google Shape;555;p6"/>
              <p:cNvSpPr/>
              <p:nvPr/>
            </p:nvSpPr>
            <p:spPr>
              <a:xfrm>
                <a:off x="7320975" y="4548475"/>
                <a:ext cx="20375" cy="21075"/>
              </a:xfrm>
              <a:custGeom>
                <a:avLst/>
                <a:gdLst/>
                <a:ahLst/>
                <a:cxnLst/>
                <a:rect l="l" t="t" r="r" b="b"/>
                <a:pathLst>
                  <a:path w="815" h="843" extrusionOk="0">
                    <a:moveTo>
                      <a:pt x="393" y="1"/>
                    </a:moveTo>
                    <a:cubicBezTo>
                      <a:pt x="169" y="1"/>
                      <a:pt x="0" y="197"/>
                      <a:pt x="0" y="422"/>
                    </a:cubicBezTo>
                    <a:cubicBezTo>
                      <a:pt x="0" y="646"/>
                      <a:pt x="169" y="843"/>
                      <a:pt x="393" y="843"/>
                    </a:cubicBezTo>
                    <a:cubicBezTo>
                      <a:pt x="618" y="843"/>
                      <a:pt x="814" y="646"/>
                      <a:pt x="814" y="422"/>
                    </a:cubicBezTo>
                    <a:cubicBezTo>
                      <a:pt x="814" y="197"/>
                      <a:pt x="618" y="1"/>
                      <a:pt x="393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6" name="Google Shape;556;p6"/>
              <p:cNvSpPr/>
              <p:nvPr/>
            </p:nvSpPr>
            <p:spPr>
              <a:xfrm>
                <a:off x="7462750" y="4280750"/>
                <a:ext cx="335325" cy="292175"/>
              </a:xfrm>
              <a:custGeom>
                <a:avLst/>
                <a:gdLst/>
                <a:ahLst/>
                <a:cxnLst/>
                <a:rect l="l" t="t" r="r" b="b"/>
                <a:pathLst>
                  <a:path w="13413" h="11687" extrusionOk="0">
                    <a:moveTo>
                      <a:pt x="9648" y="0"/>
                    </a:moveTo>
                    <a:cubicBezTo>
                      <a:pt x="8519" y="0"/>
                      <a:pt x="6317" y="5095"/>
                      <a:pt x="6317" y="5095"/>
                    </a:cubicBezTo>
                    <a:cubicBezTo>
                      <a:pt x="6317" y="5095"/>
                      <a:pt x="2971" y="3219"/>
                      <a:pt x="1478" y="3219"/>
                    </a:cubicBezTo>
                    <a:cubicBezTo>
                      <a:pt x="1258" y="3219"/>
                      <a:pt x="1078" y="3260"/>
                      <a:pt x="955" y="3354"/>
                    </a:cubicBezTo>
                    <a:cubicBezTo>
                      <a:pt x="0" y="4084"/>
                      <a:pt x="5980" y="6049"/>
                      <a:pt x="5980" y="6049"/>
                    </a:cubicBezTo>
                    <a:cubicBezTo>
                      <a:pt x="5980" y="6049"/>
                      <a:pt x="2751" y="11243"/>
                      <a:pt x="3622" y="11664"/>
                    </a:cubicBezTo>
                    <a:cubicBezTo>
                      <a:pt x="3654" y="11679"/>
                      <a:pt x="3690" y="11687"/>
                      <a:pt x="3728" y="11687"/>
                    </a:cubicBezTo>
                    <a:cubicBezTo>
                      <a:pt x="4741" y="11687"/>
                      <a:pt x="7636" y="6470"/>
                      <a:pt x="7636" y="6470"/>
                    </a:cubicBezTo>
                    <a:cubicBezTo>
                      <a:pt x="7636" y="6470"/>
                      <a:pt x="11512" y="8362"/>
                      <a:pt x="12904" y="8362"/>
                    </a:cubicBezTo>
                    <a:cubicBezTo>
                      <a:pt x="13224" y="8362"/>
                      <a:pt x="13413" y="8262"/>
                      <a:pt x="13392" y="8014"/>
                    </a:cubicBezTo>
                    <a:cubicBezTo>
                      <a:pt x="13251" y="6695"/>
                      <a:pt x="7889" y="5263"/>
                      <a:pt x="7889" y="5263"/>
                    </a:cubicBezTo>
                    <a:cubicBezTo>
                      <a:pt x="7889" y="5263"/>
                      <a:pt x="10809" y="294"/>
                      <a:pt x="9742" y="13"/>
                    </a:cubicBezTo>
                    <a:cubicBezTo>
                      <a:pt x="9712" y="5"/>
                      <a:pt x="9680" y="0"/>
                      <a:pt x="964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7" name="Google Shape;557;p6"/>
              <p:cNvSpPr/>
              <p:nvPr/>
            </p:nvSpPr>
            <p:spPr>
              <a:xfrm>
                <a:off x="7193925" y="3631200"/>
                <a:ext cx="627500" cy="631925"/>
              </a:xfrm>
              <a:custGeom>
                <a:avLst/>
                <a:gdLst/>
                <a:ahLst/>
                <a:cxnLst/>
                <a:rect l="l" t="t" r="r" b="b"/>
                <a:pathLst>
                  <a:path w="25100" h="25277" extrusionOk="0">
                    <a:moveTo>
                      <a:pt x="13739" y="1"/>
                    </a:moveTo>
                    <a:cubicBezTo>
                      <a:pt x="12545" y="1"/>
                      <a:pt x="11388" y="689"/>
                      <a:pt x="10837" y="1851"/>
                    </a:cubicBezTo>
                    <a:cubicBezTo>
                      <a:pt x="10753" y="2047"/>
                      <a:pt x="10669" y="2272"/>
                      <a:pt x="10613" y="2497"/>
                    </a:cubicBezTo>
                    <a:cubicBezTo>
                      <a:pt x="10585" y="2581"/>
                      <a:pt x="10529" y="2693"/>
                      <a:pt x="10500" y="2777"/>
                    </a:cubicBezTo>
                    <a:cubicBezTo>
                      <a:pt x="10136" y="3732"/>
                      <a:pt x="10051" y="4743"/>
                      <a:pt x="10136" y="5669"/>
                    </a:cubicBezTo>
                    <a:cubicBezTo>
                      <a:pt x="9490" y="4883"/>
                      <a:pt x="8704" y="4321"/>
                      <a:pt x="7749" y="3788"/>
                    </a:cubicBezTo>
                    <a:cubicBezTo>
                      <a:pt x="7693" y="3760"/>
                      <a:pt x="7637" y="3732"/>
                      <a:pt x="7581" y="3704"/>
                    </a:cubicBezTo>
                    <a:cubicBezTo>
                      <a:pt x="7497" y="3648"/>
                      <a:pt x="7440" y="3620"/>
                      <a:pt x="7412" y="3620"/>
                    </a:cubicBezTo>
                    <a:cubicBezTo>
                      <a:pt x="7384" y="3592"/>
                      <a:pt x="7356" y="3592"/>
                      <a:pt x="7356" y="3592"/>
                    </a:cubicBezTo>
                    <a:cubicBezTo>
                      <a:pt x="7272" y="3535"/>
                      <a:pt x="7160" y="3507"/>
                      <a:pt x="7047" y="3451"/>
                    </a:cubicBezTo>
                    <a:lnTo>
                      <a:pt x="7019" y="3451"/>
                    </a:lnTo>
                    <a:cubicBezTo>
                      <a:pt x="6935" y="3423"/>
                      <a:pt x="6823" y="3395"/>
                      <a:pt x="6738" y="3367"/>
                    </a:cubicBezTo>
                    <a:lnTo>
                      <a:pt x="6710" y="3367"/>
                    </a:lnTo>
                    <a:cubicBezTo>
                      <a:pt x="6471" y="3311"/>
                      <a:pt x="6230" y="3283"/>
                      <a:pt x="5990" y="3283"/>
                    </a:cubicBezTo>
                    <a:cubicBezTo>
                      <a:pt x="4796" y="3283"/>
                      <a:pt x="3655" y="3962"/>
                      <a:pt x="3117" y="5108"/>
                    </a:cubicBezTo>
                    <a:cubicBezTo>
                      <a:pt x="2612" y="6202"/>
                      <a:pt x="2752" y="7438"/>
                      <a:pt x="3426" y="8336"/>
                    </a:cubicBezTo>
                    <a:cubicBezTo>
                      <a:pt x="2303" y="8420"/>
                      <a:pt x="1264" y="9066"/>
                      <a:pt x="731" y="10161"/>
                    </a:cubicBezTo>
                    <a:cubicBezTo>
                      <a:pt x="1" y="11761"/>
                      <a:pt x="674" y="13670"/>
                      <a:pt x="2275" y="14400"/>
                    </a:cubicBezTo>
                    <a:cubicBezTo>
                      <a:pt x="2471" y="14513"/>
                      <a:pt x="2696" y="14597"/>
                      <a:pt x="2920" y="14625"/>
                    </a:cubicBezTo>
                    <a:cubicBezTo>
                      <a:pt x="3061" y="14709"/>
                      <a:pt x="3201" y="14765"/>
                      <a:pt x="3341" y="14793"/>
                    </a:cubicBezTo>
                    <a:cubicBezTo>
                      <a:pt x="3398" y="14821"/>
                      <a:pt x="3454" y="14821"/>
                      <a:pt x="3482" y="14849"/>
                    </a:cubicBezTo>
                    <a:cubicBezTo>
                      <a:pt x="3594" y="14878"/>
                      <a:pt x="3678" y="14906"/>
                      <a:pt x="3763" y="14934"/>
                    </a:cubicBezTo>
                    <a:cubicBezTo>
                      <a:pt x="3847" y="14962"/>
                      <a:pt x="3903" y="14962"/>
                      <a:pt x="3959" y="14990"/>
                    </a:cubicBezTo>
                    <a:cubicBezTo>
                      <a:pt x="4043" y="14990"/>
                      <a:pt x="4128" y="15018"/>
                      <a:pt x="4212" y="15046"/>
                    </a:cubicBezTo>
                    <a:cubicBezTo>
                      <a:pt x="4268" y="15046"/>
                      <a:pt x="4352" y="15046"/>
                      <a:pt x="4408" y="15074"/>
                    </a:cubicBezTo>
                    <a:lnTo>
                      <a:pt x="4521" y="15074"/>
                    </a:lnTo>
                    <a:cubicBezTo>
                      <a:pt x="4847" y="15126"/>
                      <a:pt x="5173" y="15148"/>
                      <a:pt x="5496" y="15148"/>
                    </a:cubicBezTo>
                    <a:cubicBezTo>
                      <a:pt x="5869" y="15148"/>
                      <a:pt x="6238" y="15119"/>
                      <a:pt x="6598" y="15074"/>
                    </a:cubicBezTo>
                    <a:lnTo>
                      <a:pt x="6598" y="15074"/>
                    </a:lnTo>
                    <a:cubicBezTo>
                      <a:pt x="5980" y="15467"/>
                      <a:pt x="5475" y="15916"/>
                      <a:pt x="5054" y="16422"/>
                    </a:cubicBezTo>
                    <a:cubicBezTo>
                      <a:pt x="4717" y="16815"/>
                      <a:pt x="4408" y="17264"/>
                      <a:pt x="4156" y="17769"/>
                    </a:cubicBezTo>
                    <a:lnTo>
                      <a:pt x="4128" y="17769"/>
                    </a:lnTo>
                    <a:cubicBezTo>
                      <a:pt x="4099" y="17825"/>
                      <a:pt x="4071" y="17910"/>
                      <a:pt x="4015" y="17966"/>
                    </a:cubicBezTo>
                    <a:cubicBezTo>
                      <a:pt x="3987" y="18022"/>
                      <a:pt x="3959" y="18078"/>
                      <a:pt x="3931" y="18134"/>
                    </a:cubicBezTo>
                    <a:cubicBezTo>
                      <a:pt x="3847" y="18275"/>
                      <a:pt x="3819" y="18331"/>
                      <a:pt x="3819" y="18331"/>
                    </a:cubicBezTo>
                    <a:cubicBezTo>
                      <a:pt x="3061" y="19931"/>
                      <a:pt x="3763" y="21840"/>
                      <a:pt x="5335" y="22598"/>
                    </a:cubicBezTo>
                    <a:cubicBezTo>
                      <a:pt x="5771" y="22799"/>
                      <a:pt x="6229" y="22894"/>
                      <a:pt x="6679" y="22894"/>
                    </a:cubicBezTo>
                    <a:cubicBezTo>
                      <a:pt x="7360" y="22894"/>
                      <a:pt x="8023" y="22678"/>
                      <a:pt x="8563" y="22289"/>
                    </a:cubicBezTo>
                    <a:cubicBezTo>
                      <a:pt x="8648" y="23412"/>
                      <a:pt x="9293" y="24451"/>
                      <a:pt x="10388" y="24956"/>
                    </a:cubicBezTo>
                    <a:cubicBezTo>
                      <a:pt x="10833" y="25174"/>
                      <a:pt x="11302" y="25277"/>
                      <a:pt x="11766" y="25277"/>
                    </a:cubicBezTo>
                    <a:cubicBezTo>
                      <a:pt x="12678" y="25277"/>
                      <a:pt x="13564" y="24878"/>
                      <a:pt x="14178" y="24170"/>
                    </a:cubicBezTo>
                    <a:cubicBezTo>
                      <a:pt x="14234" y="24086"/>
                      <a:pt x="14291" y="24030"/>
                      <a:pt x="14347" y="23946"/>
                    </a:cubicBezTo>
                    <a:cubicBezTo>
                      <a:pt x="14347" y="23918"/>
                      <a:pt x="14375" y="23918"/>
                      <a:pt x="14375" y="23890"/>
                    </a:cubicBezTo>
                    <a:cubicBezTo>
                      <a:pt x="14431" y="23833"/>
                      <a:pt x="14459" y="23777"/>
                      <a:pt x="14487" y="23721"/>
                    </a:cubicBezTo>
                    <a:cubicBezTo>
                      <a:pt x="14543" y="23637"/>
                      <a:pt x="14599" y="23525"/>
                      <a:pt x="14627" y="23440"/>
                    </a:cubicBezTo>
                    <a:cubicBezTo>
                      <a:pt x="14740" y="23244"/>
                      <a:pt x="14824" y="23019"/>
                      <a:pt x="14852" y="22795"/>
                    </a:cubicBezTo>
                    <a:cubicBezTo>
                      <a:pt x="15273" y="21896"/>
                      <a:pt x="15385" y="20970"/>
                      <a:pt x="15385" y="20043"/>
                    </a:cubicBezTo>
                    <a:cubicBezTo>
                      <a:pt x="15385" y="20043"/>
                      <a:pt x="15526" y="19341"/>
                      <a:pt x="15891" y="19257"/>
                    </a:cubicBezTo>
                    <a:cubicBezTo>
                      <a:pt x="15920" y="19250"/>
                      <a:pt x="15950" y="19247"/>
                      <a:pt x="15979" y="19247"/>
                    </a:cubicBezTo>
                    <a:cubicBezTo>
                      <a:pt x="16313" y="19247"/>
                      <a:pt x="16621" y="19650"/>
                      <a:pt x="16621" y="19650"/>
                    </a:cubicBezTo>
                    <a:cubicBezTo>
                      <a:pt x="16986" y="19931"/>
                      <a:pt x="17379" y="20184"/>
                      <a:pt x="17772" y="20380"/>
                    </a:cubicBezTo>
                    <a:lnTo>
                      <a:pt x="17800" y="20380"/>
                    </a:lnTo>
                    <a:cubicBezTo>
                      <a:pt x="18053" y="20493"/>
                      <a:pt x="18277" y="20605"/>
                      <a:pt x="18530" y="20689"/>
                    </a:cubicBezTo>
                    <a:cubicBezTo>
                      <a:pt x="18558" y="20689"/>
                      <a:pt x="18558" y="20717"/>
                      <a:pt x="18586" y="20717"/>
                    </a:cubicBezTo>
                    <a:cubicBezTo>
                      <a:pt x="18867" y="20801"/>
                      <a:pt x="19176" y="20914"/>
                      <a:pt x="19512" y="20998"/>
                    </a:cubicBezTo>
                    <a:cubicBezTo>
                      <a:pt x="19569" y="20998"/>
                      <a:pt x="19653" y="21026"/>
                      <a:pt x="19709" y="21054"/>
                    </a:cubicBezTo>
                    <a:cubicBezTo>
                      <a:pt x="19849" y="21082"/>
                      <a:pt x="19934" y="21110"/>
                      <a:pt x="19934" y="21110"/>
                    </a:cubicBezTo>
                    <a:cubicBezTo>
                      <a:pt x="20138" y="21150"/>
                      <a:pt x="20342" y="21170"/>
                      <a:pt x="20544" y="21170"/>
                    </a:cubicBezTo>
                    <a:cubicBezTo>
                      <a:pt x="22029" y="21170"/>
                      <a:pt x="23371" y="20116"/>
                      <a:pt x="23668" y="18583"/>
                    </a:cubicBezTo>
                    <a:cubicBezTo>
                      <a:pt x="23920" y="17404"/>
                      <a:pt x="23471" y="16253"/>
                      <a:pt x="22601" y="15523"/>
                    </a:cubicBezTo>
                    <a:cubicBezTo>
                      <a:pt x="23668" y="15186"/>
                      <a:pt x="24538" y="14288"/>
                      <a:pt x="24762" y="13109"/>
                    </a:cubicBezTo>
                    <a:cubicBezTo>
                      <a:pt x="25099" y="11396"/>
                      <a:pt x="23976" y="9712"/>
                      <a:pt x="22264" y="9375"/>
                    </a:cubicBezTo>
                    <a:cubicBezTo>
                      <a:pt x="22079" y="9334"/>
                      <a:pt x="21909" y="9308"/>
                      <a:pt x="21743" y="9308"/>
                    </a:cubicBezTo>
                    <a:cubicBezTo>
                      <a:pt x="21682" y="9308"/>
                      <a:pt x="21622" y="9311"/>
                      <a:pt x="21562" y="9319"/>
                    </a:cubicBezTo>
                    <a:cubicBezTo>
                      <a:pt x="21422" y="9291"/>
                      <a:pt x="21281" y="9263"/>
                      <a:pt x="21141" y="9263"/>
                    </a:cubicBezTo>
                    <a:cubicBezTo>
                      <a:pt x="21141" y="9263"/>
                      <a:pt x="21113" y="9235"/>
                      <a:pt x="21113" y="9235"/>
                    </a:cubicBezTo>
                    <a:lnTo>
                      <a:pt x="20720" y="9235"/>
                    </a:lnTo>
                    <a:cubicBezTo>
                      <a:pt x="20645" y="9225"/>
                      <a:pt x="20573" y="9222"/>
                      <a:pt x="20502" y="9222"/>
                    </a:cubicBezTo>
                    <a:cubicBezTo>
                      <a:pt x="20361" y="9222"/>
                      <a:pt x="20224" y="9235"/>
                      <a:pt x="20074" y="9235"/>
                    </a:cubicBezTo>
                    <a:cubicBezTo>
                      <a:pt x="20439" y="8898"/>
                      <a:pt x="20720" y="8505"/>
                      <a:pt x="21000" y="8055"/>
                    </a:cubicBezTo>
                    <a:cubicBezTo>
                      <a:pt x="21085" y="7971"/>
                      <a:pt x="21141" y="7859"/>
                      <a:pt x="21225" y="7718"/>
                    </a:cubicBezTo>
                    <a:cubicBezTo>
                      <a:pt x="21225" y="7718"/>
                      <a:pt x="21253" y="7690"/>
                      <a:pt x="21253" y="7662"/>
                    </a:cubicBezTo>
                    <a:cubicBezTo>
                      <a:pt x="21309" y="7550"/>
                      <a:pt x="21393" y="7438"/>
                      <a:pt x="21450" y="7325"/>
                    </a:cubicBezTo>
                    <a:cubicBezTo>
                      <a:pt x="21478" y="7241"/>
                      <a:pt x="21506" y="7213"/>
                      <a:pt x="21562" y="7157"/>
                    </a:cubicBezTo>
                    <a:cubicBezTo>
                      <a:pt x="21618" y="7017"/>
                      <a:pt x="21646" y="6932"/>
                      <a:pt x="21646" y="6932"/>
                    </a:cubicBezTo>
                    <a:cubicBezTo>
                      <a:pt x="21702" y="6848"/>
                      <a:pt x="21758" y="6736"/>
                      <a:pt x="21786" y="6652"/>
                    </a:cubicBezTo>
                    <a:cubicBezTo>
                      <a:pt x="22320" y="5136"/>
                      <a:pt x="21618" y="3395"/>
                      <a:pt x="20130" y="2693"/>
                    </a:cubicBezTo>
                    <a:cubicBezTo>
                      <a:pt x="19686" y="2488"/>
                      <a:pt x="19223" y="2389"/>
                      <a:pt x="18769" y="2389"/>
                    </a:cubicBezTo>
                    <a:cubicBezTo>
                      <a:pt x="18102" y="2389"/>
                      <a:pt x="17452" y="2601"/>
                      <a:pt x="16902" y="3002"/>
                    </a:cubicBezTo>
                    <a:cubicBezTo>
                      <a:pt x="16845" y="1879"/>
                      <a:pt x="16172" y="840"/>
                      <a:pt x="15077" y="307"/>
                    </a:cubicBezTo>
                    <a:cubicBezTo>
                      <a:pt x="14646" y="99"/>
                      <a:pt x="14190" y="1"/>
                      <a:pt x="13739" y="1"/>
                    </a:cubicBezTo>
                    <a:close/>
                  </a:path>
                </a:pathLst>
              </a:custGeom>
              <a:solidFill>
                <a:srgbClr val="6DBC6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8" name="Google Shape;558;p6"/>
              <p:cNvSpPr/>
              <p:nvPr/>
            </p:nvSpPr>
            <p:spPr>
              <a:xfrm>
                <a:off x="7532225" y="36675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8" y="1"/>
                    </a:moveTo>
                    <a:cubicBezTo>
                      <a:pt x="591" y="1"/>
                      <a:pt x="392" y="86"/>
                      <a:pt x="253" y="256"/>
                    </a:cubicBezTo>
                    <a:cubicBezTo>
                      <a:pt x="1" y="536"/>
                      <a:pt x="57" y="985"/>
                      <a:pt x="337" y="1238"/>
                    </a:cubicBezTo>
                    <a:cubicBezTo>
                      <a:pt x="472" y="1348"/>
                      <a:pt x="633" y="1399"/>
                      <a:pt x="790" y="1399"/>
                    </a:cubicBezTo>
                    <a:cubicBezTo>
                      <a:pt x="994" y="1399"/>
                      <a:pt x="1193" y="1313"/>
                      <a:pt x="1320" y="1154"/>
                    </a:cubicBezTo>
                    <a:cubicBezTo>
                      <a:pt x="1573" y="845"/>
                      <a:pt x="1545" y="396"/>
                      <a:pt x="1236" y="171"/>
                    </a:cubicBezTo>
                    <a:cubicBezTo>
                      <a:pt x="1109" y="58"/>
                      <a:pt x="949" y="1"/>
                      <a:pt x="788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59" name="Google Shape;559;p6"/>
              <p:cNvSpPr/>
              <p:nvPr/>
            </p:nvSpPr>
            <p:spPr>
              <a:xfrm>
                <a:off x="7344825" y="4091025"/>
                <a:ext cx="39325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5" extrusionOk="0">
                    <a:moveTo>
                      <a:pt x="804" y="1"/>
                    </a:moveTo>
                    <a:cubicBezTo>
                      <a:pt x="602" y="1"/>
                      <a:pt x="396" y="88"/>
                      <a:pt x="253" y="247"/>
                    </a:cubicBezTo>
                    <a:cubicBezTo>
                      <a:pt x="1" y="555"/>
                      <a:pt x="57" y="1005"/>
                      <a:pt x="338" y="1257"/>
                    </a:cubicBezTo>
                    <a:cubicBezTo>
                      <a:pt x="472" y="1355"/>
                      <a:pt x="632" y="1405"/>
                      <a:pt x="791" y="1405"/>
                    </a:cubicBezTo>
                    <a:cubicBezTo>
                      <a:pt x="999" y="1405"/>
                      <a:pt x="1205" y="1320"/>
                      <a:pt x="1348" y="1145"/>
                    </a:cubicBezTo>
                    <a:cubicBezTo>
                      <a:pt x="1573" y="864"/>
                      <a:pt x="1545" y="415"/>
                      <a:pt x="1236" y="162"/>
                    </a:cubicBezTo>
                    <a:cubicBezTo>
                      <a:pt x="1114" y="52"/>
                      <a:pt x="960" y="1"/>
                      <a:pt x="80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0" name="Google Shape;560;p6"/>
              <p:cNvSpPr/>
              <p:nvPr/>
            </p:nvSpPr>
            <p:spPr>
              <a:xfrm>
                <a:off x="7355350" y="3766075"/>
                <a:ext cx="39325" cy="35000"/>
              </a:xfrm>
              <a:custGeom>
                <a:avLst/>
                <a:gdLst/>
                <a:ahLst/>
                <a:cxnLst/>
                <a:rect l="l" t="t" r="r" b="b"/>
                <a:pathLst>
                  <a:path w="1573" h="1400" extrusionOk="0">
                    <a:moveTo>
                      <a:pt x="781" y="0"/>
                    </a:moveTo>
                    <a:cubicBezTo>
                      <a:pt x="574" y="0"/>
                      <a:pt x="368" y="87"/>
                      <a:pt x="225" y="246"/>
                    </a:cubicBezTo>
                    <a:cubicBezTo>
                      <a:pt x="1" y="555"/>
                      <a:pt x="29" y="1004"/>
                      <a:pt x="338" y="1229"/>
                    </a:cubicBezTo>
                    <a:cubicBezTo>
                      <a:pt x="464" y="1342"/>
                      <a:pt x="624" y="1399"/>
                      <a:pt x="786" y="1399"/>
                    </a:cubicBezTo>
                    <a:cubicBezTo>
                      <a:pt x="983" y="1399"/>
                      <a:pt x="1181" y="1314"/>
                      <a:pt x="1320" y="1144"/>
                    </a:cubicBezTo>
                    <a:cubicBezTo>
                      <a:pt x="1573" y="864"/>
                      <a:pt x="1517" y="414"/>
                      <a:pt x="1236" y="162"/>
                    </a:cubicBezTo>
                    <a:cubicBezTo>
                      <a:pt x="1102" y="52"/>
                      <a:pt x="941" y="0"/>
                      <a:pt x="7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1" name="Google Shape;561;p6"/>
              <p:cNvSpPr/>
              <p:nvPr/>
            </p:nvSpPr>
            <p:spPr>
              <a:xfrm>
                <a:off x="7735775" y="3913275"/>
                <a:ext cx="34400" cy="35125"/>
              </a:xfrm>
              <a:custGeom>
                <a:avLst/>
                <a:gdLst/>
                <a:ahLst/>
                <a:cxnLst/>
                <a:rect l="l" t="t" r="r" b="b"/>
                <a:pathLst>
                  <a:path w="1376" h="1405" extrusionOk="0">
                    <a:moveTo>
                      <a:pt x="674" y="1"/>
                    </a:moveTo>
                    <a:cubicBezTo>
                      <a:pt x="309" y="1"/>
                      <a:pt x="0" y="338"/>
                      <a:pt x="0" y="703"/>
                    </a:cubicBezTo>
                    <a:cubicBezTo>
                      <a:pt x="0" y="1096"/>
                      <a:pt x="309" y="1405"/>
                      <a:pt x="674" y="1405"/>
                    </a:cubicBezTo>
                    <a:cubicBezTo>
                      <a:pt x="1067" y="1405"/>
                      <a:pt x="1376" y="1096"/>
                      <a:pt x="1376" y="703"/>
                    </a:cubicBezTo>
                    <a:cubicBezTo>
                      <a:pt x="1376" y="338"/>
                      <a:pt x="1067" y="1"/>
                      <a:pt x="674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2" name="Google Shape;562;p6"/>
              <p:cNvSpPr/>
              <p:nvPr/>
            </p:nvSpPr>
            <p:spPr>
              <a:xfrm>
                <a:off x="7570125" y="3716800"/>
                <a:ext cx="26000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52" extrusionOk="0">
                    <a:moveTo>
                      <a:pt x="521" y="1"/>
                    </a:moveTo>
                    <a:cubicBezTo>
                      <a:pt x="392" y="1"/>
                      <a:pt x="263" y="58"/>
                      <a:pt x="169" y="168"/>
                    </a:cubicBezTo>
                    <a:cubicBezTo>
                      <a:pt x="1" y="392"/>
                      <a:pt x="29" y="673"/>
                      <a:pt x="225" y="841"/>
                    </a:cubicBezTo>
                    <a:cubicBezTo>
                      <a:pt x="312" y="916"/>
                      <a:pt x="421" y="952"/>
                      <a:pt x="528" y="952"/>
                    </a:cubicBezTo>
                    <a:cubicBezTo>
                      <a:pt x="662" y="952"/>
                      <a:pt x="793" y="895"/>
                      <a:pt x="871" y="785"/>
                    </a:cubicBezTo>
                    <a:cubicBezTo>
                      <a:pt x="1039" y="589"/>
                      <a:pt x="1011" y="280"/>
                      <a:pt x="815" y="111"/>
                    </a:cubicBezTo>
                    <a:cubicBezTo>
                      <a:pt x="728" y="37"/>
                      <a:pt x="624" y="1"/>
                      <a:pt x="5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3" name="Google Shape;563;p6"/>
              <p:cNvSpPr/>
              <p:nvPr/>
            </p:nvSpPr>
            <p:spPr>
              <a:xfrm>
                <a:off x="7372900" y="3923675"/>
                <a:ext cx="21775" cy="199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798" extrusionOk="0">
                    <a:moveTo>
                      <a:pt x="453" y="0"/>
                    </a:moveTo>
                    <a:cubicBezTo>
                      <a:pt x="337" y="0"/>
                      <a:pt x="221" y="51"/>
                      <a:pt x="141" y="146"/>
                    </a:cubicBezTo>
                    <a:cubicBezTo>
                      <a:pt x="1" y="315"/>
                      <a:pt x="29" y="568"/>
                      <a:pt x="197" y="708"/>
                    </a:cubicBezTo>
                    <a:cubicBezTo>
                      <a:pt x="270" y="769"/>
                      <a:pt x="353" y="798"/>
                      <a:pt x="436" y="798"/>
                    </a:cubicBezTo>
                    <a:cubicBezTo>
                      <a:pt x="544" y="798"/>
                      <a:pt x="651" y="747"/>
                      <a:pt x="731" y="652"/>
                    </a:cubicBezTo>
                    <a:cubicBezTo>
                      <a:pt x="871" y="483"/>
                      <a:pt x="871" y="231"/>
                      <a:pt x="702" y="90"/>
                    </a:cubicBezTo>
                    <a:cubicBezTo>
                      <a:pt x="630" y="30"/>
                      <a:pt x="541" y="0"/>
                      <a:pt x="453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4" name="Google Shape;564;p6"/>
              <p:cNvSpPr/>
              <p:nvPr/>
            </p:nvSpPr>
            <p:spPr>
              <a:xfrm>
                <a:off x="7684525" y="395545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12" y="0"/>
                    </a:moveTo>
                    <a:cubicBezTo>
                      <a:pt x="378" y="0"/>
                      <a:pt x="247" y="57"/>
                      <a:pt x="169" y="167"/>
                    </a:cubicBezTo>
                    <a:cubicBezTo>
                      <a:pt x="1" y="363"/>
                      <a:pt x="29" y="644"/>
                      <a:pt x="225" y="813"/>
                    </a:cubicBezTo>
                    <a:cubicBezTo>
                      <a:pt x="312" y="887"/>
                      <a:pt x="416" y="923"/>
                      <a:pt x="519" y="923"/>
                    </a:cubicBezTo>
                    <a:cubicBezTo>
                      <a:pt x="648" y="923"/>
                      <a:pt x="777" y="866"/>
                      <a:pt x="871" y="756"/>
                    </a:cubicBezTo>
                    <a:cubicBezTo>
                      <a:pt x="1040" y="560"/>
                      <a:pt x="1011" y="251"/>
                      <a:pt x="815" y="111"/>
                    </a:cubicBezTo>
                    <a:cubicBezTo>
                      <a:pt x="728" y="36"/>
                      <a:pt x="619" y="0"/>
                      <a:pt x="51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5" name="Google Shape;565;p6"/>
              <p:cNvSpPr/>
              <p:nvPr/>
            </p:nvSpPr>
            <p:spPr>
              <a:xfrm>
                <a:off x="7631900" y="4070550"/>
                <a:ext cx="25975" cy="23800"/>
              </a:xfrm>
              <a:custGeom>
                <a:avLst/>
                <a:gdLst/>
                <a:ahLst/>
                <a:cxnLst/>
                <a:rect l="l" t="t" r="r" b="b"/>
                <a:pathLst>
                  <a:path w="1039" h="952" extrusionOk="0">
                    <a:moveTo>
                      <a:pt x="509" y="0"/>
                    </a:moveTo>
                    <a:cubicBezTo>
                      <a:pt x="372" y="0"/>
                      <a:pt x="234" y="58"/>
                      <a:pt x="141" y="167"/>
                    </a:cubicBezTo>
                    <a:cubicBezTo>
                      <a:pt x="0" y="364"/>
                      <a:pt x="28" y="673"/>
                      <a:pt x="225" y="841"/>
                    </a:cubicBezTo>
                    <a:cubicBezTo>
                      <a:pt x="312" y="916"/>
                      <a:pt x="415" y="952"/>
                      <a:pt x="518" y="952"/>
                    </a:cubicBezTo>
                    <a:cubicBezTo>
                      <a:pt x="648" y="952"/>
                      <a:pt x="777" y="894"/>
                      <a:pt x="870" y="785"/>
                    </a:cubicBezTo>
                    <a:cubicBezTo>
                      <a:pt x="1039" y="588"/>
                      <a:pt x="1011" y="279"/>
                      <a:pt x="814" y="111"/>
                    </a:cubicBezTo>
                    <a:cubicBezTo>
                      <a:pt x="727" y="36"/>
                      <a:pt x="618" y="0"/>
                      <a:pt x="509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6" name="Google Shape;566;p6"/>
              <p:cNvSpPr/>
              <p:nvPr/>
            </p:nvSpPr>
            <p:spPr>
              <a:xfrm>
                <a:off x="7357450" y="4049500"/>
                <a:ext cx="26000" cy="23100"/>
              </a:xfrm>
              <a:custGeom>
                <a:avLst/>
                <a:gdLst/>
                <a:ahLst/>
                <a:cxnLst/>
                <a:rect l="l" t="t" r="r" b="b"/>
                <a:pathLst>
                  <a:path w="1040" h="924" extrusionOk="0">
                    <a:moveTo>
                      <a:pt x="522" y="0"/>
                    </a:moveTo>
                    <a:cubicBezTo>
                      <a:pt x="392" y="0"/>
                      <a:pt x="263" y="57"/>
                      <a:pt x="169" y="167"/>
                    </a:cubicBezTo>
                    <a:cubicBezTo>
                      <a:pt x="1" y="363"/>
                      <a:pt x="29" y="644"/>
                      <a:pt x="226" y="813"/>
                    </a:cubicBezTo>
                    <a:cubicBezTo>
                      <a:pt x="313" y="887"/>
                      <a:pt x="422" y="923"/>
                      <a:pt x="528" y="923"/>
                    </a:cubicBezTo>
                    <a:cubicBezTo>
                      <a:pt x="662" y="923"/>
                      <a:pt x="793" y="866"/>
                      <a:pt x="871" y="757"/>
                    </a:cubicBezTo>
                    <a:cubicBezTo>
                      <a:pt x="1040" y="560"/>
                      <a:pt x="1012" y="279"/>
                      <a:pt x="815" y="111"/>
                    </a:cubicBezTo>
                    <a:cubicBezTo>
                      <a:pt x="728" y="36"/>
                      <a:pt x="625" y="0"/>
                      <a:pt x="522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7" name="Google Shape;567;p6"/>
              <p:cNvSpPr/>
              <p:nvPr/>
            </p:nvSpPr>
            <p:spPr>
              <a:xfrm>
                <a:off x="7299900" y="4111025"/>
                <a:ext cx="19675" cy="17400"/>
              </a:xfrm>
              <a:custGeom>
                <a:avLst/>
                <a:gdLst/>
                <a:ahLst/>
                <a:cxnLst/>
                <a:rect l="l" t="t" r="r" b="b"/>
                <a:pathLst>
                  <a:path w="787" h="696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61"/>
                      <a:pt x="1" y="485"/>
                      <a:pt x="169" y="626"/>
                    </a:cubicBezTo>
                    <a:cubicBezTo>
                      <a:pt x="228" y="673"/>
                      <a:pt x="301" y="695"/>
                      <a:pt x="375" y="695"/>
                    </a:cubicBezTo>
                    <a:cubicBezTo>
                      <a:pt x="478" y="695"/>
                      <a:pt x="581" y="651"/>
                      <a:pt x="647" y="570"/>
                    </a:cubicBezTo>
                    <a:cubicBezTo>
                      <a:pt x="787" y="429"/>
                      <a:pt x="759" y="205"/>
                      <a:pt x="618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8" name="Google Shape;568;p6"/>
              <p:cNvSpPr/>
              <p:nvPr/>
            </p:nvSpPr>
            <p:spPr>
              <a:xfrm>
                <a:off x="7431850" y="4195950"/>
                <a:ext cx="19675" cy="17625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5" extrusionOk="0">
                    <a:moveTo>
                      <a:pt x="381" y="0"/>
                    </a:moveTo>
                    <a:cubicBezTo>
                      <a:pt x="284" y="0"/>
                      <a:pt x="190" y="43"/>
                      <a:pt x="113" y="120"/>
                    </a:cubicBezTo>
                    <a:cubicBezTo>
                      <a:pt x="1" y="289"/>
                      <a:pt x="29" y="485"/>
                      <a:pt x="169" y="626"/>
                    </a:cubicBezTo>
                    <a:cubicBezTo>
                      <a:pt x="232" y="676"/>
                      <a:pt x="313" y="704"/>
                      <a:pt x="392" y="704"/>
                    </a:cubicBezTo>
                    <a:cubicBezTo>
                      <a:pt x="489" y="704"/>
                      <a:pt x="585" y="662"/>
                      <a:pt x="647" y="570"/>
                    </a:cubicBezTo>
                    <a:cubicBezTo>
                      <a:pt x="787" y="429"/>
                      <a:pt x="759" y="205"/>
                      <a:pt x="619" y="92"/>
                    </a:cubicBezTo>
                    <a:cubicBezTo>
                      <a:pt x="543" y="29"/>
                      <a:pt x="461" y="0"/>
                      <a:pt x="381" y="0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69" name="Google Shape;569;p6"/>
              <p:cNvSpPr/>
              <p:nvPr/>
            </p:nvSpPr>
            <p:spPr>
              <a:xfrm>
                <a:off x="7399350" y="3811125"/>
                <a:ext cx="266250" cy="257075"/>
              </a:xfrm>
              <a:custGeom>
                <a:avLst/>
                <a:gdLst/>
                <a:ahLst/>
                <a:cxnLst/>
                <a:rect l="l" t="t" r="r" b="b"/>
                <a:pathLst>
                  <a:path w="10650" h="10283" extrusionOk="0">
                    <a:moveTo>
                      <a:pt x="2726" y="1"/>
                    </a:moveTo>
                    <a:cubicBezTo>
                      <a:pt x="2679" y="1"/>
                      <a:pt x="2634" y="15"/>
                      <a:pt x="2592" y="44"/>
                    </a:cubicBezTo>
                    <a:cubicBezTo>
                      <a:pt x="1806" y="578"/>
                      <a:pt x="4024" y="4985"/>
                      <a:pt x="4024" y="4985"/>
                    </a:cubicBezTo>
                    <a:cubicBezTo>
                      <a:pt x="4024" y="4985"/>
                      <a:pt x="66" y="6529"/>
                      <a:pt x="9" y="7540"/>
                    </a:cubicBezTo>
                    <a:cubicBezTo>
                      <a:pt x="1" y="7694"/>
                      <a:pt x="98" y="7760"/>
                      <a:pt x="269" y="7760"/>
                    </a:cubicBezTo>
                    <a:cubicBezTo>
                      <a:pt x="1219" y="7760"/>
                      <a:pt x="4445" y="5743"/>
                      <a:pt x="4445" y="5743"/>
                    </a:cubicBezTo>
                    <a:cubicBezTo>
                      <a:pt x="4445" y="5743"/>
                      <a:pt x="5958" y="10283"/>
                      <a:pt x="6746" y="10283"/>
                    </a:cubicBezTo>
                    <a:cubicBezTo>
                      <a:pt x="6776" y="10283"/>
                      <a:pt x="6804" y="10277"/>
                      <a:pt x="6832" y="10263"/>
                    </a:cubicBezTo>
                    <a:cubicBezTo>
                      <a:pt x="7590" y="9927"/>
                      <a:pt x="5624" y="4873"/>
                      <a:pt x="5624" y="4873"/>
                    </a:cubicBezTo>
                    <a:cubicBezTo>
                      <a:pt x="5624" y="4873"/>
                      <a:pt x="10650" y="2627"/>
                      <a:pt x="9723" y="1981"/>
                    </a:cubicBezTo>
                    <a:cubicBezTo>
                      <a:pt x="9631" y="1918"/>
                      <a:pt x="9507" y="1889"/>
                      <a:pt x="9360" y="1889"/>
                    </a:cubicBezTo>
                    <a:cubicBezTo>
                      <a:pt x="8075" y="1889"/>
                      <a:pt x="4979" y="4059"/>
                      <a:pt x="4979" y="4059"/>
                    </a:cubicBezTo>
                    <a:cubicBezTo>
                      <a:pt x="4979" y="4059"/>
                      <a:pt x="3526" y="1"/>
                      <a:pt x="2726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570" name="Google Shape;570;p6"/>
          <p:cNvSpPr/>
          <p:nvPr/>
        </p:nvSpPr>
        <p:spPr>
          <a:xfrm>
            <a:off x="9354803" y="421663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571" name="Google Shape;571;p6"/>
          <p:cNvGrpSpPr/>
          <p:nvPr/>
        </p:nvGrpSpPr>
        <p:grpSpPr>
          <a:xfrm rot="-2700000">
            <a:off x="344988" y="5536825"/>
            <a:ext cx="782472" cy="785083"/>
            <a:chOff x="3841181" y="335095"/>
            <a:chExt cx="549700" cy="551497"/>
          </a:xfrm>
        </p:grpSpPr>
        <p:grpSp>
          <p:nvGrpSpPr>
            <p:cNvPr id="572" name="Google Shape;572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73" name="Google Shape;573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4" name="Google Shape;574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5" name="Google Shape;575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6" name="Google Shape;576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7" name="Google Shape;577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8" name="Google Shape;578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79" name="Google Shape;579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0" name="Google Shape;580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1" name="Google Shape;581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2" name="Google Shape;582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3" name="Google Shape;583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4" name="Google Shape;584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5" name="Google Shape;585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586" name="Google Shape;586;p6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587" name="Google Shape;587;p6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8" name="Google Shape;588;p6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89" name="Google Shape;589;p6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0" name="Google Shape;590;p6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1" name="Google Shape;591;p6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2" name="Google Shape;592;p6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3" name="Google Shape;593;p6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4" name="Google Shape;594;p6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5" name="Google Shape;595;p6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6" name="Google Shape;596;p6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7" name="Google Shape;597;p6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8" name="Google Shape;598;p6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599" name="Google Shape;599;p6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00" name="Google Shape;600;p6"/>
          <p:cNvSpPr/>
          <p:nvPr/>
        </p:nvSpPr>
        <p:spPr>
          <a:xfrm flipH="1">
            <a:off x="420286" y="25822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1" name="Google Shape;601;p6"/>
          <p:cNvSpPr/>
          <p:nvPr/>
        </p:nvSpPr>
        <p:spPr>
          <a:xfrm flipH="1">
            <a:off x="11515253" y="5092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2" name="Google Shape;602;p6"/>
          <p:cNvSpPr/>
          <p:nvPr/>
        </p:nvSpPr>
        <p:spPr>
          <a:xfrm>
            <a:off x="1625186" y="5983726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495509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6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Google Shape;604;p7"/>
          <p:cNvSpPr/>
          <p:nvPr/>
        </p:nvSpPr>
        <p:spPr>
          <a:xfrm rot="-900001">
            <a:off x="6641566" y="4572108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5" name="Google Shape;605;p7"/>
          <p:cNvSpPr/>
          <p:nvPr/>
        </p:nvSpPr>
        <p:spPr>
          <a:xfrm>
            <a:off x="-6732820" y="1884953"/>
            <a:ext cx="8917056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6" name="Google Shape;606;p7"/>
          <p:cNvSpPr/>
          <p:nvPr/>
        </p:nvSpPr>
        <p:spPr>
          <a:xfrm rot="-900001">
            <a:off x="3881332" y="-3550159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7" name="Google Shape;607;p7"/>
          <p:cNvSpPr txBox="1">
            <a:spLocks noGrp="1"/>
          </p:cNvSpPr>
          <p:nvPr>
            <p:ph type="subTitle" idx="1"/>
          </p:nvPr>
        </p:nvSpPr>
        <p:spPr>
          <a:xfrm>
            <a:off x="1365233" y="2518033"/>
            <a:ext cx="5137600" cy="277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R="327452"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lvl="1" algn="r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SzPts val="1400"/>
              <a:buChar char="○"/>
              <a:defRPr sz="2800"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2800"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2800"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2800"/>
            </a:lvl9pPr>
          </a:lstStyle>
          <a:p>
            <a:endParaRPr/>
          </a:p>
        </p:txBody>
      </p:sp>
      <p:sp>
        <p:nvSpPr>
          <p:cNvPr id="608" name="Google Shape;608;p7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3733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grpSp>
        <p:nvGrpSpPr>
          <p:cNvPr id="609" name="Google Shape;609;p7"/>
          <p:cNvGrpSpPr/>
          <p:nvPr/>
        </p:nvGrpSpPr>
        <p:grpSpPr>
          <a:xfrm rot="2700282">
            <a:off x="847219" y="300825"/>
            <a:ext cx="1158051" cy="1451940"/>
            <a:chOff x="7475418" y="335106"/>
            <a:chExt cx="1006719" cy="1262203"/>
          </a:xfrm>
        </p:grpSpPr>
        <p:grpSp>
          <p:nvGrpSpPr>
            <p:cNvPr id="610" name="Google Shape;610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11" name="Google Shape;611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2" name="Google Shape;612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3" name="Google Shape;613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4" name="Google Shape;614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5" name="Google Shape;615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6" name="Google Shape;616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7" name="Google Shape;617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8" name="Google Shape;618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19" name="Google Shape;619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0" name="Google Shape;620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1" name="Google Shape;621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2" name="Google Shape;622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3" name="Google Shape;623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4" name="Google Shape;624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5" name="Google Shape;625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6" name="Google Shape;626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7" name="Google Shape;627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8" name="Google Shape;628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29" name="Google Shape;629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0" name="Google Shape;630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1" name="Google Shape;631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2" name="Google Shape;632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3" name="Google Shape;633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4" name="Google Shape;634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5" name="Google Shape;635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6" name="Google Shape;636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37" name="Google Shape;637;p7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638" name="Google Shape;638;p7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39" name="Google Shape;639;p7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0" name="Google Shape;640;p7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1" name="Google Shape;641;p7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2" name="Google Shape;642;p7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3" name="Google Shape;643;p7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4" name="Google Shape;644;p7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5" name="Google Shape;645;p7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6" name="Google Shape;646;p7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7" name="Google Shape;647;p7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8" name="Google Shape;648;p7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49" name="Google Shape;649;p7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0" name="Google Shape;650;p7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1" name="Google Shape;651;p7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2" name="Google Shape;652;p7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3" name="Google Shape;653;p7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4" name="Google Shape;654;p7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5" name="Google Shape;655;p7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6" name="Google Shape;656;p7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7" name="Google Shape;657;p7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8" name="Google Shape;658;p7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59" name="Google Shape;659;p7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0" name="Google Shape;660;p7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1" name="Google Shape;661;p7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2" name="Google Shape;662;p7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3" name="Google Shape;663;p7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64" name="Google Shape;664;p7"/>
          <p:cNvSpPr/>
          <p:nvPr/>
        </p:nvSpPr>
        <p:spPr>
          <a:xfrm>
            <a:off x="1490866" y="60099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65" name="Google Shape;665;p7"/>
          <p:cNvSpPr/>
          <p:nvPr/>
        </p:nvSpPr>
        <p:spPr>
          <a:xfrm>
            <a:off x="10695833" y="1070933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666" name="Google Shape;666;p7"/>
          <p:cNvGrpSpPr/>
          <p:nvPr/>
        </p:nvGrpSpPr>
        <p:grpSpPr>
          <a:xfrm rot="-900248">
            <a:off x="5522681" y="6075555"/>
            <a:ext cx="584051" cy="585960"/>
            <a:chOff x="3841181" y="335095"/>
            <a:chExt cx="549700" cy="551497"/>
          </a:xfrm>
        </p:grpSpPr>
        <p:grpSp>
          <p:nvGrpSpPr>
            <p:cNvPr id="667" name="Google Shape;667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68" name="Google Shape;668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69" name="Google Shape;669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0" name="Google Shape;670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1" name="Google Shape;671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2" name="Google Shape;672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3" name="Google Shape;673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4" name="Google Shape;674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5" name="Google Shape;675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6" name="Google Shape;676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7" name="Google Shape;677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8" name="Google Shape;678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79" name="Google Shape;679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0" name="Google Shape;680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681" name="Google Shape;681;p7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682" name="Google Shape;682;p7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3" name="Google Shape;683;p7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4" name="Google Shape;684;p7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5" name="Google Shape;685;p7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2" name="Google Shape;692;p7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3" name="Google Shape;693;p7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694" name="Google Shape;694;p7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695" name="Google Shape;695;p7"/>
          <p:cNvSpPr/>
          <p:nvPr/>
        </p:nvSpPr>
        <p:spPr>
          <a:xfrm>
            <a:off x="486519" y="19982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6" name="Google Shape;696;p7"/>
          <p:cNvSpPr/>
          <p:nvPr/>
        </p:nvSpPr>
        <p:spPr>
          <a:xfrm>
            <a:off x="10901933" y="5734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755353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Google Shape;698;p8"/>
          <p:cNvSpPr/>
          <p:nvPr/>
        </p:nvSpPr>
        <p:spPr>
          <a:xfrm rot="1800024">
            <a:off x="7732015" y="421978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99" name="Google Shape;699;p8"/>
          <p:cNvSpPr/>
          <p:nvPr/>
        </p:nvSpPr>
        <p:spPr>
          <a:xfrm rot="1799993">
            <a:off x="-4109124" y="3562814"/>
            <a:ext cx="8917087" cy="5139501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0" name="Google Shape;700;p8"/>
          <p:cNvSpPr/>
          <p:nvPr/>
        </p:nvSpPr>
        <p:spPr>
          <a:xfrm rot="-900001">
            <a:off x="-1656735" y="-3991725"/>
            <a:ext cx="8158093" cy="4873408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1" name="Google Shape;701;p8"/>
          <p:cNvSpPr txBox="1">
            <a:spLocks noGrp="1"/>
          </p:cNvSpPr>
          <p:nvPr>
            <p:ph type="title"/>
          </p:nvPr>
        </p:nvSpPr>
        <p:spPr>
          <a:xfrm>
            <a:off x="2616200" y="1949335"/>
            <a:ext cx="6994800" cy="326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10666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702" name="Google Shape;702;p8"/>
          <p:cNvSpPr/>
          <p:nvPr/>
        </p:nvSpPr>
        <p:spPr>
          <a:xfrm>
            <a:off x="538737" y="437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03" name="Google Shape;703;p8"/>
          <p:cNvSpPr/>
          <p:nvPr/>
        </p:nvSpPr>
        <p:spPr>
          <a:xfrm>
            <a:off x="486533" y="52141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04" name="Google Shape;704;p8"/>
          <p:cNvGrpSpPr/>
          <p:nvPr/>
        </p:nvGrpSpPr>
        <p:grpSpPr>
          <a:xfrm rot="7200358">
            <a:off x="1424037" y="4745268"/>
            <a:ext cx="1158188" cy="1452113"/>
            <a:chOff x="7475418" y="335106"/>
            <a:chExt cx="1006719" cy="1262203"/>
          </a:xfrm>
        </p:grpSpPr>
        <p:grpSp>
          <p:nvGrpSpPr>
            <p:cNvPr id="705" name="Google Shape;705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06" name="Google Shape;706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7" name="Google Shape;707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8" name="Google Shape;708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09" name="Google Shape;709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0" name="Google Shape;710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1" name="Google Shape;711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2" name="Google Shape;712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3" name="Google Shape;713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4" name="Google Shape;714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5" name="Google Shape;715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6" name="Google Shape;716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7" name="Google Shape;717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8" name="Google Shape;718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19" name="Google Shape;719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0" name="Google Shape;720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1" name="Google Shape;721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2" name="Google Shape;722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3" name="Google Shape;723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4" name="Google Shape;724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5" name="Google Shape;725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6" name="Google Shape;726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7" name="Google Shape;727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8" name="Google Shape;728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29" name="Google Shape;729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0" name="Google Shape;730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1" name="Google Shape;731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32" name="Google Shape;732;p8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733" name="Google Shape;733;p8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4" name="Google Shape;734;p8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5" name="Google Shape;735;p8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6" name="Google Shape;736;p8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7" name="Google Shape;737;p8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8" name="Google Shape;738;p8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39" name="Google Shape;739;p8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0" name="Google Shape;740;p8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1" name="Google Shape;741;p8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2" name="Google Shape;742;p8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3" name="Google Shape;743;p8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4" name="Google Shape;744;p8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5" name="Google Shape;745;p8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6" name="Google Shape;746;p8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7" name="Google Shape;747;p8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8" name="Google Shape;748;p8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49" name="Google Shape;749;p8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0" name="Google Shape;750;p8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1" name="Google Shape;751;p8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2" name="Google Shape;752;p8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3" name="Google Shape;753;p8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4" name="Google Shape;754;p8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5" name="Google Shape;755;p8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6" name="Google Shape;756;p8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7" name="Google Shape;757;p8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58" name="Google Shape;758;p8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59" name="Google Shape;759;p8"/>
          <p:cNvSpPr/>
          <p:nvPr/>
        </p:nvSpPr>
        <p:spPr>
          <a:xfrm>
            <a:off x="11293237" y="3280159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60" name="Google Shape;760;p8"/>
          <p:cNvSpPr/>
          <p:nvPr/>
        </p:nvSpPr>
        <p:spPr>
          <a:xfrm>
            <a:off x="11241033" y="5039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61" name="Google Shape;761;p8"/>
          <p:cNvGrpSpPr/>
          <p:nvPr/>
        </p:nvGrpSpPr>
        <p:grpSpPr>
          <a:xfrm rot="-900248">
            <a:off x="6161897" y="724021"/>
            <a:ext cx="584051" cy="585960"/>
            <a:chOff x="3841181" y="335095"/>
            <a:chExt cx="549700" cy="551497"/>
          </a:xfrm>
        </p:grpSpPr>
        <p:grpSp>
          <p:nvGrpSpPr>
            <p:cNvPr id="762" name="Google Shape;762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63" name="Google Shape;763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4" name="Google Shape;764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5" name="Google Shape;765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6" name="Google Shape;766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7" name="Google Shape;767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8" name="Google Shape;768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69" name="Google Shape;769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0" name="Google Shape;770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1" name="Google Shape;771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2" name="Google Shape;772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3" name="Google Shape;773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4" name="Google Shape;774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5" name="Google Shape;775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776" name="Google Shape;776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77" name="Google Shape;777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8" name="Google Shape;778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79" name="Google Shape;779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0" name="Google Shape;780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1" name="Google Shape;781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2" name="Google Shape;782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3" name="Google Shape;783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4" name="Google Shape;784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5" name="Google Shape;785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6" name="Google Shape;786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7" name="Google Shape;787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8" name="Google Shape;788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89" name="Google Shape;789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790" name="Google Shape;790;p8"/>
          <p:cNvSpPr/>
          <p:nvPr/>
        </p:nvSpPr>
        <p:spPr>
          <a:xfrm>
            <a:off x="7060186" y="113744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91" name="Google Shape;791;p8"/>
          <p:cNvSpPr/>
          <p:nvPr/>
        </p:nvSpPr>
        <p:spPr>
          <a:xfrm>
            <a:off x="8913799" y="6019884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92" name="Google Shape;792;p8"/>
          <p:cNvGrpSpPr/>
          <p:nvPr/>
        </p:nvGrpSpPr>
        <p:grpSpPr>
          <a:xfrm rot="-3599868">
            <a:off x="10111135" y="852704"/>
            <a:ext cx="864364" cy="867153"/>
            <a:chOff x="3841181" y="335095"/>
            <a:chExt cx="549700" cy="551497"/>
          </a:xfrm>
        </p:grpSpPr>
        <p:grpSp>
          <p:nvGrpSpPr>
            <p:cNvPr id="793" name="Google Shape;793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794" name="Google Shape;794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5" name="Google Shape;795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6" name="Google Shape;796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7" name="Google Shape;797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8" name="Google Shape;798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799" name="Google Shape;799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0" name="Google Shape;800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1" name="Google Shape;801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2" name="Google Shape;802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3" name="Google Shape;803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4" name="Google Shape;804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5" name="Google Shape;805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6" name="Google Shape;806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07" name="Google Shape;807;p8"/>
            <p:cNvGrpSpPr/>
            <p:nvPr/>
          </p:nvGrpSpPr>
          <p:grpSpPr>
            <a:xfrm>
              <a:off x="3841181" y="335095"/>
              <a:ext cx="549700" cy="551497"/>
              <a:chOff x="4060200" y="636725"/>
              <a:chExt cx="359375" cy="360550"/>
            </a:xfrm>
          </p:grpSpPr>
          <p:sp>
            <p:nvSpPr>
              <p:cNvPr id="808" name="Google Shape;808;p8"/>
              <p:cNvSpPr/>
              <p:nvPr/>
            </p:nvSpPr>
            <p:spPr>
              <a:xfrm>
                <a:off x="4060200" y="636725"/>
                <a:ext cx="359375" cy="360550"/>
              </a:xfrm>
              <a:custGeom>
                <a:avLst/>
                <a:gdLst/>
                <a:ahLst/>
                <a:cxnLst/>
                <a:rect l="l" t="t" r="r" b="b"/>
                <a:pathLst>
                  <a:path w="14375" h="14422" extrusionOk="0">
                    <a:moveTo>
                      <a:pt x="8078" y="1"/>
                    </a:moveTo>
                    <a:cubicBezTo>
                      <a:pt x="7419" y="1"/>
                      <a:pt x="6772" y="355"/>
                      <a:pt x="6457" y="985"/>
                    </a:cubicBezTo>
                    <a:cubicBezTo>
                      <a:pt x="6373" y="1097"/>
                      <a:pt x="6345" y="1210"/>
                      <a:pt x="6289" y="1350"/>
                    </a:cubicBezTo>
                    <a:cubicBezTo>
                      <a:pt x="6261" y="1406"/>
                      <a:pt x="6261" y="1462"/>
                      <a:pt x="6233" y="1519"/>
                    </a:cubicBezTo>
                    <a:cubicBezTo>
                      <a:pt x="6008" y="2052"/>
                      <a:pt x="5924" y="2613"/>
                      <a:pt x="5952" y="3147"/>
                    </a:cubicBezTo>
                    <a:cubicBezTo>
                      <a:pt x="5587" y="2698"/>
                      <a:pt x="5166" y="2361"/>
                      <a:pt x="4632" y="2024"/>
                    </a:cubicBezTo>
                    <a:cubicBezTo>
                      <a:pt x="4576" y="2024"/>
                      <a:pt x="4548" y="1996"/>
                      <a:pt x="4520" y="1968"/>
                    </a:cubicBezTo>
                    <a:cubicBezTo>
                      <a:pt x="4492" y="1940"/>
                      <a:pt x="4464" y="1912"/>
                      <a:pt x="4436" y="1912"/>
                    </a:cubicBezTo>
                    <a:lnTo>
                      <a:pt x="4408" y="1912"/>
                    </a:lnTo>
                    <a:cubicBezTo>
                      <a:pt x="4352" y="1883"/>
                      <a:pt x="4296" y="1855"/>
                      <a:pt x="4239" y="1827"/>
                    </a:cubicBezTo>
                    <a:lnTo>
                      <a:pt x="4211" y="1827"/>
                    </a:lnTo>
                    <a:cubicBezTo>
                      <a:pt x="4155" y="1799"/>
                      <a:pt x="4099" y="1771"/>
                      <a:pt x="4071" y="1771"/>
                    </a:cubicBezTo>
                    <a:lnTo>
                      <a:pt x="4043" y="1771"/>
                    </a:lnTo>
                    <a:cubicBezTo>
                      <a:pt x="3883" y="1727"/>
                      <a:pt x="3720" y="1706"/>
                      <a:pt x="3559" y="1706"/>
                    </a:cubicBezTo>
                    <a:cubicBezTo>
                      <a:pt x="2903" y="1706"/>
                      <a:pt x="2275" y="2061"/>
                      <a:pt x="1937" y="2670"/>
                    </a:cubicBezTo>
                    <a:cubicBezTo>
                      <a:pt x="1628" y="3287"/>
                      <a:pt x="1685" y="3989"/>
                      <a:pt x="2050" y="4523"/>
                    </a:cubicBezTo>
                    <a:cubicBezTo>
                      <a:pt x="1404" y="4551"/>
                      <a:pt x="786" y="4887"/>
                      <a:pt x="477" y="5505"/>
                    </a:cubicBezTo>
                    <a:cubicBezTo>
                      <a:pt x="0" y="6404"/>
                      <a:pt x="337" y="7498"/>
                      <a:pt x="1235" y="7976"/>
                    </a:cubicBezTo>
                    <a:cubicBezTo>
                      <a:pt x="1348" y="8032"/>
                      <a:pt x="1488" y="8088"/>
                      <a:pt x="1600" y="8116"/>
                    </a:cubicBezTo>
                    <a:cubicBezTo>
                      <a:pt x="1685" y="8172"/>
                      <a:pt x="1769" y="8200"/>
                      <a:pt x="1853" y="8228"/>
                    </a:cubicBezTo>
                    <a:cubicBezTo>
                      <a:pt x="1881" y="8228"/>
                      <a:pt x="1909" y="8256"/>
                      <a:pt x="1937" y="8256"/>
                    </a:cubicBezTo>
                    <a:cubicBezTo>
                      <a:pt x="1993" y="8285"/>
                      <a:pt x="2050" y="8285"/>
                      <a:pt x="2106" y="8313"/>
                    </a:cubicBezTo>
                    <a:cubicBezTo>
                      <a:pt x="2134" y="8313"/>
                      <a:pt x="2162" y="8341"/>
                      <a:pt x="2190" y="8341"/>
                    </a:cubicBezTo>
                    <a:cubicBezTo>
                      <a:pt x="2246" y="8369"/>
                      <a:pt x="2302" y="8369"/>
                      <a:pt x="2330" y="8369"/>
                    </a:cubicBezTo>
                    <a:cubicBezTo>
                      <a:pt x="2386" y="8397"/>
                      <a:pt x="2415" y="8397"/>
                      <a:pt x="2443" y="8397"/>
                    </a:cubicBezTo>
                    <a:cubicBezTo>
                      <a:pt x="2471" y="8397"/>
                      <a:pt x="2499" y="8425"/>
                      <a:pt x="2499" y="8425"/>
                    </a:cubicBezTo>
                    <a:cubicBezTo>
                      <a:pt x="2759" y="8460"/>
                      <a:pt x="3009" y="8484"/>
                      <a:pt x="3254" y="8484"/>
                    </a:cubicBezTo>
                    <a:cubicBezTo>
                      <a:pt x="3406" y="8484"/>
                      <a:pt x="3556" y="8474"/>
                      <a:pt x="3706" y="8453"/>
                    </a:cubicBezTo>
                    <a:lnTo>
                      <a:pt x="3706" y="8453"/>
                    </a:lnTo>
                    <a:cubicBezTo>
                      <a:pt x="3341" y="8678"/>
                      <a:pt x="3060" y="8902"/>
                      <a:pt x="2780" y="9183"/>
                    </a:cubicBezTo>
                    <a:cubicBezTo>
                      <a:pt x="2583" y="9408"/>
                      <a:pt x="2415" y="9660"/>
                      <a:pt x="2246" y="9941"/>
                    </a:cubicBezTo>
                    <a:cubicBezTo>
                      <a:pt x="2218" y="9969"/>
                      <a:pt x="2190" y="10025"/>
                      <a:pt x="2162" y="10053"/>
                    </a:cubicBezTo>
                    <a:cubicBezTo>
                      <a:pt x="2162" y="10081"/>
                      <a:pt x="2134" y="10109"/>
                      <a:pt x="2106" y="10137"/>
                    </a:cubicBezTo>
                    <a:cubicBezTo>
                      <a:pt x="2050" y="10222"/>
                      <a:pt x="2050" y="10250"/>
                      <a:pt x="2050" y="10250"/>
                    </a:cubicBezTo>
                    <a:cubicBezTo>
                      <a:pt x="1572" y="11148"/>
                      <a:pt x="1909" y="12271"/>
                      <a:pt x="2808" y="12720"/>
                    </a:cubicBezTo>
                    <a:cubicBezTo>
                      <a:pt x="3086" y="12872"/>
                      <a:pt x="3381" y="12944"/>
                      <a:pt x="3670" y="12944"/>
                    </a:cubicBezTo>
                    <a:cubicBezTo>
                      <a:pt x="4023" y="12944"/>
                      <a:pt x="4367" y="12837"/>
                      <a:pt x="4661" y="12636"/>
                    </a:cubicBezTo>
                    <a:cubicBezTo>
                      <a:pt x="4689" y="13282"/>
                      <a:pt x="5025" y="13899"/>
                      <a:pt x="5643" y="14208"/>
                    </a:cubicBezTo>
                    <a:cubicBezTo>
                      <a:pt x="5921" y="14352"/>
                      <a:pt x="6214" y="14421"/>
                      <a:pt x="6502" y="14421"/>
                    </a:cubicBezTo>
                    <a:cubicBezTo>
                      <a:pt x="6998" y="14421"/>
                      <a:pt x="7477" y="14217"/>
                      <a:pt x="7833" y="13843"/>
                    </a:cubicBezTo>
                    <a:cubicBezTo>
                      <a:pt x="7861" y="13787"/>
                      <a:pt x="7889" y="13759"/>
                      <a:pt x="7917" y="13731"/>
                    </a:cubicBezTo>
                    <a:cubicBezTo>
                      <a:pt x="7945" y="13703"/>
                      <a:pt x="7945" y="13703"/>
                      <a:pt x="7945" y="13675"/>
                    </a:cubicBezTo>
                    <a:cubicBezTo>
                      <a:pt x="7973" y="13647"/>
                      <a:pt x="8001" y="13619"/>
                      <a:pt x="8029" y="13591"/>
                    </a:cubicBezTo>
                    <a:cubicBezTo>
                      <a:pt x="8058" y="13534"/>
                      <a:pt x="8086" y="13478"/>
                      <a:pt x="8114" y="13450"/>
                    </a:cubicBezTo>
                    <a:cubicBezTo>
                      <a:pt x="8170" y="13310"/>
                      <a:pt x="8226" y="13198"/>
                      <a:pt x="8254" y="13085"/>
                    </a:cubicBezTo>
                    <a:cubicBezTo>
                      <a:pt x="8507" y="12580"/>
                      <a:pt x="8619" y="12047"/>
                      <a:pt x="8619" y="11513"/>
                    </a:cubicBezTo>
                    <a:cubicBezTo>
                      <a:pt x="8619" y="11513"/>
                      <a:pt x="8703" y="11120"/>
                      <a:pt x="8928" y="11064"/>
                    </a:cubicBezTo>
                    <a:cubicBezTo>
                      <a:pt x="8937" y="11063"/>
                      <a:pt x="8947" y="11062"/>
                      <a:pt x="8956" y="11062"/>
                    </a:cubicBezTo>
                    <a:cubicBezTo>
                      <a:pt x="9143" y="11062"/>
                      <a:pt x="9321" y="11317"/>
                      <a:pt x="9321" y="11317"/>
                    </a:cubicBezTo>
                    <a:cubicBezTo>
                      <a:pt x="9546" y="11485"/>
                      <a:pt x="9742" y="11625"/>
                      <a:pt x="9995" y="11766"/>
                    </a:cubicBezTo>
                    <a:cubicBezTo>
                      <a:pt x="10135" y="11822"/>
                      <a:pt x="10275" y="11906"/>
                      <a:pt x="10416" y="11962"/>
                    </a:cubicBezTo>
                    <a:lnTo>
                      <a:pt x="10444" y="11962"/>
                    </a:lnTo>
                    <a:cubicBezTo>
                      <a:pt x="10612" y="12047"/>
                      <a:pt x="10781" y="12103"/>
                      <a:pt x="10977" y="12159"/>
                    </a:cubicBezTo>
                    <a:cubicBezTo>
                      <a:pt x="11005" y="12159"/>
                      <a:pt x="11033" y="12159"/>
                      <a:pt x="11062" y="12187"/>
                    </a:cubicBezTo>
                    <a:cubicBezTo>
                      <a:pt x="11146" y="12215"/>
                      <a:pt x="11202" y="12215"/>
                      <a:pt x="11202" y="12215"/>
                    </a:cubicBezTo>
                    <a:cubicBezTo>
                      <a:pt x="11351" y="12253"/>
                      <a:pt x="11500" y="12272"/>
                      <a:pt x="11647" y="12272"/>
                    </a:cubicBezTo>
                    <a:cubicBezTo>
                      <a:pt x="12465" y="12272"/>
                      <a:pt x="13201" y="11701"/>
                      <a:pt x="13392" y="10867"/>
                    </a:cubicBezTo>
                    <a:cubicBezTo>
                      <a:pt x="13560" y="10194"/>
                      <a:pt x="13336" y="9520"/>
                      <a:pt x="12858" y="9099"/>
                    </a:cubicBezTo>
                    <a:cubicBezTo>
                      <a:pt x="13476" y="8930"/>
                      <a:pt x="13981" y="8425"/>
                      <a:pt x="14150" y="7751"/>
                    </a:cubicBezTo>
                    <a:cubicBezTo>
                      <a:pt x="14374" y="6768"/>
                      <a:pt x="13785" y="5786"/>
                      <a:pt x="12802" y="5561"/>
                    </a:cubicBezTo>
                    <a:cubicBezTo>
                      <a:pt x="12662" y="5533"/>
                      <a:pt x="12549" y="5505"/>
                      <a:pt x="12409" y="5505"/>
                    </a:cubicBezTo>
                    <a:cubicBezTo>
                      <a:pt x="12325" y="5477"/>
                      <a:pt x="12241" y="5477"/>
                      <a:pt x="12185" y="5477"/>
                    </a:cubicBezTo>
                    <a:cubicBezTo>
                      <a:pt x="12156" y="5477"/>
                      <a:pt x="12156" y="5477"/>
                      <a:pt x="12156" y="5449"/>
                    </a:cubicBezTo>
                    <a:lnTo>
                      <a:pt x="11932" y="5449"/>
                    </a:lnTo>
                    <a:cubicBezTo>
                      <a:pt x="11862" y="5435"/>
                      <a:pt x="11798" y="5428"/>
                      <a:pt x="11739" y="5428"/>
                    </a:cubicBezTo>
                    <a:cubicBezTo>
                      <a:pt x="11679" y="5428"/>
                      <a:pt x="11623" y="5435"/>
                      <a:pt x="11567" y="5449"/>
                    </a:cubicBezTo>
                    <a:cubicBezTo>
                      <a:pt x="11763" y="5252"/>
                      <a:pt x="11960" y="5028"/>
                      <a:pt x="12128" y="4775"/>
                    </a:cubicBezTo>
                    <a:cubicBezTo>
                      <a:pt x="12156" y="4719"/>
                      <a:pt x="12213" y="4663"/>
                      <a:pt x="12241" y="4607"/>
                    </a:cubicBezTo>
                    <a:cubicBezTo>
                      <a:pt x="12241" y="4579"/>
                      <a:pt x="12269" y="4579"/>
                      <a:pt x="12269" y="4551"/>
                    </a:cubicBezTo>
                    <a:cubicBezTo>
                      <a:pt x="12297" y="4494"/>
                      <a:pt x="12353" y="4438"/>
                      <a:pt x="12381" y="4354"/>
                    </a:cubicBezTo>
                    <a:cubicBezTo>
                      <a:pt x="12409" y="4326"/>
                      <a:pt x="12437" y="4298"/>
                      <a:pt x="12465" y="4270"/>
                    </a:cubicBezTo>
                    <a:cubicBezTo>
                      <a:pt x="12493" y="4186"/>
                      <a:pt x="12521" y="4158"/>
                      <a:pt x="12521" y="4158"/>
                    </a:cubicBezTo>
                    <a:cubicBezTo>
                      <a:pt x="12549" y="4101"/>
                      <a:pt x="12578" y="4045"/>
                      <a:pt x="12606" y="3989"/>
                    </a:cubicBezTo>
                    <a:cubicBezTo>
                      <a:pt x="12943" y="3119"/>
                      <a:pt x="12578" y="2136"/>
                      <a:pt x="11735" y="1687"/>
                    </a:cubicBezTo>
                    <a:cubicBezTo>
                      <a:pt x="11472" y="1549"/>
                      <a:pt x="11181" y="1484"/>
                      <a:pt x="10893" y="1484"/>
                    </a:cubicBezTo>
                    <a:cubicBezTo>
                      <a:pt x="10534" y="1484"/>
                      <a:pt x="10178" y="1585"/>
                      <a:pt x="9882" y="1771"/>
                    </a:cubicBezTo>
                    <a:cubicBezTo>
                      <a:pt x="9882" y="1154"/>
                      <a:pt x="9517" y="536"/>
                      <a:pt x="8900" y="199"/>
                    </a:cubicBezTo>
                    <a:cubicBezTo>
                      <a:pt x="8640" y="65"/>
                      <a:pt x="8358" y="1"/>
                      <a:pt x="8078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09" name="Google Shape;809;p8"/>
              <p:cNvSpPr/>
              <p:nvPr/>
            </p:nvSpPr>
            <p:spPr>
              <a:xfrm>
                <a:off x="4259525" y="657800"/>
                <a:ext cx="224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99" h="806" extrusionOk="0">
                    <a:moveTo>
                      <a:pt x="464" y="1"/>
                    </a:moveTo>
                    <a:cubicBezTo>
                      <a:pt x="354" y="1"/>
                      <a:pt x="245" y="51"/>
                      <a:pt x="169" y="142"/>
                    </a:cubicBezTo>
                    <a:cubicBezTo>
                      <a:pt x="0" y="282"/>
                      <a:pt x="28" y="535"/>
                      <a:pt x="197" y="704"/>
                    </a:cubicBezTo>
                    <a:cubicBezTo>
                      <a:pt x="277" y="771"/>
                      <a:pt x="377" y="806"/>
                      <a:pt x="474" y="806"/>
                    </a:cubicBezTo>
                    <a:cubicBezTo>
                      <a:pt x="581" y="806"/>
                      <a:pt x="685" y="764"/>
                      <a:pt x="758" y="676"/>
                    </a:cubicBezTo>
                    <a:cubicBezTo>
                      <a:pt x="899" y="507"/>
                      <a:pt x="899" y="254"/>
                      <a:pt x="730" y="114"/>
                    </a:cubicBezTo>
                    <a:cubicBezTo>
                      <a:pt x="653" y="37"/>
                      <a:pt x="558" y="1"/>
                      <a:pt x="464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0" name="Google Shape;810;p8"/>
              <p:cNvSpPr/>
              <p:nvPr/>
            </p:nvSpPr>
            <p:spPr>
              <a:xfrm>
                <a:off x="4143000" y="896025"/>
                <a:ext cx="21800" cy="19850"/>
              </a:xfrm>
              <a:custGeom>
                <a:avLst/>
                <a:gdLst/>
                <a:ahLst/>
                <a:cxnLst/>
                <a:rect l="l" t="t" r="r" b="b"/>
                <a:pathLst>
                  <a:path w="872" h="794" extrusionOk="0">
                    <a:moveTo>
                      <a:pt x="425" y="0"/>
                    </a:moveTo>
                    <a:cubicBezTo>
                      <a:pt x="319" y="0"/>
                      <a:pt x="215" y="42"/>
                      <a:pt x="141" y="130"/>
                    </a:cubicBezTo>
                    <a:cubicBezTo>
                      <a:pt x="1" y="299"/>
                      <a:pt x="1" y="552"/>
                      <a:pt x="169" y="692"/>
                    </a:cubicBezTo>
                    <a:cubicBezTo>
                      <a:pt x="250" y="759"/>
                      <a:pt x="349" y="794"/>
                      <a:pt x="447" y="794"/>
                    </a:cubicBezTo>
                    <a:cubicBezTo>
                      <a:pt x="553" y="794"/>
                      <a:pt x="657" y="752"/>
                      <a:pt x="731" y="664"/>
                    </a:cubicBezTo>
                    <a:cubicBezTo>
                      <a:pt x="871" y="495"/>
                      <a:pt x="871" y="243"/>
                      <a:pt x="703" y="102"/>
                    </a:cubicBezTo>
                    <a:cubicBezTo>
                      <a:pt x="622" y="35"/>
                      <a:pt x="523" y="0"/>
                      <a:pt x="4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1" name="Google Shape;811;p8"/>
              <p:cNvSpPr/>
              <p:nvPr/>
            </p:nvSpPr>
            <p:spPr>
              <a:xfrm>
                <a:off x="4156350" y="710025"/>
                <a:ext cx="21775" cy="20150"/>
              </a:xfrm>
              <a:custGeom>
                <a:avLst/>
                <a:gdLst/>
                <a:ahLst/>
                <a:cxnLst/>
                <a:rect l="l" t="t" r="r" b="b"/>
                <a:pathLst>
                  <a:path w="871" h="806" extrusionOk="0">
                    <a:moveTo>
                      <a:pt x="425" y="1"/>
                    </a:moveTo>
                    <a:cubicBezTo>
                      <a:pt x="318" y="1"/>
                      <a:pt x="214" y="43"/>
                      <a:pt x="141" y="131"/>
                    </a:cubicBezTo>
                    <a:cubicBezTo>
                      <a:pt x="0" y="299"/>
                      <a:pt x="0" y="552"/>
                      <a:pt x="169" y="692"/>
                    </a:cubicBezTo>
                    <a:cubicBezTo>
                      <a:pt x="246" y="769"/>
                      <a:pt x="341" y="805"/>
                      <a:pt x="435" y="805"/>
                    </a:cubicBezTo>
                    <a:cubicBezTo>
                      <a:pt x="545" y="805"/>
                      <a:pt x="654" y="755"/>
                      <a:pt x="730" y="664"/>
                    </a:cubicBezTo>
                    <a:cubicBezTo>
                      <a:pt x="871" y="496"/>
                      <a:pt x="871" y="243"/>
                      <a:pt x="702" y="103"/>
                    </a:cubicBezTo>
                    <a:cubicBezTo>
                      <a:pt x="622" y="36"/>
                      <a:pt x="522" y="1"/>
                      <a:pt x="4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2" name="Google Shape;812;p8"/>
              <p:cNvSpPr/>
              <p:nvPr/>
            </p:nvSpPr>
            <p:spPr>
              <a:xfrm>
                <a:off x="4369000" y="803375"/>
                <a:ext cx="22500" cy="19875"/>
              </a:xfrm>
              <a:custGeom>
                <a:avLst/>
                <a:gdLst/>
                <a:ahLst/>
                <a:cxnLst/>
                <a:rect l="l" t="t" r="r" b="b"/>
                <a:pathLst>
                  <a:path w="900" h="795" extrusionOk="0">
                    <a:moveTo>
                      <a:pt x="451" y="0"/>
                    </a:moveTo>
                    <a:cubicBezTo>
                      <a:pt x="340" y="0"/>
                      <a:pt x="229" y="42"/>
                      <a:pt x="141" y="131"/>
                    </a:cubicBezTo>
                    <a:cubicBezTo>
                      <a:pt x="1" y="299"/>
                      <a:pt x="29" y="552"/>
                      <a:pt x="169" y="692"/>
                    </a:cubicBezTo>
                    <a:cubicBezTo>
                      <a:pt x="250" y="759"/>
                      <a:pt x="349" y="794"/>
                      <a:pt x="450" y="794"/>
                    </a:cubicBezTo>
                    <a:cubicBezTo>
                      <a:pt x="560" y="794"/>
                      <a:pt x="671" y="752"/>
                      <a:pt x="759" y="664"/>
                    </a:cubicBezTo>
                    <a:cubicBezTo>
                      <a:pt x="899" y="496"/>
                      <a:pt x="871" y="243"/>
                      <a:pt x="731" y="102"/>
                    </a:cubicBezTo>
                    <a:cubicBezTo>
                      <a:pt x="651" y="35"/>
                      <a:pt x="551" y="0"/>
                      <a:pt x="45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3" name="Google Shape;813;p8"/>
              <p:cNvSpPr/>
              <p:nvPr/>
            </p:nvSpPr>
            <p:spPr>
              <a:xfrm>
                <a:off x="4280575" y="686925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7" y="1"/>
                    </a:moveTo>
                    <a:cubicBezTo>
                      <a:pt x="229" y="1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7"/>
                      <a:pt x="281" y="537"/>
                    </a:cubicBezTo>
                    <a:cubicBezTo>
                      <a:pt x="357" y="537"/>
                      <a:pt x="431" y="500"/>
                      <a:pt x="478" y="437"/>
                    </a:cubicBezTo>
                    <a:cubicBezTo>
                      <a:pt x="590" y="325"/>
                      <a:pt x="590" y="156"/>
                      <a:pt x="478" y="72"/>
                    </a:cubicBezTo>
                    <a:cubicBezTo>
                      <a:pt x="429" y="23"/>
                      <a:pt x="369" y="1"/>
                      <a:pt x="30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4" name="Google Shape;814;p8"/>
              <p:cNvSpPr/>
              <p:nvPr/>
            </p:nvSpPr>
            <p:spPr>
              <a:xfrm>
                <a:off x="4162675" y="800450"/>
                <a:ext cx="12650" cy="11300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2" extrusionOk="0">
                    <a:moveTo>
                      <a:pt x="266" y="0"/>
                    </a:moveTo>
                    <a:cubicBezTo>
                      <a:pt x="201" y="0"/>
                      <a:pt x="133" y="30"/>
                      <a:pt x="84" y="79"/>
                    </a:cubicBezTo>
                    <a:cubicBezTo>
                      <a:pt x="0" y="163"/>
                      <a:pt x="0" y="304"/>
                      <a:pt x="84" y="388"/>
                    </a:cubicBezTo>
                    <a:cubicBezTo>
                      <a:pt x="140" y="430"/>
                      <a:pt x="204" y="451"/>
                      <a:pt x="263" y="451"/>
                    </a:cubicBezTo>
                    <a:cubicBezTo>
                      <a:pt x="323" y="451"/>
                      <a:pt x="379" y="430"/>
                      <a:pt x="421" y="388"/>
                    </a:cubicBezTo>
                    <a:cubicBezTo>
                      <a:pt x="505" y="276"/>
                      <a:pt x="505" y="135"/>
                      <a:pt x="393" y="51"/>
                    </a:cubicBezTo>
                    <a:cubicBezTo>
                      <a:pt x="358" y="16"/>
                      <a:pt x="313" y="0"/>
                      <a:pt x="26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5" name="Google Shape;815;p8"/>
              <p:cNvSpPr/>
              <p:nvPr/>
            </p:nvSpPr>
            <p:spPr>
              <a:xfrm>
                <a:off x="4340225" y="825900"/>
                <a:ext cx="14775" cy="134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37" extrusionOk="0">
                    <a:moveTo>
                      <a:pt x="308" y="0"/>
                    </a:moveTo>
                    <a:cubicBezTo>
                      <a:pt x="229" y="0"/>
                      <a:pt x="148" y="37"/>
                      <a:pt x="85" y="100"/>
                    </a:cubicBezTo>
                    <a:cubicBezTo>
                      <a:pt x="1" y="184"/>
                      <a:pt x="1" y="353"/>
                      <a:pt x="113" y="465"/>
                    </a:cubicBezTo>
                    <a:cubicBezTo>
                      <a:pt x="162" y="514"/>
                      <a:pt x="222" y="536"/>
                      <a:pt x="284" y="536"/>
                    </a:cubicBezTo>
                    <a:cubicBezTo>
                      <a:pt x="362" y="536"/>
                      <a:pt x="443" y="500"/>
                      <a:pt x="506" y="437"/>
                    </a:cubicBezTo>
                    <a:cubicBezTo>
                      <a:pt x="590" y="324"/>
                      <a:pt x="590" y="156"/>
                      <a:pt x="478" y="72"/>
                    </a:cubicBezTo>
                    <a:cubicBezTo>
                      <a:pt x="429" y="23"/>
                      <a:pt x="369" y="0"/>
                      <a:pt x="30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6" name="Google Shape;816;p8"/>
              <p:cNvSpPr/>
              <p:nvPr/>
            </p:nvSpPr>
            <p:spPr>
              <a:xfrm>
                <a:off x="4307250" y="890750"/>
                <a:ext cx="14750" cy="13550"/>
              </a:xfrm>
              <a:custGeom>
                <a:avLst/>
                <a:gdLst/>
                <a:ahLst/>
                <a:cxnLst/>
                <a:rect l="l" t="t" r="r" b="b"/>
                <a:pathLst>
                  <a:path w="590" h="542" extrusionOk="0">
                    <a:moveTo>
                      <a:pt x="299" y="1"/>
                    </a:moveTo>
                    <a:cubicBezTo>
                      <a:pt x="227" y="1"/>
                      <a:pt x="158" y="29"/>
                      <a:pt x="113" y="89"/>
                    </a:cubicBezTo>
                    <a:cubicBezTo>
                      <a:pt x="0" y="201"/>
                      <a:pt x="0" y="369"/>
                      <a:pt x="113" y="482"/>
                    </a:cubicBezTo>
                    <a:cubicBezTo>
                      <a:pt x="165" y="521"/>
                      <a:pt x="229" y="542"/>
                      <a:pt x="294" y="542"/>
                    </a:cubicBezTo>
                    <a:cubicBezTo>
                      <a:pt x="369" y="542"/>
                      <a:pt x="446" y="514"/>
                      <a:pt x="506" y="454"/>
                    </a:cubicBezTo>
                    <a:cubicBezTo>
                      <a:pt x="590" y="341"/>
                      <a:pt x="590" y="173"/>
                      <a:pt x="478" y="61"/>
                    </a:cubicBezTo>
                    <a:cubicBezTo>
                      <a:pt x="426" y="22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7" name="Google Shape;817;p8"/>
              <p:cNvSpPr/>
              <p:nvPr/>
            </p:nvSpPr>
            <p:spPr>
              <a:xfrm>
                <a:off x="4150725" y="872150"/>
                <a:ext cx="14775" cy="13200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28" extrusionOk="0">
                    <a:moveTo>
                      <a:pt x="299" y="1"/>
                    </a:moveTo>
                    <a:cubicBezTo>
                      <a:pt x="227" y="1"/>
                      <a:pt x="158" y="30"/>
                      <a:pt x="113" y="75"/>
                    </a:cubicBezTo>
                    <a:cubicBezTo>
                      <a:pt x="1" y="187"/>
                      <a:pt x="1" y="355"/>
                      <a:pt x="113" y="468"/>
                    </a:cubicBezTo>
                    <a:cubicBezTo>
                      <a:pt x="165" y="507"/>
                      <a:pt x="229" y="528"/>
                      <a:pt x="294" y="528"/>
                    </a:cubicBezTo>
                    <a:cubicBezTo>
                      <a:pt x="370" y="528"/>
                      <a:pt x="446" y="500"/>
                      <a:pt x="506" y="440"/>
                    </a:cubicBezTo>
                    <a:cubicBezTo>
                      <a:pt x="590" y="327"/>
                      <a:pt x="590" y="159"/>
                      <a:pt x="478" y="75"/>
                    </a:cubicBezTo>
                    <a:cubicBezTo>
                      <a:pt x="426" y="23"/>
                      <a:pt x="361" y="1"/>
                      <a:pt x="29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8" name="Google Shape;818;p8"/>
              <p:cNvSpPr/>
              <p:nvPr/>
            </p:nvSpPr>
            <p:spPr>
              <a:xfrm>
                <a:off x="4116350" y="906025"/>
                <a:ext cx="11250" cy="9975"/>
              </a:xfrm>
              <a:custGeom>
                <a:avLst/>
                <a:gdLst/>
                <a:ahLst/>
                <a:cxnLst/>
                <a:rect l="l" t="t" r="r" b="b"/>
                <a:pathLst>
                  <a:path w="450" h="399" extrusionOk="0">
                    <a:moveTo>
                      <a:pt x="230" y="0"/>
                    </a:moveTo>
                    <a:cubicBezTo>
                      <a:pt x="172" y="0"/>
                      <a:pt x="115" y="21"/>
                      <a:pt x="84" y="67"/>
                    </a:cubicBezTo>
                    <a:cubicBezTo>
                      <a:pt x="0" y="152"/>
                      <a:pt x="0" y="264"/>
                      <a:pt x="84" y="348"/>
                    </a:cubicBezTo>
                    <a:cubicBezTo>
                      <a:pt x="120" y="383"/>
                      <a:pt x="165" y="399"/>
                      <a:pt x="209" y="399"/>
                    </a:cubicBezTo>
                    <a:cubicBezTo>
                      <a:pt x="271" y="399"/>
                      <a:pt x="332" y="369"/>
                      <a:pt x="365" y="320"/>
                    </a:cubicBezTo>
                    <a:cubicBezTo>
                      <a:pt x="449" y="264"/>
                      <a:pt x="449" y="123"/>
                      <a:pt x="365" y="39"/>
                    </a:cubicBezTo>
                    <a:cubicBezTo>
                      <a:pt x="327" y="14"/>
                      <a:pt x="278" y="0"/>
                      <a:pt x="23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19" name="Google Shape;819;p8"/>
              <p:cNvSpPr/>
              <p:nvPr/>
            </p:nvSpPr>
            <p:spPr>
              <a:xfrm>
                <a:off x="4190025" y="957950"/>
                <a:ext cx="11275" cy="9700"/>
              </a:xfrm>
              <a:custGeom>
                <a:avLst/>
                <a:gdLst/>
                <a:ahLst/>
                <a:cxnLst/>
                <a:rect l="l" t="t" r="r" b="b"/>
                <a:pathLst>
                  <a:path w="451" h="388" extrusionOk="0">
                    <a:moveTo>
                      <a:pt x="231" y="1"/>
                    </a:moveTo>
                    <a:cubicBezTo>
                      <a:pt x="173" y="1"/>
                      <a:pt x="116" y="21"/>
                      <a:pt x="85" y="68"/>
                    </a:cubicBezTo>
                    <a:cubicBezTo>
                      <a:pt x="1" y="152"/>
                      <a:pt x="1" y="264"/>
                      <a:pt x="85" y="349"/>
                    </a:cubicBezTo>
                    <a:cubicBezTo>
                      <a:pt x="123" y="374"/>
                      <a:pt x="167" y="388"/>
                      <a:pt x="211" y="388"/>
                    </a:cubicBezTo>
                    <a:cubicBezTo>
                      <a:pt x="265" y="388"/>
                      <a:pt x="320" y="367"/>
                      <a:pt x="366" y="321"/>
                    </a:cubicBezTo>
                    <a:cubicBezTo>
                      <a:pt x="450" y="236"/>
                      <a:pt x="450" y="124"/>
                      <a:pt x="366" y="40"/>
                    </a:cubicBezTo>
                    <a:cubicBezTo>
                      <a:pt x="328" y="15"/>
                      <a:pt x="279" y="1"/>
                      <a:pt x="231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20" name="Google Shape;820;p8"/>
              <p:cNvSpPr/>
              <p:nvPr/>
            </p:nvSpPr>
            <p:spPr>
              <a:xfrm>
                <a:off x="4175875" y="738025"/>
                <a:ext cx="155950" cy="149575"/>
              </a:xfrm>
              <a:custGeom>
                <a:avLst/>
                <a:gdLst/>
                <a:ahLst/>
                <a:cxnLst/>
                <a:rect l="l" t="t" r="r" b="b"/>
                <a:pathLst>
                  <a:path w="6238" h="5983" extrusionOk="0">
                    <a:moveTo>
                      <a:pt x="1733" y="0"/>
                    </a:moveTo>
                    <a:cubicBezTo>
                      <a:pt x="1708" y="0"/>
                      <a:pt x="1685" y="7"/>
                      <a:pt x="1662" y="21"/>
                    </a:cubicBezTo>
                    <a:cubicBezTo>
                      <a:pt x="1213" y="302"/>
                      <a:pt x="2392" y="2885"/>
                      <a:pt x="2392" y="2885"/>
                    </a:cubicBezTo>
                    <a:cubicBezTo>
                      <a:pt x="2392" y="2885"/>
                      <a:pt x="62" y="3671"/>
                      <a:pt x="5" y="4261"/>
                    </a:cubicBezTo>
                    <a:cubicBezTo>
                      <a:pt x="1" y="4350"/>
                      <a:pt x="64" y="4387"/>
                      <a:pt x="172" y="4387"/>
                    </a:cubicBezTo>
                    <a:cubicBezTo>
                      <a:pt x="749" y="4387"/>
                      <a:pt x="2616" y="3334"/>
                      <a:pt x="2616" y="3334"/>
                    </a:cubicBezTo>
                    <a:cubicBezTo>
                      <a:pt x="2616" y="3334"/>
                      <a:pt x="3377" y="5983"/>
                      <a:pt x="3808" y="5983"/>
                    </a:cubicBezTo>
                    <a:cubicBezTo>
                      <a:pt x="3823" y="5983"/>
                      <a:pt x="3838" y="5980"/>
                      <a:pt x="3852" y="5973"/>
                    </a:cubicBezTo>
                    <a:cubicBezTo>
                      <a:pt x="4301" y="5805"/>
                      <a:pt x="3290" y="2857"/>
                      <a:pt x="3290" y="2857"/>
                    </a:cubicBezTo>
                    <a:cubicBezTo>
                      <a:pt x="3290" y="2857"/>
                      <a:pt x="6238" y="1678"/>
                      <a:pt x="5705" y="1313"/>
                    </a:cubicBezTo>
                    <a:cubicBezTo>
                      <a:pt x="5645" y="1266"/>
                      <a:pt x="5560" y="1246"/>
                      <a:pt x="5458" y="1246"/>
                    </a:cubicBezTo>
                    <a:cubicBezTo>
                      <a:pt x="4698" y="1246"/>
                      <a:pt x="2953" y="2380"/>
                      <a:pt x="2953" y="2380"/>
                    </a:cubicBezTo>
                    <a:cubicBezTo>
                      <a:pt x="2953" y="2380"/>
                      <a:pt x="2194" y="0"/>
                      <a:pt x="173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sp>
        <p:nvSpPr>
          <p:cNvPr id="821" name="Google Shape;821;p8"/>
          <p:cNvSpPr/>
          <p:nvPr/>
        </p:nvSpPr>
        <p:spPr>
          <a:xfrm>
            <a:off x="2721453" y="570492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08301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spTree>
      <p:nvGrpSpPr>
        <p:cNvPr id="1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9"/>
          <p:cNvSpPr/>
          <p:nvPr/>
        </p:nvSpPr>
        <p:spPr>
          <a:xfrm rot="1800024">
            <a:off x="3812382" y="-2668955"/>
            <a:ext cx="8158076" cy="4873369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4" name="Google Shape;824;p9"/>
          <p:cNvSpPr/>
          <p:nvPr/>
        </p:nvSpPr>
        <p:spPr>
          <a:xfrm rot="-899994">
            <a:off x="-2994392" y="4909715"/>
            <a:ext cx="8917053" cy="5139504"/>
          </a:xfrm>
          <a:prstGeom prst="cloud">
            <a:avLst/>
          </a:prstGeom>
          <a:solidFill>
            <a:srgbClr val="36B0A7">
              <a:alpha val="9820"/>
            </a:srgbClr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5" name="Google Shape;825;p9"/>
          <p:cNvSpPr txBox="1">
            <a:spLocks noGrp="1"/>
          </p:cNvSpPr>
          <p:nvPr>
            <p:ph type="title"/>
          </p:nvPr>
        </p:nvSpPr>
        <p:spPr>
          <a:xfrm>
            <a:off x="6314733" y="2508467"/>
            <a:ext cx="4734400" cy="91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26" name="Google Shape;826;p9"/>
          <p:cNvSpPr txBox="1">
            <a:spLocks noGrp="1"/>
          </p:cNvSpPr>
          <p:nvPr>
            <p:ph type="subTitle" idx="1"/>
          </p:nvPr>
        </p:nvSpPr>
        <p:spPr>
          <a:xfrm>
            <a:off x="6315000" y="3768633"/>
            <a:ext cx="4734400" cy="193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●"/>
              <a:defRPr sz="2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○"/>
              <a:defRPr sz="2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B595B"/>
              </a:buClr>
              <a:buSzPts val="1400"/>
              <a:buFont typeface="Lato"/>
              <a:buChar char="■"/>
              <a:defRPr sz="2800"/>
            </a:lvl9pPr>
          </a:lstStyle>
          <a:p>
            <a:endParaRPr/>
          </a:p>
        </p:txBody>
      </p:sp>
      <p:sp>
        <p:nvSpPr>
          <p:cNvPr id="827" name="Google Shape;827;p9"/>
          <p:cNvSpPr/>
          <p:nvPr/>
        </p:nvSpPr>
        <p:spPr>
          <a:xfrm>
            <a:off x="1090799" y="3033151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8" name="Google Shape;828;p9"/>
          <p:cNvSpPr/>
          <p:nvPr/>
        </p:nvSpPr>
        <p:spPr>
          <a:xfrm>
            <a:off x="4137870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29" name="Google Shape;829;p9"/>
          <p:cNvSpPr/>
          <p:nvPr/>
        </p:nvSpPr>
        <p:spPr>
          <a:xfrm>
            <a:off x="3033342" y="252527"/>
            <a:ext cx="313373" cy="394965"/>
          </a:xfrm>
          <a:custGeom>
            <a:avLst/>
            <a:gdLst/>
            <a:ahLst/>
            <a:cxnLst/>
            <a:rect l="l" t="t" r="r" b="b"/>
            <a:pathLst>
              <a:path w="6149" h="7750" extrusionOk="0">
                <a:moveTo>
                  <a:pt x="3060" y="1"/>
                </a:moveTo>
                <a:cubicBezTo>
                  <a:pt x="3060" y="1"/>
                  <a:pt x="2667" y="57"/>
                  <a:pt x="2611" y="647"/>
                </a:cubicBezTo>
                <a:cubicBezTo>
                  <a:pt x="2386" y="3314"/>
                  <a:pt x="505" y="3370"/>
                  <a:pt x="505" y="3370"/>
                </a:cubicBezTo>
                <a:cubicBezTo>
                  <a:pt x="0" y="3482"/>
                  <a:pt x="28" y="3875"/>
                  <a:pt x="28" y="3875"/>
                </a:cubicBezTo>
                <a:cubicBezTo>
                  <a:pt x="28" y="3875"/>
                  <a:pt x="0" y="4240"/>
                  <a:pt x="505" y="4353"/>
                </a:cubicBezTo>
                <a:cubicBezTo>
                  <a:pt x="505" y="4353"/>
                  <a:pt x="2386" y="4409"/>
                  <a:pt x="2611" y="7076"/>
                </a:cubicBezTo>
                <a:cubicBezTo>
                  <a:pt x="2667" y="7693"/>
                  <a:pt x="3060" y="7750"/>
                  <a:pt x="3060" y="7750"/>
                </a:cubicBezTo>
                <a:cubicBezTo>
                  <a:pt x="3060" y="7750"/>
                  <a:pt x="3481" y="7693"/>
                  <a:pt x="3538" y="7076"/>
                </a:cubicBezTo>
                <a:cubicBezTo>
                  <a:pt x="3762" y="4409"/>
                  <a:pt x="5643" y="4353"/>
                  <a:pt x="5643" y="4353"/>
                </a:cubicBezTo>
                <a:cubicBezTo>
                  <a:pt x="6148" y="4240"/>
                  <a:pt x="6120" y="3875"/>
                  <a:pt x="6120" y="3875"/>
                </a:cubicBezTo>
                <a:cubicBezTo>
                  <a:pt x="6120" y="3875"/>
                  <a:pt x="6148" y="3482"/>
                  <a:pt x="5643" y="3370"/>
                </a:cubicBezTo>
                <a:cubicBezTo>
                  <a:pt x="5643" y="3370"/>
                  <a:pt x="3762" y="3314"/>
                  <a:pt x="3538" y="647"/>
                </a:cubicBezTo>
                <a:cubicBezTo>
                  <a:pt x="3481" y="57"/>
                  <a:pt x="3060" y="1"/>
                  <a:pt x="3060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0" name="Google Shape;830;p9"/>
          <p:cNvSpPr/>
          <p:nvPr/>
        </p:nvSpPr>
        <p:spPr>
          <a:xfrm>
            <a:off x="4909370" y="56478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1" name="Google Shape;831;p9"/>
          <p:cNvSpPr/>
          <p:nvPr/>
        </p:nvSpPr>
        <p:spPr>
          <a:xfrm>
            <a:off x="11465699" y="373717"/>
            <a:ext cx="339111" cy="430691"/>
          </a:xfrm>
          <a:custGeom>
            <a:avLst/>
            <a:gdLst/>
            <a:ahLst/>
            <a:cxnLst/>
            <a:rect l="l" t="t" r="r" b="b"/>
            <a:pathLst>
              <a:path w="6654" h="8451" extrusionOk="0">
                <a:moveTo>
                  <a:pt x="3313" y="0"/>
                </a:moveTo>
                <a:cubicBezTo>
                  <a:pt x="3313" y="0"/>
                  <a:pt x="2892" y="84"/>
                  <a:pt x="2836" y="730"/>
                </a:cubicBezTo>
                <a:cubicBezTo>
                  <a:pt x="2583" y="3622"/>
                  <a:pt x="534" y="3678"/>
                  <a:pt x="534" y="3678"/>
                </a:cubicBezTo>
                <a:cubicBezTo>
                  <a:pt x="0" y="3818"/>
                  <a:pt x="0" y="4211"/>
                  <a:pt x="0" y="4211"/>
                </a:cubicBezTo>
                <a:cubicBezTo>
                  <a:pt x="0" y="4211"/>
                  <a:pt x="0" y="4632"/>
                  <a:pt x="534" y="4745"/>
                </a:cubicBezTo>
                <a:cubicBezTo>
                  <a:pt x="534" y="4745"/>
                  <a:pt x="2583" y="4829"/>
                  <a:pt x="2836" y="7721"/>
                </a:cubicBezTo>
                <a:cubicBezTo>
                  <a:pt x="2892" y="8366"/>
                  <a:pt x="3313" y="8451"/>
                  <a:pt x="3313" y="8451"/>
                </a:cubicBezTo>
                <a:cubicBezTo>
                  <a:pt x="3313" y="8451"/>
                  <a:pt x="3762" y="8366"/>
                  <a:pt x="3818" y="7721"/>
                </a:cubicBezTo>
                <a:cubicBezTo>
                  <a:pt x="4071" y="4829"/>
                  <a:pt x="6120" y="4745"/>
                  <a:pt x="6120" y="4745"/>
                </a:cubicBezTo>
                <a:cubicBezTo>
                  <a:pt x="6654" y="4632"/>
                  <a:pt x="6654" y="4211"/>
                  <a:pt x="6654" y="4211"/>
                </a:cubicBezTo>
                <a:cubicBezTo>
                  <a:pt x="6654" y="4211"/>
                  <a:pt x="6654" y="3818"/>
                  <a:pt x="6120" y="3678"/>
                </a:cubicBezTo>
                <a:cubicBezTo>
                  <a:pt x="6120" y="3678"/>
                  <a:pt x="4071" y="3622"/>
                  <a:pt x="3818" y="730"/>
                </a:cubicBezTo>
                <a:cubicBezTo>
                  <a:pt x="3762" y="84"/>
                  <a:pt x="3313" y="0"/>
                  <a:pt x="3313" y="0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832" name="Google Shape;832;p9"/>
          <p:cNvSpPr/>
          <p:nvPr/>
        </p:nvSpPr>
        <p:spPr>
          <a:xfrm>
            <a:off x="9246637" y="1380675"/>
            <a:ext cx="234687" cy="297677"/>
          </a:xfrm>
          <a:custGeom>
            <a:avLst/>
            <a:gdLst/>
            <a:ahLst/>
            <a:cxnLst/>
            <a:rect l="l" t="t" r="r" b="b"/>
            <a:pathLst>
              <a:path w="4605" h="5841" extrusionOk="0">
                <a:moveTo>
                  <a:pt x="2303" y="1"/>
                </a:moveTo>
                <a:cubicBezTo>
                  <a:pt x="2303" y="1"/>
                  <a:pt x="1994" y="57"/>
                  <a:pt x="1966" y="478"/>
                </a:cubicBezTo>
                <a:cubicBezTo>
                  <a:pt x="1769" y="2499"/>
                  <a:pt x="366" y="2555"/>
                  <a:pt x="366" y="2555"/>
                </a:cubicBezTo>
                <a:cubicBezTo>
                  <a:pt x="1" y="2640"/>
                  <a:pt x="1" y="2920"/>
                  <a:pt x="1" y="2920"/>
                </a:cubicBezTo>
                <a:cubicBezTo>
                  <a:pt x="1" y="2920"/>
                  <a:pt x="1" y="3201"/>
                  <a:pt x="366" y="3285"/>
                </a:cubicBezTo>
                <a:cubicBezTo>
                  <a:pt x="366" y="3285"/>
                  <a:pt x="1769" y="3313"/>
                  <a:pt x="1966" y="5335"/>
                </a:cubicBezTo>
                <a:cubicBezTo>
                  <a:pt x="1994" y="5784"/>
                  <a:pt x="2303" y="5840"/>
                  <a:pt x="2303" y="5840"/>
                </a:cubicBezTo>
                <a:cubicBezTo>
                  <a:pt x="2303" y="5840"/>
                  <a:pt x="2612" y="5784"/>
                  <a:pt x="2640" y="5335"/>
                </a:cubicBezTo>
                <a:cubicBezTo>
                  <a:pt x="2836" y="3313"/>
                  <a:pt x="4240" y="3285"/>
                  <a:pt x="4240" y="3285"/>
                </a:cubicBezTo>
                <a:cubicBezTo>
                  <a:pt x="4605" y="3201"/>
                  <a:pt x="4605" y="2920"/>
                  <a:pt x="4605" y="2920"/>
                </a:cubicBezTo>
                <a:cubicBezTo>
                  <a:pt x="4605" y="2920"/>
                  <a:pt x="4605" y="2640"/>
                  <a:pt x="4240" y="2555"/>
                </a:cubicBezTo>
                <a:cubicBezTo>
                  <a:pt x="4240" y="2555"/>
                  <a:pt x="2836" y="2499"/>
                  <a:pt x="2640" y="478"/>
                </a:cubicBezTo>
                <a:cubicBezTo>
                  <a:pt x="2612" y="57"/>
                  <a:pt x="2303" y="1"/>
                  <a:pt x="2303" y="1"/>
                </a:cubicBezTo>
                <a:close/>
              </a:path>
            </a:pathLst>
          </a:custGeom>
          <a:solidFill>
            <a:schemeClr val="accent1"/>
          </a:solidFill>
          <a:ln w="2857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833" name="Google Shape;833;p9"/>
          <p:cNvGrpSpPr/>
          <p:nvPr/>
        </p:nvGrpSpPr>
        <p:grpSpPr>
          <a:xfrm rot="-5400000">
            <a:off x="7126007" y="115129"/>
            <a:ext cx="1342292" cy="1682937"/>
            <a:chOff x="7475418" y="335106"/>
            <a:chExt cx="1006719" cy="1262203"/>
          </a:xfrm>
        </p:grpSpPr>
        <p:grpSp>
          <p:nvGrpSpPr>
            <p:cNvPr id="834" name="Google Shape;834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35" name="Google Shape;835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6" name="Google Shape;836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7" name="Google Shape;837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8" name="Google Shape;838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39" name="Google Shape;839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0" name="Google Shape;840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1" name="Google Shape;841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2" name="Google Shape;842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3" name="Google Shape;843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4" name="Google Shape;844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5" name="Google Shape;845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6" name="Google Shape;846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7" name="Google Shape;847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8" name="Google Shape;848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49" name="Google Shape;849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0" name="Google Shape;850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1" name="Google Shape;851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2" name="Google Shape;852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3" name="Google Shape;853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4" name="Google Shape;854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5" name="Google Shape;855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6" name="Google Shape;856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7" name="Google Shape;857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8" name="Google Shape;858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59" name="Google Shape;859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0" name="Google Shape;860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76200" cap="flat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861" name="Google Shape;861;p9"/>
            <p:cNvGrpSpPr/>
            <p:nvPr/>
          </p:nvGrpSpPr>
          <p:grpSpPr>
            <a:xfrm>
              <a:off x="7475418" y="335106"/>
              <a:ext cx="1006719" cy="1262203"/>
              <a:chOff x="4877175" y="2144300"/>
              <a:chExt cx="534125" cy="669675"/>
            </a:xfrm>
          </p:grpSpPr>
          <p:sp>
            <p:nvSpPr>
              <p:cNvPr id="862" name="Google Shape;862;p9"/>
              <p:cNvSpPr/>
              <p:nvPr/>
            </p:nvSpPr>
            <p:spPr>
              <a:xfrm>
                <a:off x="4877175" y="2497325"/>
                <a:ext cx="324975" cy="316650"/>
              </a:xfrm>
              <a:custGeom>
                <a:avLst/>
                <a:gdLst/>
                <a:ahLst/>
                <a:cxnLst/>
                <a:rect l="l" t="t" r="r" b="b"/>
                <a:pathLst>
                  <a:path w="12999" h="12666" extrusionOk="0">
                    <a:moveTo>
                      <a:pt x="6311" y="0"/>
                    </a:moveTo>
                    <a:cubicBezTo>
                      <a:pt x="6165" y="0"/>
                      <a:pt x="6016" y="20"/>
                      <a:pt x="5868" y="61"/>
                    </a:cubicBezTo>
                    <a:cubicBezTo>
                      <a:pt x="5306" y="229"/>
                      <a:pt x="4885" y="707"/>
                      <a:pt x="4745" y="1268"/>
                    </a:cubicBezTo>
                    <a:cubicBezTo>
                      <a:pt x="4453" y="956"/>
                      <a:pt x="4038" y="782"/>
                      <a:pt x="3614" y="782"/>
                    </a:cubicBezTo>
                    <a:cubicBezTo>
                      <a:pt x="3466" y="782"/>
                      <a:pt x="3318" y="803"/>
                      <a:pt x="3172" y="847"/>
                    </a:cubicBezTo>
                    <a:cubicBezTo>
                      <a:pt x="2302" y="1100"/>
                      <a:pt x="1797" y="1998"/>
                      <a:pt x="2049" y="2840"/>
                    </a:cubicBezTo>
                    <a:cubicBezTo>
                      <a:pt x="2078" y="2953"/>
                      <a:pt x="2134" y="3065"/>
                      <a:pt x="2190" y="3177"/>
                    </a:cubicBezTo>
                    <a:cubicBezTo>
                      <a:pt x="2190" y="3233"/>
                      <a:pt x="2218" y="3289"/>
                      <a:pt x="2246" y="3317"/>
                    </a:cubicBezTo>
                    <a:cubicBezTo>
                      <a:pt x="2414" y="3823"/>
                      <a:pt x="2723" y="4216"/>
                      <a:pt x="3060" y="4553"/>
                    </a:cubicBezTo>
                    <a:cubicBezTo>
                      <a:pt x="2871" y="4521"/>
                      <a:pt x="2685" y="4505"/>
                      <a:pt x="2498" y="4505"/>
                    </a:cubicBezTo>
                    <a:cubicBezTo>
                      <a:pt x="2185" y="4505"/>
                      <a:pt x="1867" y="4549"/>
                      <a:pt x="1516" y="4637"/>
                    </a:cubicBezTo>
                    <a:cubicBezTo>
                      <a:pt x="1488" y="4637"/>
                      <a:pt x="1460" y="4637"/>
                      <a:pt x="1432" y="4665"/>
                    </a:cubicBezTo>
                    <a:lnTo>
                      <a:pt x="1348" y="4665"/>
                    </a:lnTo>
                    <a:cubicBezTo>
                      <a:pt x="1320" y="4693"/>
                      <a:pt x="1320" y="4693"/>
                      <a:pt x="1320" y="4693"/>
                    </a:cubicBezTo>
                    <a:cubicBezTo>
                      <a:pt x="1263" y="4693"/>
                      <a:pt x="1207" y="4721"/>
                      <a:pt x="1151" y="4749"/>
                    </a:cubicBezTo>
                    <a:lnTo>
                      <a:pt x="1123" y="4749"/>
                    </a:lnTo>
                    <a:cubicBezTo>
                      <a:pt x="1095" y="4777"/>
                      <a:pt x="1039" y="4777"/>
                      <a:pt x="1011" y="4805"/>
                    </a:cubicBezTo>
                    <a:lnTo>
                      <a:pt x="983" y="4805"/>
                    </a:lnTo>
                    <a:cubicBezTo>
                      <a:pt x="337" y="5170"/>
                      <a:pt x="0" y="5928"/>
                      <a:pt x="197" y="6686"/>
                    </a:cubicBezTo>
                    <a:cubicBezTo>
                      <a:pt x="365" y="7276"/>
                      <a:pt x="842" y="7697"/>
                      <a:pt x="1404" y="7809"/>
                    </a:cubicBezTo>
                    <a:cubicBezTo>
                      <a:pt x="1011" y="8231"/>
                      <a:pt x="814" y="8820"/>
                      <a:pt x="983" y="9410"/>
                    </a:cubicBezTo>
                    <a:cubicBezTo>
                      <a:pt x="1190" y="10123"/>
                      <a:pt x="1830" y="10572"/>
                      <a:pt x="2534" y="10572"/>
                    </a:cubicBezTo>
                    <a:cubicBezTo>
                      <a:pt x="2689" y="10572"/>
                      <a:pt x="2847" y="10550"/>
                      <a:pt x="3004" y="10505"/>
                    </a:cubicBezTo>
                    <a:cubicBezTo>
                      <a:pt x="3116" y="10477"/>
                      <a:pt x="3229" y="10448"/>
                      <a:pt x="3313" y="10392"/>
                    </a:cubicBezTo>
                    <a:cubicBezTo>
                      <a:pt x="3397" y="10364"/>
                      <a:pt x="3481" y="10336"/>
                      <a:pt x="3537" y="10308"/>
                    </a:cubicBezTo>
                    <a:cubicBezTo>
                      <a:pt x="3566" y="10308"/>
                      <a:pt x="3594" y="10280"/>
                      <a:pt x="3622" y="10280"/>
                    </a:cubicBezTo>
                    <a:cubicBezTo>
                      <a:pt x="3650" y="10252"/>
                      <a:pt x="3706" y="10224"/>
                      <a:pt x="3762" y="10196"/>
                    </a:cubicBezTo>
                    <a:cubicBezTo>
                      <a:pt x="3790" y="10196"/>
                      <a:pt x="3818" y="10168"/>
                      <a:pt x="3846" y="10168"/>
                    </a:cubicBezTo>
                    <a:cubicBezTo>
                      <a:pt x="3874" y="10140"/>
                      <a:pt x="3902" y="10112"/>
                      <a:pt x="3959" y="10112"/>
                    </a:cubicBezTo>
                    <a:cubicBezTo>
                      <a:pt x="3987" y="10083"/>
                      <a:pt x="4015" y="10055"/>
                      <a:pt x="4043" y="10055"/>
                    </a:cubicBezTo>
                    <a:cubicBezTo>
                      <a:pt x="4043" y="10027"/>
                      <a:pt x="4071" y="10027"/>
                      <a:pt x="4071" y="10027"/>
                    </a:cubicBezTo>
                    <a:cubicBezTo>
                      <a:pt x="4380" y="9831"/>
                      <a:pt x="4660" y="9578"/>
                      <a:pt x="4885" y="9325"/>
                    </a:cubicBezTo>
                    <a:lnTo>
                      <a:pt x="4885" y="9325"/>
                    </a:lnTo>
                    <a:cubicBezTo>
                      <a:pt x="4773" y="9662"/>
                      <a:pt x="4717" y="9999"/>
                      <a:pt x="4745" y="10336"/>
                    </a:cubicBezTo>
                    <a:cubicBezTo>
                      <a:pt x="4745" y="10617"/>
                      <a:pt x="4773" y="10870"/>
                      <a:pt x="4829" y="11178"/>
                    </a:cubicBezTo>
                    <a:cubicBezTo>
                      <a:pt x="4857" y="11206"/>
                      <a:pt x="4857" y="11235"/>
                      <a:pt x="4857" y="11291"/>
                    </a:cubicBezTo>
                    <a:cubicBezTo>
                      <a:pt x="4857" y="11319"/>
                      <a:pt x="4885" y="11347"/>
                      <a:pt x="4885" y="11375"/>
                    </a:cubicBezTo>
                    <a:cubicBezTo>
                      <a:pt x="4885" y="11459"/>
                      <a:pt x="4913" y="11487"/>
                      <a:pt x="4913" y="11487"/>
                    </a:cubicBezTo>
                    <a:cubicBezTo>
                      <a:pt x="5124" y="12213"/>
                      <a:pt x="5784" y="12665"/>
                      <a:pt x="6485" y="12665"/>
                    </a:cubicBezTo>
                    <a:cubicBezTo>
                      <a:pt x="6625" y="12665"/>
                      <a:pt x="6767" y="12648"/>
                      <a:pt x="6906" y="12610"/>
                    </a:cubicBezTo>
                    <a:cubicBezTo>
                      <a:pt x="7496" y="12442"/>
                      <a:pt x="7917" y="11964"/>
                      <a:pt x="8029" y="11403"/>
                    </a:cubicBezTo>
                    <a:cubicBezTo>
                      <a:pt x="8347" y="11700"/>
                      <a:pt x="8762" y="11885"/>
                      <a:pt x="9200" y="11885"/>
                    </a:cubicBezTo>
                    <a:cubicBezTo>
                      <a:pt x="9341" y="11885"/>
                      <a:pt x="9485" y="11865"/>
                      <a:pt x="9630" y="11824"/>
                    </a:cubicBezTo>
                    <a:cubicBezTo>
                      <a:pt x="10360" y="11600"/>
                      <a:pt x="10809" y="10954"/>
                      <a:pt x="10809" y="10252"/>
                    </a:cubicBezTo>
                    <a:cubicBezTo>
                      <a:pt x="10809" y="10196"/>
                      <a:pt x="10809" y="10140"/>
                      <a:pt x="10809" y="10112"/>
                    </a:cubicBezTo>
                    <a:cubicBezTo>
                      <a:pt x="10781" y="10083"/>
                      <a:pt x="10781" y="10083"/>
                      <a:pt x="10781" y="10055"/>
                    </a:cubicBezTo>
                    <a:cubicBezTo>
                      <a:pt x="10781" y="10027"/>
                      <a:pt x="10781" y="9999"/>
                      <a:pt x="10781" y="9971"/>
                    </a:cubicBezTo>
                    <a:cubicBezTo>
                      <a:pt x="10753" y="9915"/>
                      <a:pt x="10753" y="9859"/>
                      <a:pt x="10753" y="9803"/>
                    </a:cubicBezTo>
                    <a:cubicBezTo>
                      <a:pt x="10696" y="9690"/>
                      <a:pt x="10668" y="9578"/>
                      <a:pt x="10612" y="9494"/>
                    </a:cubicBezTo>
                    <a:cubicBezTo>
                      <a:pt x="10472" y="9017"/>
                      <a:pt x="10191" y="8624"/>
                      <a:pt x="9882" y="8287"/>
                    </a:cubicBezTo>
                    <a:cubicBezTo>
                      <a:pt x="9882" y="8287"/>
                      <a:pt x="9686" y="7950"/>
                      <a:pt x="9798" y="7781"/>
                    </a:cubicBezTo>
                    <a:cubicBezTo>
                      <a:pt x="9860" y="7703"/>
                      <a:pt x="9984" y="7686"/>
                      <a:pt x="10081" y="7686"/>
                    </a:cubicBezTo>
                    <a:cubicBezTo>
                      <a:pt x="10158" y="7686"/>
                      <a:pt x="10219" y="7697"/>
                      <a:pt x="10219" y="7697"/>
                    </a:cubicBezTo>
                    <a:cubicBezTo>
                      <a:pt x="10472" y="7697"/>
                      <a:pt x="10696" y="7641"/>
                      <a:pt x="10921" y="7585"/>
                    </a:cubicBezTo>
                    <a:cubicBezTo>
                      <a:pt x="11061" y="7557"/>
                      <a:pt x="11174" y="7501"/>
                      <a:pt x="11314" y="7444"/>
                    </a:cubicBezTo>
                    <a:cubicBezTo>
                      <a:pt x="11483" y="7388"/>
                      <a:pt x="11623" y="7304"/>
                      <a:pt x="11763" y="7248"/>
                    </a:cubicBezTo>
                    <a:cubicBezTo>
                      <a:pt x="11791" y="7220"/>
                      <a:pt x="11848" y="7220"/>
                      <a:pt x="11876" y="7192"/>
                    </a:cubicBezTo>
                    <a:cubicBezTo>
                      <a:pt x="11932" y="7164"/>
                      <a:pt x="11960" y="7136"/>
                      <a:pt x="11960" y="7136"/>
                    </a:cubicBezTo>
                    <a:cubicBezTo>
                      <a:pt x="12746" y="6686"/>
                      <a:pt x="12999" y="5704"/>
                      <a:pt x="12549" y="4946"/>
                    </a:cubicBezTo>
                    <a:cubicBezTo>
                      <a:pt x="12254" y="4435"/>
                      <a:pt x="11726" y="4130"/>
                      <a:pt x="11188" y="4130"/>
                    </a:cubicBezTo>
                    <a:cubicBezTo>
                      <a:pt x="11165" y="4130"/>
                      <a:pt x="11141" y="4130"/>
                      <a:pt x="11118" y="4132"/>
                    </a:cubicBezTo>
                    <a:cubicBezTo>
                      <a:pt x="11426" y="3626"/>
                      <a:pt x="11426" y="3009"/>
                      <a:pt x="11146" y="2475"/>
                    </a:cubicBezTo>
                    <a:cubicBezTo>
                      <a:pt x="10843" y="1964"/>
                      <a:pt x="10285" y="1670"/>
                      <a:pt x="9722" y="1670"/>
                    </a:cubicBezTo>
                    <a:cubicBezTo>
                      <a:pt x="9449" y="1670"/>
                      <a:pt x="9175" y="1739"/>
                      <a:pt x="8928" y="1886"/>
                    </a:cubicBezTo>
                    <a:cubicBezTo>
                      <a:pt x="8815" y="1942"/>
                      <a:pt x="8731" y="2026"/>
                      <a:pt x="8647" y="2110"/>
                    </a:cubicBezTo>
                    <a:cubicBezTo>
                      <a:pt x="8591" y="2138"/>
                      <a:pt x="8507" y="2166"/>
                      <a:pt x="8450" y="2223"/>
                    </a:cubicBezTo>
                    <a:cubicBezTo>
                      <a:pt x="8394" y="2279"/>
                      <a:pt x="8338" y="2307"/>
                      <a:pt x="8282" y="2363"/>
                    </a:cubicBezTo>
                    <a:cubicBezTo>
                      <a:pt x="8198" y="2419"/>
                      <a:pt x="8114" y="2503"/>
                      <a:pt x="8057" y="2588"/>
                    </a:cubicBezTo>
                    <a:cubicBezTo>
                      <a:pt x="8057" y="2335"/>
                      <a:pt x="8057" y="2082"/>
                      <a:pt x="8001" y="1830"/>
                    </a:cubicBezTo>
                    <a:lnTo>
                      <a:pt x="8001" y="1801"/>
                    </a:lnTo>
                    <a:cubicBezTo>
                      <a:pt x="8001" y="1745"/>
                      <a:pt x="8001" y="1689"/>
                      <a:pt x="7973" y="1633"/>
                    </a:cubicBezTo>
                    <a:cubicBezTo>
                      <a:pt x="7973" y="1605"/>
                      <a:pt x="7973" y="1605"/>
                      <a:pt x="7973" y="1577"/>
                    </a:cubicBezTo>
                    <a:cubicBezTo>
                      <a:pt x="7945" y="1521"/>
                      <a:pt x="7945" y="1436"/>
                      <a:pt x="7917" y="1380"/>
                    </a:cubicBezTo>
                    <a:cubicBezTo>
                      <a:pt x="7917" y="1352"/>
                      <a:pt x="7917" y="1324"/>
                      <a:pt x="7917" y="1296"/>
                    </a:cubicBezTo>
                    <a:cubicBezTo>
                      <a:pt x="7889" y="1212"/>
                      <a:pt x="7889" y="1184"/>
                      <a:pt x="7889" y="1184"/>
                    </a:cubicBezTo>
                    <a:cubicBezTo>
                      <a:pt x="7861" y="1128"/>
                      <a:pt x="7861" y="1071"/>
                      <a:pt x="7833" y="1015"/>
                    </a:cubicBezTo>
                    <a:cubicBezTo>
                      <a:pt x="7580" y="395"/>
                      <a:pt x="6970" y="0"/>
                      <a:pt x="6311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3" name="Google Shape;863;p9"/>
              <p:cNvSpPr/>
              <p:nvPr/>
            </p:nvSpPr>
            <p:spPr>
              <a:xfrm>
                <a:off x="4955075" y="2533225"/>
                <a:ext cx="18275" cy="182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31" extrusionOk="0">
                    <a:moveTo>
                      <a:pt x="365" y="0"/>
                    </a:moveTo>
                    <a:cubicBezTo>
                      <a:pt x="169" y="29"/>
                      <a:pt x="0" y="169"/>
                      <a:pt x="28" y="365"/>
                    </a:cubicBezTo>
                    <a:cubicBezTo>
                      <a:pt x="28" y="562"/>
                      <a:pt x="197" y="730"/>
                      <a:pt x="393" y="730"/>
                    </a:cubicBezTo>
                    <a:cubicBezTo>
                      <a:pt x="590" y="730"/>
                      <a:pt x="730" y="562"/>
                      <a:pt x="730" y="365"/>
                    </a:cubicBezTo>
                    <a:cubicBezTo>
                      <a:pt x="730" y="169"/>
                      <a:pt x="562" y="0"/>
                      <a:pt x="36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4" name="Google Shape;864;p9"/>
              <p:cNvSpPr/>
              <p:nvPr/>
            </p:nvSpPr>
            <p:spPr>
              <a:xfrm>
                <a:off x="5025950" y="2757825"/>
                <a:ext cx="18275" cy="17575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3" extrusionOk="0">
                    <a:moveTo>
                      <a:pt x="338" y="0"/>
                    </a:moveTo>
                    <a:cubicBezTo>
                      <a:pt x="141" y="0"/>
                      <a:pt x="1" y="169"/>
                      <a:pt x="1" y="365"/>
                    </a:cubicBezTo>
                    <a:cubicBezTo>
                      <a:pt x="1" y="562"/>
                      <a:pt x="169" y="702"/>
                      <a:pt x="366" y="702"/>
                    </a:cubicBezTo>
                    <a:cubicBezTo>
                      <a:pt x="562" y="702"/>
                      <a:pt x="731" y="534"/>
                      <a:pt x="703" y="337"/>
                    </a:cubicBezTo>
                    <a:cubicBezTo>
                      <a:pt x="703" y="141"/>
                      <a:pt x="534" y="0"/>
                      <a:pt x="33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5" name="Google Shape;865;p9"/>
              <p:cNvSpPr/>
              <p:nvPr/>
            </p:nvSpPr>
            <p:spPr>
              <a:xfrm>
                <a:off x="4920675" y="26307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408" y="1"/>
                    </a:moveTo>
                    <a:cubicBezTo>
                      <a:pt x="394" y="1"/>
                      <a:pt x="380" y="2"/>
                      <a:pt x="366" y="4"/>
                    </a:cubicBezTo>
                    <a:cubicBezTo>
                      <a:pt x="169" y="4"/>
                      <a:pt x="1" y="172"/>
                      <a:pt x="1" y="369"/>
                    </a:cubicBezTo>
                    <a:cubicBezTo>
                      <a:pt x="29" y="565"/>
                      <a:pt x="169" y="706"/>
                      <a:pt x="366" y="706"/>
                    </a:cubicBezTo>
                    <a:cubicBezTo>
                      <a:pt x="562" y="706"/>
                      <a:pt x="731" y="537"/>
                      <a:pt x="731" y="341"/>
                    </a:cubicBezTo>
                    <a:cubicBezTo>
                      <a:pt x="705" y="159"/>
                      <a:pt x="582" y="1"/>
                      <a:pt x="40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6" name="Google Shape;866;p9"/>
              <p:cNvSpPr/>
              <p:nvPr/>
            </p:nvSpPr>
            <p:spPr>
              <a:xfrm>
                <a:off x="5114400" y="2559900"/>
                <a:ext cx="18275" cy="17650"/>
              </a:xfrm>
              <a:custGeom>
                <a:avLst/>
                <a:gdLst/>
                <a:ahLst/>
                <a:cxnLst/>
                <a:rect l="l" t="t" r="r" b="b"/>
                <a:pathLst>
                  <a:path w="731" h="706" extrusionOk="0">
                    <a:moveTo>
                      <a:pt x="337" y="0"/>
                    </a:moveTo>
                    <a:cubicBezTo>
                      <a:pt x="141" y="0"/>
                      <a:pt x="0" y="169"/>
                      <a:pt x="0" y="365"/>
                    </a:cubicBezTo>
                    <a:cubicBezTo>
                      <a:pt x="0" y="547"/>
                      <a:pt x="145" y="705"/>
                      <a:pt x="322" y="705"/>
                    </a:cubicBezTo>
                    <a:cubicBezTo>
                      <a:pt x="336" y="705"/>
                      <a:pt x="351" y="704"/>
                      <a:pt x="365" y="702"/>
                    </a:cubicBezTo>
                    <a:cubicBezTo>
                      <a:pt x="562" y="702"/>
                      <a:pt x="730" y="534"/>
                      <a:pt x="702" y="337"/>
                    </a:cubicBezTo>
                    <a:cubicBezTo>
                      <a:pt x="702" y="141"/>
                      <a:pt x="534" y="0"/>
                      <a:pt x="337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7" name="Google Shape;867;p9"/>
              <p:cNvSpPr/>
              <p:nvPr/>
            </p:nvSpPr>
            <p:spPr>
              <a:xfrm>
                <a:off x="4984550" y="2542950"/>
                <a:ext cx="12650" cy="11475"/>
              </a:xfrm>
              <a:custGeom>
                <a:avLst/>
                <a:gdLst/>
                <a:ahLst/>
                <a:cxnLst/>
                <a:rect l="l" t="t" r="r" b="b"/>
                <a:pathLst>
                  <a:path w="506" h="459" extrusionOk="0">
                    <a:moveTo>
                      <a:pt x="288" y="0"/>
                    </a:moveTo>
                    <a:cubicBezTo>
                      <a:pt x="277" y="0"/>
                      <a:pt x="265" y="2"/>
                      <a:pt x="253" y="5"/>
                    </a:cubicBezTo>
                    <a:cubicBezTo>
                      <a:pt x="113" y="5"/>
                      <a:pt x="0" y="117"/>
                      <a:pt x="29" y="229"/>
                    </a:cubicBezTo>
                    <a:cubicBezTo>
                      <a:pt x="29" y="355"/>
                      <a:pt x="119" y="458"/>
                      <a:pt x="218" y="458"/>
                    </a:cubicBezTo>
                    <a:cubicBezTo>
                      <a:pt x="230" y="458"/>
                      <a:pt x="241" y="457"/>
                      <a:pt x="253" y="454"/>
                    </a:cubicBezTo>
                    <a:cubicBezTo>
                      <a:pt x="393" y="454"/>
                      <a:pt x="506" y="341"/>
                      <a:pt x="478" y="229"/>
                    </a:cubicBezTo>
                    <a:cubicBezTo>
                      <a:pt x="478" y="103"/>
                      <a:pt x="388" y="0"/>
                      <a:pt x="288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8" name="Google Shape;868;p9"/>
              <p:cNvSpPr/>
              <p:nvPr/>
            </p:nvSpPr>
            <p:spPr>
              <a:xfrm>
                <a:off x="4978225" y="2688325"/>
                <a:ext cx="10550" cy="10575"/>
              </a:xfrm>
              <a:custGeom>
                <a:avLst/>
                <a:gdLst/>
                <a:ahLst/>
                <a:cxnLst/>
                <a:rect l="l" t="t" r="r" b="b"/>
                <a:pathLst>
                  <a:path w="422" h="423" extrusionOk="0">
                    <a:moveTo>
                      <a:pt x="197" y="1"/>
                    </a:moveTo>
                    <a:cubicBezTo>
                      <a:pt x="85" y="1"/>
                      <a:pt x="1" y="113"/>
                      <a:pt x="1" y="226"/>
                    </a:cubicBezTo>
                    <a:cubicBezTo>
                      <a:pt x="29" y="338"/>
                      <a:pt x="113" y="422"/>
                      <a:pt x="225" y="422"/>
                    </a:cubicBezTo>
                    <a:cubicBezTo>
                      <a:pt x="338" y="394"/>
                      <a:pt x="422" y="310"/>
                      <a:pt x="422" y="198"/>
                    </a:cubicBezTo>
                    <a:cubicBezTo>
                      <a:pt x="422" y="85"/>
                      <a:pt x="310" y="1"/>
                      <a:pt x="197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69" name="Google Shape;869;p9"/>
              <p:cNvSpPr/>
              <p:nvPr/>
            </p:nvSpPr>
            <p:spPr>
              <a:xfrm>
                <a:off x="5108075" y="259500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0"/>
                    </a:moveTo>
                    <a:cubicBezTo>
                      <a:pt x="113" y="0"/>
                      <a:pt x="1" y="112"/>
                      <a:pt x="1" y="253"/>
                    </a:cubicBezTo>
                    <a:cubicBezTo>
                      <a:pt x="1" y="393"/>
                      <a:pt x="113" y="477"/>
                      <a:pt x="253" y="477"/>
                    </a:cubicBezTo>
                    <a:cubicBezTo>
                      <a:pt x="394" y="477"/>
                      <a:pt x="478" y="365"/>
                      <a:pt x="478" y="225"/>
                    </a:cubicBezTo>
                    <a:cubicBezTo>
                      <a:pt x="478" y="112"/>
                      <a:pt x="366" y="0"/>
                      <a:pt x="22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0" name="Google Shape;870;p9"/>
              <p:cNvSpPr/>
              <p:nvPr/>
            </p:nvSpPr>
            <p:spPr>
              <a:xfrm>
                <a:off x="5127025" y="2656750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1"/>
                      <a:pt x="1" y="113"/>
                      <a:pt x="1" y="253"/>
                    </a:cubicBezTo>
                    <a:cubicBezTo>
                      <a:pt x="1" y="366"/>
                      <a:pt x="113" y="478"/>
                      <a:pt x="225" y="478"/>
                    </a:cubicBezTo>
                    <a:cubicBezTo>
                      <a:pt x="366" y="478"/>
                      <a:pt x="478" y="366"/>
                      <a:pt x="478" y="225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1" name="Google Shape;871;p9"/>
              <p:cNvSpPr/>
              <p:nvPr/>
            </p:nvSpPr>
            <p:spPr>
              <a:xfrm>
                <a:off x="5015425" y="2740275"/>
                <a:ext cx="11950" cy="11950"/>
              </a:xfrm>
              <a:custGeom>
                <a:avLst/>
                <a:gdLst/>
                <a:ahLst/>
                <a:cxnLst/>
                <a:rect l="l" t="t" r="r" b="b"/>
                <a:pathLst>
                  <a:path w="478" h="478" extrusionOk="0">
                    <a:moveTo>
                      <a:pt x="225" y="1"/>
                    </a:moveTo>
                    <a:cubicBezTo>
                      <a:pt x="85" y="29"/>
                      <a:pt x="1" y="113"/>
                      <a:pt x="1" y="253"/>
                    </a:cubicBezTo>
                    <a:cubicBezTo>
                      <a:pt x="1" y="394"/>
                      <a:pt x="113" y="478"/>
                      <a:pt x="225" y="478"/>
                    </a:cubicBezTo>
                    <a:cubicBezTo>
                      <a:pt x="366" y="478"/>
                      <a:pt x="478" y="365"/>
                      <a:pt x="478" y="253"/>
                    </a:cubicBezTo>
                    <a:cubicBezTo>
                      <a:pt x="478" y="113"/>
                      <a:pt x="366" y="1"/>
                      <a:pt x="225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2" name="Google Shape;872;p9"/>
              <p:cNvSpPr/>
              <p:nvPr/>
            </p:nvSpPr>
            <p:spPr>
              <a:xfrm>
                <a:off x="5013325" y="2785050"/>
                <a:ext cx="8450" cy="8600"/>
              </a:xfrm>
              <a:custGeom>
                <a:avLst/>
                <a:gdLst/>
                <a:ahLst/>
                <a:cxnLst/>
                <a:rect l="l" t="t" r="r" b="b"/>
                <a:pathLst>
                  <a:path w="338" h="344" extrusionOk="0">
                    <a:moveTo>
                      <a:pt x="202" y="1"/>
                    </a:moveTo>
                    <a:cubicBezTo>
                      <a:pt x="191" y="1"/>
                      <a:pt x="180" y="3"/>
                      <a:pt x="169" y="6"/>
                    </a:cubicBezTo>
                    <a:cubicBezTo>
                      <a:pt x="57" y="6"/>
                      <a:pt x="1" y="91"/>
                      <a:pt x="1" y="175"/>
                    </a:cubicBezTo>
                    <a:cubicBezTo>
                      <a:pt x="1" y="287"/>
                      <a:pt x="85" y="343"/>
                      <a:pt x="169" y="343"/>
                    </a:cubicBezTo>
                    <a:cubicBezTo>
                      <a:pt x="281" y="343"/>
                      <a:pt x="337" y="259"/>
                      <a:pt x="337" y="175"/>
                    </a:cubicBezTo>
                    <a:cubicBezTo>
                      <a:pt x="337" y="77"/>
                      <a:pt x="274" y="1"/>
                      <a:pt x="202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3" name="Google Shape;873;p9"/>
              <p:cNvSpPr/>
              <p:nvPr/>
            </p:nvSpPr>
            <p:spPr>
              <a:xfrm>
                <a:off x="5091925" y="2773275"/>
                <a:ext cx="9150" cy="8425"/>
              </a:xfrm>
              <a:custGeom>
                <a:avLst/>
                <a:gdLst/>
                <a:ahLst/>
                <a:cxnLst/>
                <a:rect l="l" t="t" r="r" b="b"/>
                <a:pathLst>
                  <a:path w="366" h="337" extrusionOk="0">
                    <a:moveTo>
                      <a:pt x="169" y="0"/>
                    </a:moveTo>
                    <a:cubicBezTo>
                      <a:pt x="85" y="0"/>
                      <a:pt x="1" y="84"/>
                      <a:pt x="1" y="168"/>
                    </a:cubicBezTo>
                    <a:cubicBezTo>
                      <a:pt x="1" y="281"/>
                      <a:pt x="85" y="337"/>
                      <a:pt x="197" y="337"/>
                    </a:cubicBezTo>
                    <a:cubicBezTo>
                      <a:pt x="282" y="337"/>
                      <a:pt x="366" y="253"/>
                      <a:pt x="366" y="168"/>
                    </a:cubicBezTo>
                    <a:cubicBezTo>
                      <a:pt x="366" y="56"/>
                      <a:pt x="282" y="0"/>
                      <a:pt x="169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4" name="Google Shape;874;p9"/>
              <p:cNvSpPr/>
              <p:nvPr/>
            </p:nvSpPr>
            <p:spPr>
              <a:xfrm>
                <a:off x="4970500" y="2578825"/>
                <a:ext cx="133400" cy="135825"/>
              </a:xfrm>
              <a:custGeom>
                <a:avLst/>
                <a:gdLst/>
                <a:ahLst/>
                <a:cxnLst/>
                <a:rect l="l" t="t" r="r" b="b"/>
                <a:pathLst>
                  <a:path w="5336" h="5433" extrusionOk="0">
                    <a:moveTo>
                      <a:pt x="3500" y="0"/>
                    </a:moveTo>
                    <a:cubicBezTo>
                      <a:pt x="3494" y="0"/>
                      <a:pt x="3488" y="1"/>
                      <a:pt x="3482" y="1"/>
                    </a:cubicBezTo>
                    <a:cubicBezTo>
                      <a:pt x="2921" y="86"/>
                      <a:pt x="2387" y="2388"/>
                      <a:pt x="2387" y="2388"/>
                    </a:cubicBezTo>
                    <a:cubicBezTo>
                      <a:pt x="2387" y="2388"/>
                      <a:pt x="862" y="1556"/>
                      <a:pt x="307" y="1556"/>
                    </a:cubicBezTo>
                    <a:cubicBezTo>
                      <a:pt x="202" y="1556"/>
                      <a:pt x="131" y="1586"/>
                      <a:pt x="113" y="1658"/>
                    </a:cubicBezTo>
                    <a:cubicBezTo>
                      <a:pt x="1" y="2135"/>
                      <a:pt x="2331" y="3061"/>
                      <a:pt x="2331" y="3061"/>
                    </a:cubicBezTo>
                    <a:cubicBezTo>
                      <a:pt x="2331" y="3061"/>
                      <a:pt x="1320" y="4971"/>
                      <a:pt x="1629" y="5392"/>
                    </a:cubicBezTo>
                    <a:cubicBezTo>
                      <a:pt x="1653" y="5419"/>
                      <a:pt x="1679" y="5432"/>
                      <a:pt x="1707" y="5432"/>
                    </a:cubicBezTo>
                    <a:cubicBezTo>
                      <a:pt x="2070" y="5432"/>
                      <a:pt x="2724" y="3202"/>
                      <a:pt x="2724" y="3202"/>
                    </a:cubicBezTo>
                    <a:cubicBezTo>
                      <a:pt x="2724" y="3202"/>
                      <a:pt x="4447" y="4201"/>
                      <a:pt x="5005" y="4201"/>
                    </a:cubicBezTo>
                    <a:cubicBezTo>
                      <a:pt x="5088" y="4201"/>
                      <a:pt x="5145" y="4179"/>
                      <a:pt x="5167" y="4128"/>
                    </a:cubicBezTo>
                    <a:cubicBezTo>
                      <a:pt x="5335" y="3735"/>
                      <a:pt x="2893" y="2472"/>
                      <a:pt x="2893" y="2472"/>
                    </a:cubicBezTo>
                    <a:cubicBezTo>
                      <a:pt x="2893" y="2472"/>
                      <a:pt x="4019" y="0"/>
                      <a:pt x="3500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5" name="Google Shape;875;p9"/>
              <p:cNvSpPr/>
              <p:nvPr/>
            </p:nvSpPr>
            <p:spPr>
              <a:xfrm>
                <a:off x="4935425" y="2144300"/>
                <a:ext cx="475875" cy="454750"/>
              </a:xfrm>
              <a:custGeom>
                <a:avLst/>
                <a:gdLst/>
                <a:ahLst/>
                <a:cxnLst/>
                <a:rect l="l" t="t" r="r" b="b"/>
                <a:pathLst>
                  <a:path w="19035" h="18190" extrusionOk="0">
                    <a:moveTo>
                      <a:pt x="7218" y="1"/>
                    </a:moveTo>
                    <a:cubicBezTo>
                      <a:pt x="6709" y="1"/>
                      <a:pt x="6196" y="157"/>
                      <a:pt x="5756" y="481"/>
                    </a:cubicBezTo>
                    <a:cubicBezTo>
                      <a:pt x="4998" y="1015"/>
                      <a:pt x="4661" y="1913"/>
                      <a:pt x="4773" y="2783"/>
                    </a:cubicBezTo>
                    <a:cubicBezTo>
                      <a:pt x="4442" y="2635"/>
                      <a:pt x="4088" y="2561"/>
                      <a:pt x="3734" y="2561"/>
                    </a:cubicBezTo>
                    <a:cubicBezTo>
                      <a:pt x="3216" y="2561"/>
                      <a:pt x="2696" y="2719"/>
                      <a:pt x="2246" y="3036"/>
                    </a:cubicBezTo>
                    <a:cubicBezTo>
                      <a:pt x="1151" y="3850"/>
                      <a:pt x="927" y="5422"/>
                      <a:pt x="1741" y="6517"/>
                    </a:cubicBezTo>
                    <a:cubicBezTo>
                      <a:pt x="1853" y="6658"/>
                      <a:pt x="1965" y="6798"/>
                      <a:pt x="2106" y="6910"/>
                    </a:cubicBezTo>
                    <a:cubicBezTo>
                      <a:pt x="2162" y="6995"/>
                      <a:pt x="2246" y="7107"/>
                      <a:pt x="2330" y="7191"/>
                    </a:cubicBezTo>
                    <a:cubicBezTo>
                      <a:pt x="2358" y="7219"/>
                      <a:pt x="2387" y="7247"/>
                      <a:pt x="2415" y="7275"/>
                    </a:cubicBezTo>
                    <a:cubicBezTo>
                      <a:pt x="2471" y="7332"/>
                      <a:pt x="2527" y="7388"/>
                      <a:pt x="2583" y="7444"/>
                    </a:cubicBezTo>
                    <a:cubicBezTo>
                      <a:pt x="2611" y="7472"/>
                      <a:pt x="2639" y="7500"/>
                      <a:pt x="2667" y="7528"/>
                    </a:cubicBezTo>
                    <a:cubicBezTo>
                      <a:pt x="2723" y="7584"/>
                      <a:pt x="2780" y="7612"/>
                      <a:pt x="2836" y="7668"/>
                    </a:cubicBezTo>
                    <a:cubicBezTo>
                      <a:pt x="2864" y="7697"/>
                      <a:pt x="2920" y="7725"/>
                      <a:pt x="2948" y="7753"/>
                    </a:cubicBezTo>
                    <a:cubicBezTo>
                      <a:pt x="2976" y="7781"/>
                      <a:pt x="3004" y="7781"/>
                      <a:pt x="3004" y="7809"/>
                    </a:cubicBezTo>
                    <a:lnTo>
                      <a:pt x="3032" y="7809"/>
                    </a:lnTo>
                    <a:cubicBezTo>
                      <a:pt x="3481" y="8146"/>
                      <a:pt x="3959" y="8398"/>
                      <a:pt x="4464" y="8567"/>
                    </a:cubicBezTo>
                    <a:cubicBezTo>
                      <a:pt x="3903" y="8623"/>
                      <a:pt x="3397" y="8735"/>
                      <a:pt x="2892" y="8932"/>
                    </a:cubicBezTo>
                    <a:cubicBezTo>
                      <a:pt x="2527" y="9072"/>
                      <a:pt x="2162" y="9269"/>
                      <a:pt x="1769" y="9493"/>
                    </a:cubicBezTo>
                    <a:cubicBezTo>
                      <a:pt x="1713" y="9549"/>
                      <a:pt x="1685" y="9578"/>
                      <a:pt x="1629" y="9606"/>
                    </a:cubicBezTo>
                    <a:cubicBezTo>
                      <a:pt x="1572" y="9634"/>
                      <a:pt x="1544" y="9662"/>
                      <a:pt x="1488" y="9690"/>
                    </a:cubicBezTo>
                    <a:cubicBezTo>
                      <a:pt x="1404" y="9746"/>
                      <a:pt x="1348" y="9774"/>
                      <a:pt x="1348" y="9774"/>
                    </a:cubicBezTo>
                    <a:cubicBezTo>
                      <a:pt x="253" y="10588"/>
                      <a:pt x="0" y="12132"/>
                      <a:pt x="814" y="13255"/>
                    </a:cubicBezTo>
                    <a:cubicBezTo>
                      <a:pt x="1309" y="13898"/>
                      <a:pt x="2065" y="14258"/>
                      <a:pt x="2832" y="14258"/>
                    </a:cubicBezTo>
                    <a:cubicBezTo>
                      <a:pt x="2936" y="14258"/>
                      <a:pt x="3041" y="14251"/>
                      <a:pt x="3145" y="14238"/>
                    </a:cubicBezTo>
                    <a:lnTo>
                      <a:pt x="3145" y="14238"/>
                    </a:lnTo>
                    <a:cubicBezTo>
                      <a:pt x="2780" y="15024"/>
                      <a:pt x="2836" y="15979"/>
                      <a:pt x="3397" y="16737"/>
                    </a:cubicBezTo>
                    <a:cubicBezTo>
                      <a:pt x="3879" y="17399"/>
                      <a:pt x="4619" y="17746"/>
                      <a:pt x="5372" y="17746"/>
                    </a:cubicBezTo>
                    <a:cubicBezTo>
                      <a:pt x="5671" y="17746"/>
                      <a:pt x="5973" y="17691"/>
                      <a:pt x="6261" y="17579"/>
                    </a:cubicBezTo>
                    <a:lnTo>
                      <a:pt x="6289" y="17579"/>
                    </a:lnTo>
                    <a:cubicBezTo>
                      <a:pt x="6345" y="17551"/>
                      <a:pt x="6401" y="17523"/>
                      <a:pt x="6457" y="17495"/>
                    </a:cubicBezTo>
                    <a:cubicBezTo>
                      <a:pt x="6485" y="17495"/>
                      <a:pt x="6514" y="17495"/>
                      <a:pt x="6514" y="17467"/>
                    </a:cubicBezTo>
                    <a:cubicBezTo>
                      <a:pt x="6570" y="17438"/>
                      <a:pt x="6626" y="17438"/>
                      <a:pt x="6654" y="17410"/>
                    </a:cubicBezTo>
                    <a:cubicBezTo>
                      <a:pt x="6738" y="17354"/>
                      <a:pt x="6794" y="17326"/>
                      <a:pt x="6850" y="17270"/>
                    </a:cubicBezTo>
                    <a:cubicBezTo>
                      <a:pt x="7019" y="17158"/>
                      <a:pt x="7131" y="17045"/>
                      <a:pt x="7243" y="16905"/>
                    </a:cubicBezTo>
                    <a:cubicBezTo>
                      <a:pt x="7861" y="16428"/>
                      <a:pt x="8282" y="15838"/>
                      <a:pt x="8619" y="15221"/>
                    </a:cubicBezTo>
                    <a:cubicBezTo>
                      <a:pt x="8619" y="15221"/>
                      <a:pt x="8924" y="14845"/>
                      <a:pt x="9191" y="14845"/>
                    </a:cubicBezTo>
                    <a:cubicBezTo>
                      <a:pt x="9216" y="14845"/>
                      <a:pt x="9241" y="14848"/>
                      <a:pt x="9265" y="14856"/>
                    </a:cubicBezTo>
                    <a:cubicBezTo>
                      <a:pt x="9546" y="14940"/>
                      <a:pt x="9602" y="15389"/>
                      <a:pt x="9602" y="15389"/>
                    </a:cubicBezTo>
                    <a:cubicBezTo>
                      <a:pt x="9770" y="15726"/>
                      <a:pt x="9939" y="16035"/>
                      <a:pt x="10135" y="16344"/>
                    </a:cubicBezTo>
                    <a:lnTo>
                      <a:pt x="10163" y="16344"/>
                    </a:lnTo>
                    <a:cubicBezTo>
                      <a:pt x="10276" y="16512"/>
                      <a:pt x="10388" y="16680"/>
                      <a:pt x="10528" y="16821"/>
                    </a:cubicBezTo>
                    <a:cubicBezTo>
                      <a:pt x="10556" y="16849"/>
                      <a:pt x="10556" y="16849"/>
                      <a:pt x="10556" y="16849"/>
                    </a:cubicBezTo>
                    <a:cubicBezTo>
                      <a:pt x="10725" y="17045"/>
                      <a:pt x="10921" y="17214"/>
                      <a:pt x="11090" y="17382"/>
                    </a:cubicBezTo>
                    <a:cubicBezTo>
                      <a:pt x="11146" y="17410"/>
                      <a:pt x="11174" y="17467"/>
                      <a:pt x="11202" y="17495"/>
                    </a:cubicBezTo>
                    <a:cubicBezTo>
                      <a:pt x="11286" y="17579"/>
                      <a:pt x="11342" y="17607"/>
                      <a:pt x="11342" y="17607"/>
                    </a:cubicBezTo>
                    <a:cubicBezTo>
                      <a:pt x="11810" y="18001"/>
                      <a:pt x="12370" y="18190"/>
                      <a:pt x="12925" y="18190"/>
                    </a:cubicBezTo>
                    <a:cubicBezTo>
                      <a:pt x="13635" y="18190"/>
                      <a:pt x="14335" y="17881"/>
                      <a:pt x="14824" y="17298"/>
                    </a:cubicBezTo>
                    <a:cubicBezTo>
                      <a:pt x="15441" y="16568"/>
                      <a:pt x="15554" y="15614"/>
                      <a:pt x="15217" y="14799"/>
                    </a:cubicBezTo>
                    <a:lnTo>
                      <a:pt x="15217" y="14799"/>
                    </a:lnTo>
                    <a:cubicBezTo>
                      <a:pt x="15372" y="14829"/>
                      <a:pt x="15529" y="14844"/>
                      <a:pt x="15685" y="14844"/>
                    </a:cubicBezTo>
                    <a:cubicBezTo>
                      <a:pt x="16407" y="14844"/>
                      <a:pt x="17119" y="14529"/>
                      <a:pt x="17603" y="13929"/>
                    </a:cubicBezTo>
                    <a:cubicBezTo>
                      <a:pt x="18473" y="12890"/>
                      <a:pt x="18333" y="11318"/>
                      <a:pt x="17266" y="10448"/>
                    </a:cubicBezTo>
                    <a:cubicBezTo>
                      <a:pt x="17126" y="10336"/>
                      <a:pt x="16985" y="10251"/>
                      <a:pt x="16817" y="10167"/>
                    </a:cubicBezTo>
                    <a:cubicBezTo>
                      <a:pt x="16733" y="10083"/>
                      <a:pt x="16648" y="10027"/>
                      <a:pt x="16564" y="9971"/>
                    </a:cubicBezTo>
                    <a:cubicBezTo>
                      <a:pt x="16536" y="9971"/>
                      <a:pt x="16536" y="9943"/>
                      <a:pt x="16536" y="9943"/>
                    </a:cubicBezTo>
                    <a:cubicBezTo>
                      <a:pt x="16452" y="9886"/>
                      <a:pt x="16368" y="9830"/>
                      <a:pt x="16255" y="9774"/>
                    </a:cubicBezTo>
                    <a:cubicBezTo>
                      <a:pt x="16115" y="9718"/>
                      <a:pt x="15975" y="9634"/>
                      <a:pt x="15834" y="9578"/>
                    </a:cubicBezTo>
                    <a:cubicBezTo>
                      <a:pt x="16199" y="9465"/>
                      <a:pt x="16536" y="9297"/>
                      <a:pt x="16901" y="9100"/>
                    </a:cubicBezTo>
                    <a:cubicBezTo>
                      <a:pt x="16985" y="9044"/>
                      <a:pt x="17070" y="9016"/>
                      <a:pt x="17154" y="8960"/>
                    </a:cubicBezTo>
                    <a:cubicBezTo>
                      <a:pt x="17182" y="8932"/>
                      <a:pt x="17182" y="8932"/>
                      <a:pt x="17210" y="8932"/>
                    </a:cubicBezTo>
                    <a:cubicBezTo>
                      <a:pt x="17294" y="8876"/>
                      <a:pt x="17378" y="8820"/>
                      <a:pt x="17491" y="8763"/>
                    </a:cubicBezTo>
                    <a:cubicBezTo>
                      <a:pt x="17519" y="8735"/>
                      <a:pt x="17575" y="8707"/>
                      <a:pt x="17603" y="8679"/>
                    </a:cubicBezTo>
                    <a:cubicBezTo>
                      <a:pt x="17715" y="8623"/>
                      <a:pt x="17771" y="8567"/>
                      <a:pt x="17771" y="8567"/>
                    </a:cubicBezTo>
                    <a:cubicBezTo>
                      <a:pt x="17828" y="8539"/>
                      <a:pt x="17884" y="8483"/>
                      <a:pt x="17940" y="8426"/>
                    </a:cubicBezTo>
                    <a:cubicBezTo>
                      <a:pt x="18894" y="7584"/>
                      <a:pt x="19035" y="6152"/>
                      <a:pt x="18277" y="5114"/>
                    </a:cubicBezTo>
                    <a:cubicBezTo>
                      <a:pt x="17810" y="4451"/>
                      <a:pt x="17065" y="4110"/>
                      <a:pt x="16303" y="4110"/>
                    </a:cubicBezTo>
                    <a:cubicBezTo>
                      <a:pt x="16194" y="4110"/>
                      <a:pt x="16084" y="4117"/>
                      <a:pt x="15975" y="4131"/>
                    </a:cubicBezTo>
                    <a:cubicBezTo>
                      <a:pt x="16340" y="3317"/>
                      <a:pt x="16255" y="2362"/>
                      <a:pt x="15722" y="1604"/>
                    </a:cubicBezTo>
                    <a:cubicBezTo>
                      <a:pt x="15238" y="953"/>
                      <a:pt x="14485" y="610"/>
                      <a:pt x="13725" y="610"/>
                    </a:cubicBezTo>
                    <a:cubicBezTo>
                      <a:pt x="13206" y="610"/>
                      <a:pt x="12684" y="769"/>
                      <a:pt x="12241" y="1099"/>
                    </a:cubicBezTo>
                    <a:cubicBezTo>
                      <a:pt x="12100" y="1183"/>
                      <a:pt x="11960" y="1324"/>
                      <a:pt x="11848" y="1436"/>
                    </a:cubicBezTo>
                    <a:cubicBezTo>
                      <a:pt x="11792" y="1492"/>
                      <a:pt x="11707" y="1548"/>
                      <a:pt x="11651" y="1604"/>
                    </a:cubicBezTo>
                    <a:cubicBezTo>
                      <a:pt x="11062" y="2138"/>
                      <a:pt x="10641" y="2783"/>
                      <a:pt x="10332" y="3429"/>
                    </a:cubicBezTo>
                    <a:cubicBezTo>
                      <a:pt x="10191" y="2671"/>
                      <a:pt x="9882" y="1997"/>
                      <a:pt x="9405" y="1267"/>
                    </a:cubicBezTo>
                    <a:cubicBezTo>
                      <a:pt x="9377" y="1239"/>
                      <a:pt x="9349" y="1183"/>
                      <a:pt x="9321" y="1155"/>
                    </a:cubicBezTo>
                    <a:cubicBezTo>
                      <a:pt x="9293" y="1099"/>
                      <a:pt x="9265" y="1043"/>
                      <a:pt x="9237" y="1015"/>
                    </a:cubicBezTo>
                    <a:lnTo>
                      <a:pt x="9209" y="1015"/>
                    </a:lnTo>
                    <a:cubicBezTo>
                      <a:pt x="9181" y="931"/>
                      <a:pt x="9124" y="874"/>
                      <a:pt x="9068" y="790"/>
                    </a:cubicBezTo>
                    <a:lnTo>
                      <a:pt x="9040" y="790"/>
                    </a:lnTo>
                    <a:cubicBezTo>
                      <a:pt x="8984" y="734"/>
                      <a:pt x="8928" y="678"/>
                      <a:pt x="8872" y="622"/>
                    </a:cubicBezTo>
                    <a:cubicBezTo>
                      <a:pt x="8403" y="214"/>
                      <a:pt x="7813" y="1"/>
                      <a:pt x="7218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6" name="Google Shape;876;p9"/>
              <p:cNvSpPr/>
              <p:nvPr/>
            </p:nvSpPr>
            <p:spPr>
              <a:xfrm>
                <a:off x="5282850" y="2195350"/>
                <a:ext cx="30900" cy="27250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0" extrusionOk="0">
                    <a:moveTo>
                      <a:pt x="620" y="1"/>
                    </a:moveTo>
                    <a:cubicBezTo>
                      <a:pt x="554" y="1"/>
                      <a:pt x="487" y="13"/>
                      <a:pt x="421" y="40"/>
                    </a:cubicBezTo>
                    <a:cubicBezTo>
                      <a:pt x="141" y="152"/>
                      <a:pt x="0" y="461"/>
                      <a:pt x="112" y="741"/>
                    </a:cubicBezTo>
                    <a:cubicBezTo>
                      <a:pt x="198" y="956"/>
                      <a:pt x="400" y="1089"/>
                      <a:pt x="615" y="1089"/>
                    </a:cubicBezTo>
                    <a:cubicBezTo>
                      <a:pt x="681" y="1089"/>
                      <a:pt x="749" y="1077"/>
                      <a:pt x="814" y="1050"/>
                    </a:cubicBezTo>
                    <a:cubicBezTo>
                      <a:pt x="1095" y="938"/>
                      <a:pt x="1235" y="629"/>
                      <a:pt x="1123" y="348"/>
                    </a:cubicBezTo>
                    <a:cubicBezTo>
                      <a:pt x="1037" y="133"/>
                      <a:pt x="836" y="1"/>
                      <a:pt x="620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7" name="Google Shape;877;p9"/>
              <p:cNvSpPr/>
              <p:nvPr/>
            </p:nvSpPr>
            <p:spPr>
              <a:xfrm>
                <a:off x="4997875" y="2415750"/>
                <a:ext cx="30925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7" h="1089" extrusionOk="0">
                    <a:moveTo>
                      <a:pt x="621" y="0"/>
                    </a:moveTo>
                    <a:cubicBezTo>
                      <a:pt x="555" y="0"/>
                      <a:pt x="488" y="13"/>
                      <a:pt x="422" y="39"/>
                    </a:cubicBezTo>
                    <a:cubicBezTo>
                      <a:pt x="141" y="151"/>
                      <a:pt x="1" y="488"/>
                      <a:pt x="113" y="769"/>
                    </a:cubicBezTo>
                    <a:cubicBezTo>
                      <a:pt x="199" y="962"/>
                      <a:pt x="415" y="1089"/>
                      <a:pt x="625" y="1089"/>
                    </a:cubicBezTo>
                    <a:cubicBezTo>
                      <a:pt x="690" y="1089"/>
                      <a:pt x="755" y="1076"/>
                      <a:pt x="815" y="1050"/>
                    </a:cubicBezTo>
                    <a:cubicBezTo>
                      <a:pt x="1096" y="937"/>
                      <a:pt x="1236" y="629"/>
                      <a:pt x="1124" y="348"/>
                    </a:cubicBezTo>
                    <a:cubicBezTo>
                      <a:pt x="1038" y="133"/>
                      <a:pt x="837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8" name="Google Shape;878;p9"/>
              <p:cNvSpPr/>
              <p:nvPr/>
            </p:nvSpPr>
            <p:spPr>
              <a:xfrm>
                <a:off x="5124925" y="2197475"/>
                <a:ext cx="30900" cy="272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89" extrusionOk="0">
                    <a:moveTo>
                      <a:pt x="621" y="0"/>
                    </a:moveTo>
                    <a:cubicBezTo>
                      <a:pt x="555" y="0"/>
                      <a:pt x="487" y="12"/>
                      <a:pt x="421" y="39"/>
                    </a:cubicBezTo>
                    <a:cubicBezTo>
                      <a:pt x="141" y="151"/>
                      <a:pt x="0" y="460"/>
                      <a:pt x="113" y="741"/>
                    </a:cubicBezTo>
                    <a:cubicBezTo>
                      <a:pt x="199" y="956"/>
                      <a:pt x="400" y="1088"/>
                      <a:pt x="615" y="1088"/>
                    </a:cubicBezTo>
                    <a:cubicBezTo>
                      <a:pt x="681" y="1088"/>
                      <a:pt x="749" y="1076"/>
                      <a:pt x="815" y="1049"/>
                    </a:cubicBezTo>
                    <a:cubicBezTo>
                      <a:pt x="1095" y="937"/>
                      <a:pt x="1236" y="628"/>
                      <a:pt x="1123" y="348"/>
                    </a:cubicBezTo>
                    <a:cubicBezTo>
                      <a:pt x="1037" y="133"/>
                      <a:pt x="836" y="0"/>
                      <a:pt x="62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79" name="Google Shape;879;p9"/>
              <p:cNvSpPr/>
              <p:nvPr/>
            </p:nvSpPr>
            <p:spPr>
              <a:xfrm>
                <a:off x="5329175" y="2438100"/>
                <a:ext cx="30900" cy="27325"/>
              </a:xfrm>
              <a:custGeom>
                <a:avLst/>
                <a:gdLst/>
                <a:ahLst/>
                <a:cxnLst/>
                <a:rect l="l" t="t" r="r" b="b"/>
                <a:pathLst>
                  <a:path w="1236" h="1093" extrusionOk="0">
                    <a:moveTo>
                      <a:pt x="641" y="0"/>
                    </a:moveTo>
                    <a:cubicBezTo>
                      <a:pt x="568" y="0"/>
                      <a:pt x="494" y="14"/>
                      <a:pt x="421" y="43"/>
                    </a:cubicBezTo>
                    <a:cubicBezTo>
                      <a:pt x="140" y="156"/>
                      <a:pt x="0" y="465"/>
                      <a:pt x="112" y="745"/>
                    </a:cubicBezTo>
                    <a:cubicBezTo>
                      <a:pt x="198" y="960"/>
                      <a:pt x="400" y="1093"/>
                      <a:pt x="615" y="1093"/>
                    </a:cubicBezTo>
                    <a:cubicBezTo>
                      <a:pt x="681" y="1093"/>
                      <a:pt x="748" y="1080"/>
                      <a:pt x="814" y="1054"/>
                    </a:cubicBezTo>
                    <a:cubicBezTo>
                      <a:pt x="1095" y="942"/>
                      <a:pt x="1235" y="605"/>
                      <a:pt x="1123" y="324"/>
                    </a:cubicBezTo>
                    <a:cubicBezTo>
                      <a:pt x="1040" y="116"/>
                      <a:pt x="848" y="0"/>
                      <a:pt x="641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0" name="Google Shape;880;p9"/>
              <p:cNvSpPr/>
              <p:nvPr/>
            </p:nvSpPr>
            <p:spPr>
              <a:xfrm>
                <a:off x="5292675" y="2241225"/>
                <a:ext cx="21075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6" extrusionOk="0">
                    <a:moveTo>
                      <a:pt x="421" y="1"/>
                    </a:moveTo>
                    <a:cubicBezTo>
                      <a:pt x="374" y="1"/>
                      <a:pt x="327" y="10"/>
                      <a:pt x="281" y="29"/>
                    </a:cubicBezTo>
                    <a:cubicBezTo>
                      <a:pt x="113" y="114"/>
                      <a:pt x="0" y="310"/>
                      <a:pt x="84" y="507"/>
                    </a:cubicBezTo>
                    <a:cubicBezTo>
                      <a:pt x="147" y="652"/>
                      <a:pt x="270" y="736"/>
                      <a:pt x="410" y="736"/>
                    </a:cubicBezTo>
                    <a:cubicBezTo>
                      <a:pt x="459" y="736"/>
                      <a:pt x="510" y="725"/>
                      <a:pt x="562" y="703"/>
                    </a:cubicBezTo>
                    <a:cubicBezTo>
                      <a:pt x="758" y="647"/>
                      <a:pt x="842" y="422"/>
                      <a:pt x="758" y="226"/>
                    </a:cubicBezTo>
                    <a:cubicBezTo>
                      <a:pt x="715" y="97"/>
                      <a:pt x="573" y="1"/>
                      <a:pt x="421" y="1"/>
                    </a:cubicBezTo>
                    <a:close/>
                  </a:path>
                </a:pathLst>
              </a:custGeom>
              <a:solidFill>
                <a:srgbClr val="016A3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1" name="Google Shape;881;p9"/>
              <p:cNvSpPr/>
              <p:nvPr/>
            </p:nvSpPr>
            <p:spPr>
              <a:xfrm>
                <a:off x="5082800" y="2309200"/>
                <a:ext cx="16875" cy="15325"/>
              </a:xfrm>
              <a:custGeom>
                <a:avLst/>
                <a:gdLst/>
                <a:ahLst/>
                <a:cxnLst/>
                <a:rect l="l" t="t" r="r" b="b"/>
                <a:pathLst>
                  <a:path w="675" h="613" extrusionOk="0">
                    <a:moveTo>
                      <a:pt x="359" y="1"/>
                    </a:moveTo>
                    <a:cubicBezTo>
                      <a:pt x="316" y="1"/>
                      <a:pt x="271" y="11"/>
                      <a:pt x="225" y="34"/>
                    </a:cubicBezTo>
                    <a:cubicBezTo>
                      <a:pt x="57" y="90"/>
                      <a:pt x="1" y="258"/>
                      <a:pt x="57" y="427"/>
                    </a:cubicBezTo>
                    <a:cubicBezTo>
                      <a:pt x="101" y="537"/>
                      <a:pt x="232" y="613"/>
                      <a:pt x="354" y="613"/>
                    </a:cubicBezTo>
                    <a:cubicBezTo>
                      <a:pt x="388" y="613"/>
                      <a:pt x="420" y="607"/>
                      <a:pt x="450" y="595"/>
                    </a:cubicBezTo>
                    <a:cubicBezTo>
                      <a:pt x="619" y="539"/>
                      <a:pt x="675" y="343"/>
                      <a:pt x="619" y="202"/>
                    </a:cubicBezTo>
                    <a:cubicBezTo>
                      <a:pt x="577" y="79"/>
                      <a:pt x="476" y="1"/>
                      <a:pt x="35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2" name="Google Shape;882;p9"/>
              <p:cNvSpPr/>
              <p:nvPr/>
            </p:nvSpPr>
            <p:spPr>
              <a:xfrm>
                <a:off x="5282850" y="2446475"/>
                <a:ext cx="21075" cy="181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24" extrusionOk="0">
                    <a:moveTo>
                      <a:pt x="403" y="0"/>
                    </a:moveTo>
                    <a:cubicBezTo>
                      <a:pt x="362" y="0"/>
                      <a:pt x="321" y="6"/>
                      <a:pt x="281" y="17"/>
                    </a:cubicBezTo>
                    <a:cubicBezTo>
                      <a:pt x="112" y="101"/>
                      <a:pt x="0" y="326"/>
                      <a:pt x="84" y="495"/>
                    </a:cubicBezTo>
                    <a:cubicBezTo>
                      <a:pt x="147" y="640"/>
                      <a:pt x="270" y="724"/>
                      <a:pt x="410" y="724"/>
                    </a:cubicBezTo>
                    <a:cubicBezTo>
                      <a:pt x="459" y="724"/>
                      <a:pt x="510" y="713"/>
                      <a:pt x="562" y="691"/>
                    </a:cubicBezTo>
                    <a:cubicBezTo>
                      <a:pt x="758" y="635"/>
                      <a:pt x="842" y="410"/>
                      <a:pt x="758" y="242"/>
                    </a:cubicBezTo>
                    <a:cubicBezTo>
                      <a:pt x="714" y="85"/>
                      <a:pt x="562" y="0"/>
                      <a:pt x="403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3" name="Google Shape;883;p9"/>
              <p:cNvSpPr/>
              <p:nvPr/>
            </p:nvSpPr>
            <p:spPr>
              <a:xfrm>
                <a:off x="5204225" y="2505825"/>
                <a:ext cx="21100" cy="18400"/>
              </a:xfrm>
              <a:custGeom>
                <a:avLst/>
                <a:gdLst/>
                <a:ahLst/>
                <a:cxnLst/>
                <a:rect l="l" t="t" r="r" b="b"/>
                <a:pathLst>
                  <a:path w="844" h="736" extrusionOk="0">
                    <a:moveTo>
                      <a:pt x="418" y="1"/>
                    </a:moveTo>
                    <a:cubicBezTo>
                      <a:pt x="373" y="1"/>
                      <a:pt x="328" y="10"/>
                      <a:pt x="282" y="30"/>
                    </a:cubicBezTo>
                    <a:cubicBezTo>
                      <a:pt x="85" y="114"/>
                      <a:pt x="1" y="310"/>
                      <a:pt x="85" y="507"/>
                    </a:cubicBezTo>
                    <a:cubicBezTo>
                      <a:pt x="147" y="652"/>
                      <a:pt x="271" y="736"/>
                      <a:pt x="410" y="736"/>
                    </a:cubicBezTo>
                    <a:cubicBezTo>
                      <a:pt x="460" y="736"/>
                      <a:pt x="511" y="725"/>
                      <a:pt x="562" y="703"/>
                    </a:cubicBezTo>
                    <a:cubicBezTo>
                      <a:pt x="731" y="647"/>
                      <a:pt x="843" y="423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4" name="Google Shape;884;p9"/>
              <p:cNvSpPr/>
              <p:nvPr/>
            </p:nvSpPr>
            <p:spPr>
              <a:xfrm>
                <a:off x="5024550" y="2390025"/>
                <a:ext cx="21075" cy="18300"/>
              </a:xfrm>
              <a:custGeom>
                <a:avLst/>
                <a:gdLst/>
                <a:ahLst/>
                <a:cxnLst/>
                <a:rect l="l" t="t" r="r" b="b"/>
                <a:pathLst>
                  <a:path w="843" h="732" extrusionOk="0">
                    <a:moveTo>
                      <a:pt x="418" y="1"/>
                    </a:moveTo>
                    <a:cubicBezTo>
                      <a:pt x="373" y="1"/>
                      <a:pt x="327" y="10"/>
                      <a:pt x="281" y="29"/>
                    </a:cubicBezTo>
                    <a:cubicBezTo>
                      <a:pt x="113" y="114"/>
                      <a:pt x="1" y="310"/>
                      <a:pt x="85" y="507"/>
                    </a:cubicBezTo>
                    <a:cubicBezTo>
                      <a:pt x="149" y="636"/>
                      <a:pt x="280" y="732"/>
                      <a:pt x="426" y="732"/>
                    </a:cubicBezTo>
                    <a:cubicBezTo>
                      <a:pt x="470" y="732"/>
                      <a:pt x="516" y="723"/>
                      <a:pt x="562" y="703"/>
                    </a:cubicBezTo>
                    <a:cubicBezTo>
                      <a:pt x="759" y="619"/>
                      <a:pt x="843" y="422"/>
                      <a:pt x="759" y="226"/>
                    </a:cubicBezTo>
                    <a:cubicBezTo>
                      <a:pt x="694" y="97"/>
                      <a:pt x="564" y="1"/>
                      <a:pt x="418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5" name="Google Shape;885;p9"/>
              <p:cNvSpPr/>
              <p:nvPr/>
            </p:nvSpPr>
            <p:spPr>
              <a:xfrm>
                <a:off x="4964200" y="2409850"/>
                <a:ext cx="15450" cy="13650"/>
              </a:xfrm>
              <a:custGeom>
                <a:avLst/>
                <a:gdLst/>
                <a:ahLst/>
                <a:cxnLst/>
                <a:rect l="l" t="t" r="r" b="b"/>
                <a:pathLst>
                  <a:path w="618" h="546" extrusionOk="0">
                    <a:moveTo>
                      <a:pt x="309" y="1"/>
                    </a:moveTo>
                    <a:cubicBezTo>
                      <a:pt x="271" y="1"/>
                      <a:pt x="233" y="8"/>
                      <a:pt x="197" y="22"/>
                    </a:cubicBezTo>
                    <a:cubicBezTo>
                      <a:pt x="56" y="79"/>
                      <a:pt x="0" y="247"/>
                      <a:pt x="56" y="387"/>
                    </a:cubicBezTo>
                    <a:cubicBezTo>
                      <a:pt x="100" y="475"/>
                      <a:pt x="195" y="546"/>
                      <a:pt x="302" y="546"/>
                    </a:cubicBezTo>
                    <a:cubicBezTo>
                      <a:pt x="332" y="546"/>
                      <a:pt x="363" y="540"/>
                      <a:pt x="393" y="528"/>
                    </a:cubicBezTo>
                    <a:cubicBezTo>
                      <a:pt x="534" y="472"/>
                      <a:pt x="618" y="303"/>
                      <a:pt x="562" y="163"/>
                    </a:cubicBezTo>
                    <a:cubicBezTo>
                      <a:pt x="520" y="59"/>
                      <a:pt x="417" y="1"/>
                      <a:pt x="309" y="1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6" name="Google Shape;886;p9"/>
              <p:cNvSpPr/>
              <p:nvPr/>
            </p:nvSpPr>
            <p:spPr>
              <a:xfrm>
                <a:off x="5023150" y="2516650"/>
                <a:ext cx="14775" cy="13625"/>
              </a:xfrm>
              <a:custGeom>
                <a:avLst/>
                <a:gdLst/>
                <a:ahLst/>
                <a:cxnLst/>
                <a:rect l="l" t="t" r="r" b="b"/>
                <a:pathLst>
                  <a:path w="591" h="545" extrusionOk="0">
                    <a:moveTo>
                      <a:pt x="286" y="0"/>
                    </a:moveTo>
                    <a:cubicBezTo>
                      <a:pt x="257" y="0"/>
                      <a:pt x="227" y="6"/>
                      <a:pt x="197" y="18"/>
                    </a:cubicBezTo>
                    <a:cubicBezTo>
                      <a:pt x="57" y="74"/>
                      <a:pt x="1" y="242"/>
                      <a:pt x="57" y="383"/>
                    </a:cubicBezTo>
                    <a:cubicBezTo>
                      <a:pt x="98" y="487"/>
                      <a:pt x="186" y="545"/>
                      <a:pt x="286" y="545"/>
                    </a:cubicBezTo>
                    <a:cubicBezTo>
                      <a:pt x="321" y="545"/>
                      <a:pt x="357" y="538"/>
                      <a:pt x="394" y="523"/>
                    </a:cubicBezTo>
                    <a:cubicBezTo>
                      <a:pt x="534" y="467"/>
                      <a:pt x="590" y="327"/>
                      <a:pt x="534" y="186"/>
                    </a:cubicBezTo>
                    <a:cubicBezTo>
                      <a:pt x="490" y="76"/>
                      <a:pt x="394" y="0"/>
                      <a:pt x="286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887" name="Google Shape;887;p9"/>
              <p:cNvSpPr/>
              <p:nvPr/>
            </p:nvSpPr>
            <p:spPr>
              <a:xfrm>
                <a:off x="5071875" y="2262975"/>
                <a:ext cx="228925" cy="214825"/>
              </a:xfrm>
              <a:custGeom>
                <a:avLst/>
                <a:gdLst/>
                <a:ahLst/>
                <a:cxnLst/>
                <a:rect l="l" t="t" r="r" b="b"/>
                <a:pathLst>
                  <a:path w="9157" h="8593" extrusionOk="0">
                    <a:moveTo>
                      <a:pt x="4785" y="0"/>
                    </a:moveTo>
                    <a:cubicBezTo>
                      <a:pt x="4778" y="0"/>
                      <a:pt x="4770" y="1"/>
                      <a:pt x="4761" y="2"/>
                    </a:cubicBezTo>
                    <a:cubicBezTo>
                      <a:pt x="4031" y="86"/>
                      <a:pt x="3919" y="3932"/>
                      <a:pt x="3919" y="3932"/>
                    </a:cubicBezTo>
                    <a:cubicBezTo>
                      <a:pt x="3919" y="3932"/>
                      <a:pt x="2905" y="3802"/>
                      <a:pt x="1937" y="3802"/>
                    </a:cubicBezTo>
                    <a:cubicBezTo>
                      <a:pt x="1162" y="3802"/>
                      <a:pt x="416" y="3885"/>
                      <a:pt x="241" y="4185"/>
                    </a:cubicBezTo>
                    <a:cubicBezTo>
                      <a:pt x="1" y="4570"/>
                      <a:pt x="1245" y="4652"/>
                      <a:pt x="2356" y="4652"/>
                    </a:cubicBezTo>
                    <a:cubicBezTo>
                      <a:pt x="3189" y="4652"/>
                      <a:pt x="3947" y="4606"/>
                      <a:pt x="3947" y="4606"/>
                    </a:cubicBezTo>
                    <a:lnTo>
                      <a:pt x="3947" y="4606"/>
                    </a:lnTo>
                    <a:cubicBezTo>
                      <a:pt x="3947" y="4606"/>
                      <a:pt x="3245" y="8564"/>
                      <a:pt x="3891" y="8593"/>
                    </a:cubicBezTo>
                    <a:cubicBezTo>
                      <a:pt x="3893" y="8593"/>
                      <a:pt x="3895" y="8593"/>
                      <a:pt x="3898" y="8593"/>
                    </a:cubicBezTo>
                    <a:cubicBezTo>
                      <a:pt x="4540" y="8593"/>
                      <a:pt x="5070" y="4437"/>
                      <a:pt x="5070" y="4437"/>
                    </a:cubicBezTo>
                    <a:cubicBezTo>
                      <a:pt x="5070" y="4437"/>
                      <a:pt x="5979" y="4509"/>
                      <a:pt x="6920" y="4509"/>
                    </a:cubicBezTo>
                    <a:cubicBezTo>
                      <a:pt x="8017" y="4509"/>
                      <a:pt x="9156" y="4412"/>
                      <a:pt x="8945" y="3988"/>
                    </a:cubicBezTo>
                    <a:cubicBezTo>
                      <a:pt x="8758" y="3629"/>
                      <a:pt x="7848" y="3535"/>
                      <a:pt x="6941" y="3535"/>
                    </a:cubicBezTo>
                    <a:cubicBezTo>
                      <a:pt x="5933" y="3535"/>
                      <a:pt x="4930" y="3651"/>
                      <a:pt x="4930" y="3651"/>
                    </a:cubicBezTo>
                    <a:cubicBezTo>
                      <a:pt x="4930" y="3651"/>
                      <a:pt x="5479" y="0"/>
                      <a:pt x="4785" y="0"/>
                    </a:cubicBez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218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8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9" name="Google Shape;889;p10"/>
          <p:cNvSpPr txBox="1">
            <a:spLocks noGrp="1"/>
          </p:cNvSpPr>
          <p:nvPr>
            <p:ph type="title"/>
          </p:nvPr>
        </p:nvSpPr>
        <p:spPr>
          <a:xfrm>
            <a:off x="1091267" y="4712433"/>
            <a:ext cx="4081600" cy="1355600"/>
          </a:xfrm>
          <a:prstGeom prst="rect">
            <a:avLst/>
          </a:prstGeom>
          <a:noFill/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4000">
                <a:solidFill>
                  <a:schemeClr val="accent5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pic>
        <p:nvPicPr>
          <p:cNvPr id="890" name="Google Shape;890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" y="18"/>
            <a:ext cx="12192004" cy="68580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459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F6E80">
            <a:alpha val="18300"/>
          </a:srgb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960000" y="618400"/>
            <a:ext cx="10272000" cy="8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Neucha"/>
              <a:buNone/>
              <a:defRPr sz="3200" b="1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Neucha"/>
              <a:buNone/>
              <a:defRPr sz="2800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960000" y="1536633"/>
            <a:ext cx="10272000" cy="4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■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13013580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  <p:sldLayoutId id="2147483691" r:id="rId31"/>
    <p:sldLayoutId id="2147483692" r:id="rId32"/>
    <p:sldLayoutId id="2147483693" r:id="rId33"/>
    <p:sldLayoutId id="2147483694" r:id="rId34"/>
    <p:sldLayoutId id="2147483695" r:id="rId35"/>
    <p:sldLayoutId id="2147483696" r:id="rId36"/>
    <p:sldLayoutId id="2147483697" r:id="rId37"/>
    <p:sldLayoutId id="2147483698" r:id="rId38"/>
    <p:sldLayoutId id="2147483699" r:id="rId39"/>
    <p:sldLayoutId id="2147483700" r:id="rId40"/>
    <p:sldLayoutId id="2147483701" r:id="rId4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1" name="Google Shape;4121;p46"/>
          <p:cNvSpPr/>
          <p:nvPr/>
        </p:nvSpPr>
        <p:spPr>
          <a:xfrm>
            <a:off x="4991444" y="994700"/>
            <a:ext cx="7620084" cy="52520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381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122" name="Google Shape;4122;p46"/>
          <p:cNvSpPr txBox="1">
            <a:spLocks noGrp="1"/>
          </p:cNvSpPr>
          <p:nvPr>
            <p:ph type="title"/>
          </p:nvPr>
        </p:nvSpPr>
        <p:spPr>
          <a:xfrm>
            <a:off x="4486506" y="2856333"/>
            <a:ext cx="7772661" cy="1166872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/>
              <a:t>Доброе утро!</a:t>
            </a:r>
            <a:endParaRPr sz="9600" dirty="0"/>
          </a:p>
        </p:txBody>
      </p:sp>
      <p:pic>
        <p:nvPicPr>
          <p:cNvPr id="1028" name="Picture 4" descr="http://4.bp.blogspot.com/-9OIfWu6yPLM/W6ku9Kb8eMI/AAAAAAAADak/xyg2_v94uQMyJ1Roaad2DTJD4h1boYUlQCK4BGAYYCw/s1600/kra9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11872">
            <a:off x="1761462" y="2642748"/>
            <a:ext cx="4079368" cy="3477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228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avatars.mds.yandex.net/get-pdb/1209255/d842e456-d7fb-4569-9d6a-0b5fbb4e6e4b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920" y="386548"/>
            <a:ext cx="3914363" cy="2935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gallery.forum-grad.ru/files/4/1/2/8/0/4033999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012"/>
          <a:stretch/>
        </p:blipFill>
        <p:spPr bwMode="auto">
          <a:xfrm>
            <a:off x="6312976" y="3535943"/>
            <a:ext cx="4919024" cy="310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digiseller.ru/preview/359351/p1_2040508_4a0ac3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2" r="7684"/>
          <a:stretch/>
        </p:blipFill>
        <p:spPr bwMode="auto">
          <a:xfrm>
            <a:off x="960000" y="3554172"/>
            <a:ext cx="4689220" cy="308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woomenblog.ru/img/701_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8009"/>
            <a:ext cx="4176201" cy="3132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074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0"/>
            <a:ext cx="10972800" cy="68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592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3620" y="421630"/>
            <a:ext cx="12192000" cy="81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/>
              <a:t>Открытка ко Дню Победы</a:t>
            </a:r>
            <a:br>
              <a:rPr lang="ru-RU" sz="5400" dirty="0" smtClean="0"/>
            </a:b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Цели урока:</a:t>
            </a:r>
            <a:b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«Познакомиться… Выполнить…»</a:t>
            </a:r>
            <a:b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5651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4723" y="329033"/>
            <a:ext cx="10272000" cy="816800"/>
          </a:xfrm>
        </p:spPr>
        <p:txBody>
          <a:bodyPr/>
          <a:lstStyle/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mg0.liveinternet.ru/images/attach/c/11/127/691/127691266_5111852_XOkwWyHnF6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" y="423624"/>
            <a:ext cx="5528467" cy="324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tochka-rosta-sokolniki.ru/wp-content/uploads/chto-mozhno-narisovat-na-otkrytke-s-dnem-rozhdeniya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7787" y="2949389"/>
            <a:ext cx="5715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21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08084" y="437028"/>
            <a:ext cx="4991658" cy="723243"/>
          </a:xfrm>
        </p:spPr>
        <p:txBody>
          <a:bodyPr/>
          <a:lstStyle/>
          <a:p>
            <a:r>
              <a:rPr lang="ru-RU" dirty="0" smtClean="0"/>
              <a:t>Открытка - </a:t>
            </a:r>
            <a:r>
              <a:rPr lang="ru-RU" dirty="0" smtClean="0"/>
              <a:t>карточка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320894" y="1061749"/>
            <a:ext cx="4991658" cy="72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 i="0" u="none" strike="noStrike" cap="none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r>
              <a:rPr lang="ru-RU" kern="0" dirty="0" smtClean="0"/>
              <a:t>Открытка со сгибом</a:t>
            </a:r>
            <a:endParaRPr lang="ru-RU" kern="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593881" y="1718663"/>
            <a:ext cx="4991658" cy="7232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 i="0" u="none" strike="noStrike" cap="none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r>
              <a:rPr lang="ru-RU" kern="0" dirty="0" smtClean="0"/>
              <a:t>Открытка - </a:t>
            </a:r>
            <a:r>
              <a:rPr lang="ru-RU" kern="0" dirty="0" err="1" smtClean="0"/>
              <a:t>трансформер</a:t>
            </a:r>
            <a:endParaRPr lang="ru-RU" kern="0" dirty="0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1519087"/>
            <a:ext cx="4650220" cy="4650220"/>
          </a:xfrm>
          <a:prstGeom prst="rect">
            <a:avLst/>
          </a:prstGeom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3"/>
          <a:srcRect l="3422" t="4147" r="42436" b="22245"/>
          <a:stretch>
            <a:fillRect/>
          </a:stretch>
        </p:blipFill>
        <p:spPr>
          <a:xfrm>
            <a:off x="4463160" y="2080284"/>
            <a:ext cx="3130721" cy="4256405"/>
          </a:xfrm>
          <a:prstGeom prst="rect">
            <a:avLst/>
          </a:prstGeom>
        </p:spPr>
      </p:pic>
      <p:pic>
        <p:nvPicPr>
          <p:cNvPr id="7" name="Picture 22"/>
          <p:cNvPicPr>
            <a:picLocks noChangeAspect="1"/>
          </p:cNvPicPr>
          <p:nvPr/>
        </p:nvPicPr>
        <p:blipFill>
          <a:blip r:embed="rId4"/>
          <a:srcRect l="16147" r="14563"/>
          <a:stretch>
            <a:fillRect/>
          </a:stretch>
        </p:blipFill>
        <p:spPr>
          <a:xfrm>
            <a:off x="7916386" y="3264061"/>
            <a:ext cx="4012879" cy="3257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0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0085" y="389667"/>
            <a:ext cx="3492109" cy="500575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870803" y="961293"/>
            <a:ext cx="3714486" cy="543583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833898" y="389668"/>
            <a:ext cx="4234871" cy="30803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7833898" y="3698764"/>
            <a:ext cx="4183507" cy="2698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0000" y="1116240"/>
            <a:ext cx="10272000" cy="816800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оценивания:</a:t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960000" y="2447200"/>
            <a:ext cx="10272000" cy="8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Lora"/>
              <a:buNone/>
              <a:defRPr sz="4000" b="1" i="0" u="none" strike="noStrike" cap="none">
                <a:solidFill>
                  <a:schemeClr val="dk1"/>
                </a:solidFill>
                <a:latin typeface="Neucha"/>
                <a:ea typeface="Neucha"/>
                <a:cs typeface="Neucha"/>
                <a:sym typeface="Neucha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eucha"/>
              <a:buNone/>
              <a:defRPr sz="3733" b="0" i="0" u="none" strike="noStrike" cap="none">
                <a:solidFill>
                  <a:schemeClr val="lt1"/>
                </a:solidFill>
                <a:latin typeface="Neucha"/>
                <a:ea typeface="Neucha"/>
                <a:cs typeface="Neucha"/>
                <a:sym typeface="Neucha"/>
              </a:defRPr>
            </a:lvl9pPr>
          </a:lstStyle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kern="0" dirty="0" smtClean="0"/>
              <a:t>Соответствие тематике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kern="0" dirty="0" smtClean="0"/>
              <a:t>Проявление творчества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6000" kern="0" dirty="0" smtClean="0"/>
              <a:t>Цветовое сочетание</a:t>
            </a:r>
            <a:r>
              <a:rPr lang="ru-RU" kern="0" dirty="0" smtClean="0"/>
              <a:t/>
            </a:r>
            <a:br>
              <a:rPr lang="ru-RU" kern="0" dirty="0" smtClean="0"/>
            </a:br>
            <a:r>
              <a:rPr lang="ru-RU" kern="0" dirty="0" smtClean="0"/>
              <a:t/>
            </a:r>
            <a:br>
              <a:rPr lang="ru-RU" kern="0" dirty="0" smtClean="0"/>
            </a:br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896870290"/>
      </p:ext>
    </p:extLst>
  </p:cSld>
  <p:clrMapOvr>
    <a:masterClrMapping/>
  </p:clrMapOvr>
</p:sld>
</file>

<file path=ppt/theme/theme1.xml><?xml version="1.0" encoding="utf-8"?>
<a:theme xmlns:a="http://schemas.openxmlformats.org/drawingml/2006/main" name="Happy St. Patrick's Day! by Slidesgo">
  <a:themeElements>
    <a:clrScheme name="Simple Light">
      <a:dk1>
        <a:srgbClr val="016A30"/>
      </a:dk1>
      <a:lt1>
        <a:srgbClr val="1F6E80"/>
      </a:lt1>
      <a:dk2>
        <a:srgbClr val="36B0A7"/>
      </a:dk2>
      <a:lt2>
        <a:srgbClr val="6DBC64"/>
      </a:lt2>
      <a:accent1>
        <a:srgbClr val="F9D532"/>
      </a:accent1>
      <a:accent2>
        <a:srgbClr val="EF7D09"/>
      </a:accent2>
      <a:accent3>
        <a:srgbClr val="EA5D4B"/>
      </a:accent3>
      <a:accent4>
        <a:srgbClr val="4CAE43"/>
      </a:accent4>
      <a:accent5>
        <a:srgbClr val="FAF4D7"/>
      </a:accent5>
      <a:accent6>
        <a:srgbClr val="F4ECCB"/>
      </a:accent6>
      <a:hlink>
        <a:srgbClr val="016A3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44</Words>
  <Application>Microsoft Office PowerPoint</Application>
  <PresentationFormat>Широкоэкранный</PresentationFormat>
  <Paragraphs>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7" baseType="lpstr">
      <vt:lpstr>Arial</vt:lpstr>
      <vt:lpstr>Calibri</vt:lpstr>
      <vt:lpstr>Lato</vt:lpstr>
      <vt:lpstr>Lora</vt:lpstr>
      <vt:lpstr>Neucha</vt:lpstr>
      <vt:lpstr>Patrick Hand</vt:lpstr>
      <vt:lpstr>Roboto</vt:lpstr>
      <vt:lpstr>Roboto Condensed Light</vt:lpstr>
      <vt:lpstr>Happy St. Patrick's Day! by Slidesgo</vt:lpstr>
      <vt:lpstr>Доброе утро!</vt:lpstr>
      <vt:lpstr>Презентация PowerPoint</vt:lpstr>
      <vt:lpstr>Презентация PowerPoint</vt:lpstr>
      <vt:lpstr>Тема урока: Открытка ко Дню Победы Цели урока: «Познакомиться… Выполнить…» </vt:lpstr>
      <vt:lpstr>Презентация PowerPoint</vt:lpstr>
      <vt:lpstr>Открытка - карточка</vt:lpstr>
      <vt:lpstr>Презентация PowerPoint</vt:lpstr>
      <vt:lpstr>Критерии оценивания: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утро!</dc:title>
  <dc:creator>Диана</dc:creator>
  <cp:lastModifiedBy>Диана</cp:lastModifiedBy>
  <cp:revision>21</cp:revision>
  <dcterms:created xsi:type="dcterms:W3CDTF">2022-03-22T16:31:49Z</dcterms:created>
  <dcterms:modified xsi:type="dcterms:W3CDTF">2022-05-07T15:43:59Z</dcterms:modified>
</cp:coreProperties>
</file>