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64" r:id="rId3"/>
    <p:sldId id="270" r:id="rId4"/>
    <p:sldId id="265" r:id="rId5"/>
    <p:sldId id="266" r:id="rId6"/>
    <p:sldId id="26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>
        <p:scale>
          <a:sx n="90" d="100"/>
          <a:sy n="90" d="100"/>
        </p:scale>
        <p:origin x="542" y="-1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9EC68-4632-4DDC-8AC9-B075B7B9FAC5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AE54-814D-4580-830A-831711E3B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4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1" name="Google Shape;6381;gdcdea1dad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2" name="Google Shape;6382;gdcdea1dad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243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094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3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5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4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8561858" y="-44435"/>
            <a:ext cx="3772535" cy="1486859"/>
            <a:chOff x="7132400" y="-50625"/>
            <a:chExt cx="2688778" cy="1059721"/>
          </a:xfrm>
        </p:grpSpPr>
        <p:sp>
          <p:nvSpPr>
            <p:cNvPr id="10" name="Google Shape;10;p2"/>
            <p:cNvSpPr/>
            <p:nvPr/>
          </p:nvSpPr>
          <p:spPr>
            <a:xfrm flipH="1">
              <a:off x="7132400" y="-50625"/>
              <a:ext cx="2688778" cy="1059721"/>
            </a:xfrm>
            <a:custGeom>
              <a:avLst/>
              <a:gdLst/>
              <a:ahLst/>
              <a:cxnLst/>
              <a:rect l="l" t="t" r="r" b="b"/>
              <a:pathLst>
                <a:path w="89395" h="35233" extrusionOk="0">
                  <a:moveTo>
                    <a:pt x="1" y="0"/>
                  </a:moveTo>
                  <a:lnTo>
                    <a:pt x="1" y="32676"/>
                  </a:lnTo>
                  <a:cubicBezTo>
                    <a:pt x="5624" y="34424"/>
                    <a:pt x="10455" y="35232"/>
                    <a:pt x="14695" y="35232"/>
                  </a:cubicBezTo>
                  <a:cubicBezTo>
                    <a:pt x="26453" y="35232"/>
                    <a:pt x="33670" y="29013"/>
                    <a:pt x="40640" y="19362"/>
                  </a:cubicBezTo>
                  <a:cubicBezTo>
                    <a:pt x="44140" y="14526"/>
                    <a:pt x="48561" y="13369"/>
                    <a:pt x="53442" y="13369"/>
                  </a:cubicBezTo>
                  <a:cubicBezTo>
                    <a:pt x="57927" y="13369"/>
                    <a:pt x="62800" y="14346"/>
                    <a:pt x="67703" y="14346"/>
                  </a:cubicBezTo>
                  <a:cubicBezTo>
                    <a:pt x="75307" y="14346"/>
                    <a:pt x="82983" y="11995"/>
                    <a:pt x="8939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 flipH="1">
              <a:off x="9013882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5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8906026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4" y="263"/>
                    <a:pt x="15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429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8906026" y="572899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2"/>
                    <a:pt x="790" y="1853"/>
                  </a:cubicBezTo>
                  <a:cubicBezTo>
                    <a:pt x="1398" y="2096"/>
                    <a:pt x="2067" y="2188"/>
                    <a:pt x="2705" y="2188"/>
                  </a:cubicBezTo>
                  <a:cubicBezTo>
                    <a:pt x="3982" y="2188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30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 flipH="1">
              <a:off x="8860069" y="380798"/>
              <a:ext cx="84939" cy="117272"/>
            </a:xfrm>
            <a:custGeom>
              <a:avLst/>
              <a:gdLst/>
              <a:ahLst/>
              <a:cxnLst/>
              <a:rect l="l" t="t" r="r" b="b"/>
              <a:pathLst>
                <a:path w="2824" h="3899" extrusionOk="0">
                  <a:moveTo>
                    <a:pt x="1659" y="0"/>
                  </a:moveTo>
                  <a:cubicBezTo>
                    <a:pt x="1282" y="0"/>
                    <a:pt x="912" y="203"/>
                    <a:pt x="779" y="672"/>
                  </a:cubicBezTo>
                  <a:cubicBezTo>
                    <a:pt x="597" y="1371"/>
                    <a:pt x="414" y="2040"/>
                    <a:pt x="202" y="2739"/>
                  </a:cubicBezTo>
                  <a:cubicBezTo>
                    <a:pt x="0" y="3434"/>
                    <a:pt x="582" y="3899"/>
                    <a:pt x="1149" y="3899"/>
                  </a:cubicBezTo>
                  <a:cubicBezTo>
                    <a:pt x="1524" y="3899"/>
                    <a:pt x="1893" y="3696"/>
                    <a:pt x="2025" y="3225"/>
                  </a:cubicBezTo>
                  <a:cubicBezTo>
                    <a:pt x="2238" y="2556"/>
                    <a:pt x="2421" y="1857"/>
                    <a:pt x="2603" y="1188"/>
                  </a:cubicBezTo>
                  <a:cubicBezTo>
                    <a:pt x="2823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8774409" y="219586"/>
              <a:ext cx="113873" cy="60967"/>
            </a:xfrm>
            <a:custGeom>
              <a:avLst/>
              <a:gdLst/>
              <a:ahLst/>
              <a:cxnLst/>
              <a:rect l="l" t="t" r="r" b="b"/>
              <a:pathLst>
                <a:path w="3786" h="2027" extrusionOk="0">
                  <a:moveTo>
                    <a:pt x="2172" y="1"/>
                  </a:moveTo>
                  <a:cubicBezTo>
                    <a:pt x="1697" y="1"/>
                    <a:pt x="1222" y="62"/>
                    <a:pt x="747" y="165"/>
                  </a:cubicBezTo>
                  <a:cubicBezTo>
                    <a:pt x="352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8" y="2026"/>
                    <a:pt x="1146" y="2014"/>
                    <a:pt x="1234" y="1989"/>
                  </a:cubicBezTo>
                  <a:cubicBezTo>
                    <a:pt x="1587" y="1930"/>
                    <a:pt x="1940" y="1897"/>
                    <a:pt x="2285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1" y="1929"/>
                    <a:pt x="2877" y="1930"/>
                    <a:pt x="2894" y="1930"/>
                  </a:cubicBezTo>
                  <a:cubicBezTo>
                    <a:pt x="3388" y="1930"/>
                    <a:pt x="3786" y="1486"/>
                    <a:pt x="3757" y="986"/>
                  </a:cubicBezTo>
                  <a:cubicBezTo>
                    <a:pt x="3786" y="486"/>
                    <a:pt x="3388" y="42"/>
                    <a:pt x="2894" y="42"/>
                  </a:cubicBezTo>
                  <a:cubicBezTo>
                    <a:pt x="2877" y="42"/>
                    <a:pt x="2861" y="43"/>
                    <a:pt x="2845" y="44"/>
                  </a:cubicBezTo>
                  <a:cubicBezTo>
                    <a:pt x="2621" y="15"/>
                    <a:pt x="2396" y="1"/>
                    <a:pt x="217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8745115" y="343142"/>
              <a:ext cx="86864" cy="65990"/>
            </a:xfrm>
            <a:custGeom>
              <a:avLst/>
              <a:gdLst/>
              <a:ahLst/>
              <a:cxnLst/>
              <a:rect l="l" t="t" r="r" b="b"/>
              <a:pathLst>
                <a:path w="2888" h="2194" extrusionOk="0">
                  <a:moveTo>
                    <a:pt x="1038" y="0"/>
                  </a:moveTo>
                  <a:cubicBezTo>
                    <a:pt x="622" y="0"/>
                    <a:pt x="252" y="282"/>
                    <a:pt x="152" y="708"/>
                  </a:cubicBezTo>
                  <a:cubicBezTo>
                    <a:pt x="0" y="1194"/>
                    <a:pt x="304" y="1711"/>
                    <a:pt x="790" y="1863"/>
                  </a:cubicBezTo>
                  <a:cubicBezTo>
                    <a:pt x="1064" y="1954"/>
                    <a:pt x="1307" y="2076"/>
                    <a:pt x="1581" y="2167"/>
                  </a:cubicBezTo>
                  <a:cubicBezTo>
                    <a:pt x="1658" y="2185"/>
                    <a:pt x="1735" y="2194"/>
                    <a:pt x="1811" y="2194"/>
                  </a:cubicBezTo>
                  <a:cubicBezTo>
                    <a:pt x="2243" y="2194"/>
                    <a:pt x="2637" y="1912"/>
                    <a:pt x="2766" y="1498"/>
                  </a:cubicBezTo>
                  <a:cubicBezTo>
                    <a:pt x="2888" y="981"/>
                    <a:pt x="2584" y="465"/>
                    <a:pt x="2097" y="343"/>
                  </a:cubicBezTo>
                  <a:cubicBezTo>
                    <a:pt x="1824" y="252"/>
                    <a:pt x="1581" y="130"/>
                    <a:pt x="1307" y="39"/>
                  </a:cubicBezTo>
                  <a:cubicBezTo>
                    <a:pt x="1217" y="13"/>
                    <a:pt x="1126" y="0"/>
                    <a:pt x="103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 flipH="1">
              <a:off x="8605228" y="-50625"/>
              <a:ext cx="56726" cy="45507"/>
            </a:xfrm>
            <a:custGeom>
              <a:avLst/>
              <a:gdLst/>
              <a:ahLst/>
              <a:cxnLst/>
              <a:rect l="l" t="t" r="r" b="b"/>
              <a:pathLst>
                <a:path w="188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2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 flipH="1">
              <a:off x="8999565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1" y="969"/>
                    <a:pt x="701" y="1669"/>
                  </a:cubicBezTo>
                  <a:cubicBezTo>
                    <a:pt x="1157" y="2034"/>
                    <a:pt x="1704" y="2277"/>
                    <a:pt x="2281" y="2368"/>
                  </a:cubicBezTo>
                  <a:cubicBezTo>
                    <a:pt x="2385" y="2396"/>
                    <a:pt x="2484" y="2409"/>
                    <a:pt x="2576" y="2409"/>
                  </a:cubicBezTo>
                  <a:cubicBezTo>
                    <a:pt x="3597" y="2409"/>
                    <a:pt x="3912" y="851"/>
                    <a:pt x="2798" y="545"/>
                  </a:cubicBezTo>
                  <a:cubicBezTo>
                    <a:pt x="2616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7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 flipH="1">
              <a:off x="8922478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70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6" y="4506"/>
                    <a:pt x="2038" y="4048"/>
                  </a:cubicBezTo>
                  <a:cubicBezTo>
                    <a:pt x="2099" y="3804"/>
                    <a:pt x="2221" y="3561"/>
                    <a:pt x="2373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4" y="339"/>
                    <a:pt x="3923" y="278"/>
                  </a:cubicBezTo>
                  <a:cubicBezTo>
                    <a:pt x="3892" y="248"/>
                    <a:pt x="3832" y="218"/>
                    <a:pt x="3801" y="187"/>
                  </a:cubicBezTo>
                  <a:cubicBezTo>
                    <a:pt x="3680" y="96"/>
                    <a:pt x="3558" y="66"/>
                    <a:pt x="3437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 flipH="1">
              <a:off x="9034905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0" y="1863"/>
                  </a:cubicBezTo>
                  <a:cubicBezTo>
                    <a:pt x="1611" y="2198"/>
                    <a:pt x="2492" y="2411"/>
                    <a:pt x="3404" y="2471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 flipH="1">
              <a:off x="7779706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8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1" y="4245"/>
                    <a:pt x="583" y="4706"/>
                    <a:pt x="1151" y="4706"/>
                  </a:cubicBezTo>
                  <a:cubicBezTo>
                    <a:pt x="1526" y="4706"/>
                    <a:pt x="1893" y="4506"/>
                    <a:pt x="2026" y="4048"/>
                  </a:cubicBezTo>
                  <a:cubicBezTo>
                    <a:pt x="2087" y="3804"/>
                    <a:pt x="2208" y="3561"/>
                    <a:pt x="2360" y="3348"/>
                  </a:cubicBezTo>
                  <a:cubicBezTo>
                    <a:pt x="2786" y="2710"/>
                    <a:pt x="3455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4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50" y="218"/>
                    <a:pt x="3789" y="157"/>
                  </a:cubicBezTo>
                  <a:cubicBezTo>
                    <a:pt x="3698" y="96"/>
                    <a:pt x="3576" y="66"/>
                    <a:pt x="3455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 flipH="1">
              <a:off x="7871140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 flipH="1">
              <a:off x="7629773" y="79187"/>
              <a:ext cx="111557" cy="109572"/>
            </a:xfrm>
            <a:custGeom>
              <a:avLst/>
              <a:gdLst/>
              <a:ahLst/>
              <a:cxnLst/>
              <a:rect l="l" t="t" r="r" b="b"/>
              <a:pathLst>
                <a:path w="3709" h="3643" extrusionOk="0">
                  <a:moveTo>
                    <a:pt x="2432" y="1"/>
                  </a:moveTo>
                  <a:cubicBezTo>
                    <a:pt x="1641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7" y="3192"/>
                  </a:cubicBezTo>
                  <a:cubicBezTo>
                    <a:pt x="732" y="3480"/>
                    <a:pt x="1042" y="3642"/>
                    <a:pt x="1365" y="3642"/>
                  </a:cubicBezTo>
                  <a:cubicBezTo>
                    <a:pt x="1519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59"/>
                    <a:pt x="2067" y="1976"/>
                    <a:pt x="2128" y="1885"/>
                  </a:cubicBezTo>
                  <a:cubicBezTo>
                    <a:pt x="2151" y="1870"/>
                    <a:pt x="2177" y="1864"/>
                    <a:pt x="2205" y="1864"/>
                  </a:cubicBezTo>
                  <a:cubicBezTo>
                    <a:pt x="2289" y="1864"/>
                    <a:pt x="2386" y="1915"/>
                    <a:pt x="2432" y="1915"/>
                  </a:cubicBezTo>
                  <a:cubicBezTo>
                    <a:pt x="3708" y="1915"/>
                    <a:pt x="3708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 flipH="1">
              <a:off x="8211219" y="70946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1"/>
                  </a:moveTo>
                  <a:cubicBezTo>
                    <a:pt x="1612" y="1"/>
                    <a:pt x="852" y="366"/>
                    <a:pt x="396" y="1034"/>
                  </a:cubicBezTo>
                  <a:cubicBezTo>
                    <a:pt x="1" y="1703"/>
                    <a:pt x="31" y="2554"/>
                    <a:pt x="518" y="3192"/>
                  </a:cubicBezTo>
                  <a:cubicBezTo>
                    <a:pt x="703" y="3480"/>
                    <a:pt x="1026" y="3643"/>
                    <a:pt x="1358" y="3643"/>
                  </a:cubicBezTo>
                  <a:cubicBezTo>
                    <a:pt x="1517" y="3643"/>
                    <a:pt x="1677" y="3606"/>
                    <a:pt x="1825" y="3527"/>
                  </a:cubicBezTo>
                  <a:cubicBezTo>
                    <a:pt x="2280" y="3253"/>
                    <a:pt x="2432" y="2676"/>
                    <a:pt x="2159" y="2220"/>
                  </a:cubicBezTo>
                  <a:cubicBezTo>
                    <a:pt x="2129" y="2159"/>
                    <a:pt x="2037" y="1977"/>
                    <a:pt x="2129" y="1916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6"/>
                    <a:pt x="2432" y="1916"/>
                  </a:cubicBezTo>
                  <a:cubicBezTo>
                    <a:pt x="3679" y="1916"/>
                    <a:pt x="367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 flipH="1">
              <a:off x="878626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1" y="1703"/>
                    <a:pt x="61" y="2554"/>
                    <a:pt x="548" y="3192"/>
                  </a:cubicBezTo>
                  <a:cubicBezTo>
                    <a:pt x="709" y="3494"/>
                    <a:pt x="1016" y="3663"/>
                    <a:pt x="1338" y="3663"/>
                  </a:cubicBezTo>
                  <a:cubicBezTo>
                    <a:pt x="1502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3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 flipH="1">
              <a:off x="937318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8" y="3192"/>
                  </a:cubicBezTo>
                  <a:cubicBezTo>
                    <a:pt x="729" y="3494"/>
                    <a:pt x="1030" y="3663"/>
                    <a:pt x="1345" y="3663"/>
                  </a:cubicBezTo>
                  <a:cubicBezTo>
                    <a:pt x="1506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6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 flipH="1">
              <a:off x="8798140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2" y="0"/>
                    <a:pt x="852" y="365"/>
                    <a:pt x="396" y="1034"/>
                  </a:cubicBezTo>
                  <a:cubicBezTo>
                    <a:pt x="1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8" y="3642"/>
                  </a:cubicBezTo>
                  <a:cubicBezTo>
                    <a:pt x="1516" y="3642"/>
                    <a:pt x="1677" y="3605"/>
                    <a:pt x="1825" y="3526"/>
                  </a:cubicBezTo>
                  <a:cubicBezTo>
                    <a:pt x="2280" y="3253"/>
                    <a:pt x="2432" y="2675"/>
                    <a:pt x="2159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5"/>
                    <a:pt x="2432" y="1915"/>
                  </a:cubicBezTo>
                  <a:cubicBezTo>
                    <a:pt x="3679" y="1915"/>
                    <a:pt x="3679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 flipH="1">
              <a:off x="9346653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1" y="0"/>
                    <a:pt x="851" y="365"/>
                    <a:pt x="395" y="1034"/>
                  </a:cubicBezTo>
                  <a:cubicBezTo>
                    <a:pt x="0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7" y="3642"/>
                  </a:cubicBezTo>
                  <a:cubicBezTo>
                    <a:pt x="1516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58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8" y="1885"/>
                    <a:pt x="2192" y="1875"/>
                    <a:pt x="2227" y="1875"/>
                  </a:cubicBezTo>
                  <a:cubicBezTo>
                    <a:pt x="2297" y="1875"/>
                    <a:pt x="2371" y="1915"/>
                    <a:pt x="2432" y="1915"/>
                  </a:cubicBezTo>
                  <a:cubicBezTo>
                    <a:pt x="3678" y="1915"/>
                    <a:pt x="3678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 flipH="1">
              <a:off x="7763254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 flipH="1">
              <a:off x="7892163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 flipH="1">
              <a:off x="8205716" y="-50625"/>
              <a:ext cx="49417" cy="14437"/>
            </a:xfrm>
            <a:custGeom>
              <a:avLst/>
              <a:gdLst/>
              <a:ahLst/>
              <a:cxnLst/>
              <a:rect l="l" t="t" r="r" b="b"/>
              <a:pathLst>
                <a:path w="1643" h="480" extrusionOk="0">
                  <a:moveTo>
                    <a:pt x="1" y="0"/>
                  </a:moveTo>
                  <a:cubicBezTo>
                    <a:pt x="177" y="302"/>
                    <a:pt x="499" y="480"/>
                    <a:pt x="847" y="480"/>
                  </a:cubicBezTo>
                  <a:cubicBezTo>
                    <a:pt x="919" y="480"/>
                    <a:pt x="992" y="472"/>
                    <a:pt x="1065" y="456"/>
                  </a:cubicBezTo>
                  <a:cubicBezTo>
                    <a:pt x="1308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7320762" y="80751"/>
              <a:ext cx="139018" cy="74352"/>
            </a:xfrm>
            <a:custGeom>
              <a:avLst/>
              <a:gdLst/>
              <a:ahLst/>
              <a:cxnLst/>
              <a:rect l="l" t="t" r="r" b="b"/>
              <a:pathLst>
                <a:path w="4622" h="2472" extrusionOk="0">
                  <a:moveTo>
                    <a:pt x="1037" y="0"/>
                  </a:moveTo>
                  <a:cubicBezTo>
                    <a:pt x="621" y="0"/>
                    <a:pt x="248" y="277"/>
                    <a:pt x="123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5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7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 flipH="1">
              <a:off x="7414933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6" y="2"/>
                    <a:pt x="2311" y="5"/>
                  </a:cubicBezTo>
                  <a:cubicBezTo>
                    <a:pt x="2128" y="5"/>
                    <a:pt x="1946" y="36"/>
                    <a:pt x="1764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9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12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5" y="856"/>
                    <a:pt x="1" y="1525"/>
                    <a:pt x="305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9" y="2407"/>
                    <a:pt x="669" y="2437"/>
                  </a:cubicBezTo>
                  <a:cubicBezTo>
                    <a:pt x="821" y="2528"/>
                    <a:pt x="1004" y="2559"/>
                    <a:pt x="1186" y="2559"/>
                  </a:cubicBezTo>
                  <a:cubicBezTo>
                    <a:pt x="1277" y="2559"/>
                    <a:pt x="1338" y="2528"/>
                    <a:pt x="1399" y="2528"/>
                  </a:cubicBezTo>
                  <a:cubicBezTo>
                    <a:pt x="2007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3" y="765"/>
                  </a:cubicBezTo>
                  <a:cubicBezTo>
                    <a:pt x="3223" y="644"/>
                    <a:pt x="3162" y="522"/>
                    <a:pt x="3101" y="431"/>
                  </a:cubicBezTo>
                  <a:cubicBezTo>
                    <a:pt x="3071" y="370"/>
                    <a:pt x="3010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 flipH="1">
              <a:off x="7986304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5" y="2"/>
                    <a:pt x="2310" y="5"/>
                  </a:cubicBezTo>
                  <a:cubicBezTo>
                    <a:pt x="2128" y="5"/>
                    <a:pt x="1946" y="36"/>
                    <a:pt x="1763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8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09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4" y="856"/>
                    <a:pt x="0" y="1525"/>
                    <a:pt x="304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8" y="2407"/>
                    <a:pt x="669" y="2437"/>
                  </a:cubicBezTo>
                  <a:cubicBezTo>
                    <a:pt x="821" y="2528"/>
                    <a:pt x="1003" y="2559"/>
                    <a:pt x="1186" y="2559"/>
                  </a:cubicBezTo>
                  <a:cubicBezTo>
                    <a:pt x="1277" y="2559"/>
                    <a:pt x="1338" y="2528"/>
                    <a:pt x="1398" y="2528"/>
                  </a:cubicBezTo>
                  <a:cubicBezTo>
                    <a:pt x="2006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2" y="765"/>
                  </a:cubicBezTo>
                  <a:cubicBezTo>
                    <a:pt x="3222" y="644"/>
                    <a:pt x="3161" y="522"/>
                    <a:pt x="3101" y="431"/>
                  </a:cubicBezTo>
                  <a:cubicBezTo>
                    <a:pt x="3070" y="370"/>
                    <a:pt x="3009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 flipH="1">
              <a:off x="7462486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2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 flipH="1">
              <a:off x="7299739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4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 flipH="1">
              <a:off x="7191883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398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 flipH="1">
              <a:off x="7522820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5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 flipH="1">
              <a:off x="8463534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1" y="1863"/>
                  </a:cubicBezTo>
                  <a:cubicBezTo>
                    <a:pt x="1611" y="2198"/>
                    <a:pt x="2493" y="2411"/>
                    <a:pt x="3405" y="2471"/>
                  </a:cubicBezTo>
                  <a:cubicBezTo>
                    <a:pt x="3414" y="2472"/>
                    <a:pt x="3424" y="2472"/>
                    <a:pt x="3434" y="2472"/>
                  </a:cubicBezTo>
                  <a:cubicBezTo>
                    <a:pt x="4620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 flipH="1">
              <a:off x="8351077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7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0" y="4245"/>
                    <a:pt x="583" y="4706"/>
                    <a:pt x="1151" y="4706"/>
                  </a:cubicBezTo>
                  <a:cubicBezTo>
                    <a:pt x="1525" y="4706"/>
                    <a:pt x="1893" y="4506"/>
                    <a:pt x="2026" y="4048"/>
                  </a:cubicBezTo>
                  <a:cubicBezTo>
                    <a:pt x="2086" y="3804"/>
                    <a:pt x="2208" y="3561"/>
                    <a:pt x="2360" y="3348"/>
                  </a:cubicBezTo>
                  <a:cubicBezTo>
                    <a:pt x="2786" y="2710"/>
                    <a:pt x="3454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3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49" y="218"/>
                    <a:pt x="3789" y="157"/>
                  </a:cubicBezTo>
                  <a:cubicBezTo>
                    <a:pt x="3697" y="96"/>
                    <a:pt x="3576" y="66"/>
                    <a:pt x="3454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 flipH="1">
              <a:off x="8334625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2" y="698"/>
                  </a:cubicBezTo>
                  <a:cubicBezTo>
                    <a:pt x="0" y="1215"/>
                    <a:pt x="304" y="1731"/>
                    <a:pt x="791" y="1853"/>
                  </a:cubicBezTo>
                  <a:cubicBezTo>
                    <a:pt x="1399" y="2096"/>
                    <a:pt x="2067" y="2187"/>
                    <a:pt x="2706" y="2187"/>
                  </a:cubicBezTo>
                  <a:cubicBezTo>
                    <a:pt x="3982" y="2187"/>
                    <a:pt x="3982" y="303"/>
                    <a:pt x="2706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 flipH="1">
              <a:off x="855770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9" y="0"/>
                    <a:pt x="1946" y="61"/>
                    <a:pt x="1794" y="152"/>
                  </a:cubicBezTo>
                  <a:cubicBezTo>
                    <a:pt x="1734" y="183"/>
                    <a:pt x="1673" y="213"/>
                    <a:pt x="1642" y="274"/>
                  </a:cubicBezTo>
                  <a:cubicBezTo>
                    <a:pt x="1582" y="335"/>
                    <a:pt x="1490" y="396"/>
                    <a:pt x="1430" y="456"/>
                  </a:cubicBezTo>
                  <a:cubicBezTo>
                    <a:pt x="1399" y="456"/>
                    <a:pt x="1369" y="487"/>
                    <a:pt x="1338" y="517"/>
                  </a:cubicBezTo>
                  <a:cubicBezTo>
                    <a:pt x="1278" y="547"/>
                    <a:pt x="1186" y="608"/>
                    <a:pt x="1126" y="639"/>
                  </a:cubicBezTo>
                  <a:cubicBezTo>
                    <a:pt x="1034" y="669"/>
                    <a:pt x="974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7" y="2250"/>
                    <a:pt x="518" y="2341"/>
                  </a:cubicBezTo>
                  <a:cubicBezTo>
                    <a:pt x="578" y="2371"/>
                    <a:pt x="609" y="2402"/>
                    <a:pt x="670" y="2432"/>
                  </a:cubicBezTo>
                  <a:cubicBezTo>
                    <a:pt x="822" y="2523"/>
                    <a:pt x="1004" y="2554"/>
                    <a:pt x="1217" y="2554"/>
                  </a:cubicBezTo>
                  <a:cubicBezTo>
                    <a:pt x="1278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80" y="1611"/>
                  </a:cubicBezTo>
                  <a:cubicBezTo>
                    <a:pt x="3193" y="1399"/>
                    <a:pt x="3284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80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 flipH="1">
              <a:off x="8202136" y="219586"/>
              <a:ext cx="114776" cy="60967"/>
            </a:xfrm>
            <a:custGeom>
              <a:avLst/>
              <a:gdLst/>
              <a:ahLst/>
              <a:cxnLst/>
              <a:rect l="l" t="t" r="r" b="b"/>
              <a:pathLst>
                <a:path w="3816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7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9" y="1930"/>
                    <a:pt x="2897" y="1930"/>
                  </a:cubicBezTo>
                  <a:cubicBezTo>
                    <a:pt x="3419" y="1930"/>
                    <a:pt x="3816" y="1485"/>
                    <a:pt x="3757" y="956"/>
                  </a:cubicBezTo>
                  <a:cubicBezTo>
                    <a:pt x="3786" y="456"/>
                    <a:pt x="3390" y="42"/>
                    <a:pt x="2897" y="42"/>
                  </a:cubicBezTo>
                  <a:cubicBezTo>
                    <a:pt x="2880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 flipH="1">
              <a:off x="8094191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5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1" y="2068"/>
                    <a:pt x="244" y="3223"/>
                    <a:pt x="1186" y="3952"/>
                  </a:cubicBezTo>
                  <a:cubicBezTo>
                    <a:pt x="1369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4" y="3952"/>
                  </a:cubicBezTo>
                  <a:cubicBezTo>
                    <a:pt x="2888" y="3587"/>
                    <a:pt x="2888" y="2980"/>
                    <a:pt x="2524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 flipH="1">
              <a:off x="7634345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 flipH="1">
              <a:off x="8033857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9" y="1513"/>
                    <a:pt x="958" y="1513"/>
                  </a:cubicBezTo>
                  <a:cubicBezTo>
                    <a:pt x="1437" y="1513"/>
                    <a:pt x="1915" y="1201"/>
                    <a:pt x="1915" y="578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 flipH="1">
              <a:off x="7631637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2"/>
            <p:cNvSpPr/>
            <p:nvPr/>
          </p:nvSpPr>
          <p:spPr>
            <a:xfrm flipH="1">
              <a:off x="8442511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6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" name="Google Shape;49;p2"/>
            <p:cNvSpPr/>
            <p:nvPr/>
          </p:nvSpPr>
          <p:spPr>
            <a:xfrm flipH="1">
              <a:off x="9306741" y="914513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1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" name="Google Shape;50;p2"/>
            <p:cNvSpPr/>
            <p:nvPr/>
          </p:nvSpPr>
          <p:spPr>
            <a:xfrm flipH="1">
              <a:off x="9431440" y="380798"/>
              <a:ext cx="84969" cy="117272"/>
            </a:xfrm>
            <a:custGeom>
              <a:avLst/>
              <a:gdLst/>
              <a:ahLst/>
              <a:cxnLst/>
              <a:rect l="l" t="t" r="r" b="b"/>
              <a:pathLst>
                <a:path w="2825" h="3899" extrusionOk="0">
                  <a:moveTo>
                    <a:pt x="1659" y="0"/>
                  </a:moveTo>
                  <a:cubicBezTo>
                    <a:pt x="1283" y="0"/>
                    <a:pt x="912" y="203"/>
                    <a:pt x="780" y="672"/>
                  </a:cubicBezTo>
                  <a:cubicBezTo>
                    <a:pt x="598" y="1371"/>
                    <a:pt x="415" y="2040"/>
                    <a:pt x="202" y="2739"/>
                  </a:cubicBezTo>
                  <a:cubicBezTo>
                    <a:pt x="1" y="3434"/>
                    <a:pt x="583" y="3899"/>
                    <a:pt x="1150" y="3899"/>
                  </a:cubicBezTo>
                  <a:cubicBezTo>
                    <a:pt x="1525" y="3899"/>
                    <a:pt x="1893" y="3696"/>
                    <a:pt x="2026" y="3225"/>
                  </a:cubicBezTo>
                  <a:cubicBezTo>
                    <a:pt x="2239" y="2556"/>
                    <a:pt x="2421" y="1857"/>
                    <a:pt x="2604" y="1188"/>
                  </a:cubicBezTo>
                  <a:cubicBezTo>
                    <a:pt x="2824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2"/>
            <p:cNvSpPr/>
            <p:nvPr/>
          </p:nvSpPr>
          <p:spPr>
            <a:xfrm flipH="1">
              <a:off x="9236963" y="674349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0"/>
                  </a:moveTo>
                  <a:cubicBezTo>
                    <a:pt x="547" y="0"/>
                    <a:pt x="122" y="426"/>
                    <a:pt x="122" y="942"/>
                  </a:cubicBezTo>
                  <a:cubicBezTo>
                    <a:pt x="0" y="2067"/>
                    <a:pt x="274" y="3222"/>
                    <a:pt x="1186" y="3951"/>
                  </a:cubicBezTo>
                  <a:cubicBezTo>
                    <a:pt x="1368" y="4134"/>
                    <a:pt x="1603" y="4225"/>
                    <a:pt x="1843" y="4225"/>
                  </a:cubicBezTo>
                  <a:cubicBezTo>
                    <a:pt x="2082" y="4225"/>
                    <a:pt x="2325" y="4134"/>
                    <a:pt x="2523" y="3951"/>
                  </a:cubicBezTo>
                  <a:cubicBezTo>
                    <a:pt x="2888" y="3587"/>
                    <a:pt x="2888" y="2979"/>
                    <a:pt x="2523" y="2614"/>
                  </a:cubicBezTo>
                  <a:cubicBezTo>
                    <a:pt x="1945" y="2158"/>
                    <a:pt x="1945" y="1611"/>
                    <a:pt x="2006" y="942"/>
                  </a:cubicBezTo>
                  <a:cubicBezTo>
                    <a:pt x="2006" y="426"/>
                    <a:pt x="1581" y="0"/>
                    <a:pt x="106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2"/>
            <p:cNvSpPr/>
            <p:nvPr/>
          </p:nvSpPr>
          <p:spPr>
            <a:xfrm flipH="1">
              <a:off x="9236963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6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2"/>
            <p:cNvSpPr/>
            <p:nvPr/>
          </p:nvSpPr>
          <p:spPr>
            <a:xfrm flipH="1">
              <a:off x="9477397" y="572899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2"/>
                    <a:pt x="791" y="1853"/>
                  </a:cubicBezTo>
                  <a:cubicBezTo>
                    <a:pt x="1399" y="2096"/>
                    <a:pt x="2068" y="2188"/>
                    <a:pt x="2706" y="2188"/>
                  </a:cubicBezTo>
                  <a:cubicBezTo>
                    <a:pt x="3983" y="2188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30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2"/>
            <p:cNvSpPr/>
            <p:nvPr/>
          </p:nvSpPr>
          <p:spPr>
            <a:xfrm flipH="1">
              <a:off x="934848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2"/>
            <p:cNvSpPr/>
            <p:nvPr/>
          </p:nvSpPr>
          <p:spPr>
            <a:xfrm flipH="1">
              <a:off x="9700447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1"/>
                  </a:moveTo>
                  <a:cubicBezTo>
                    <a:pt x="2128" y="1"/>
                    <a:pt x="1946" y="61"/>
                    <a:pt x="1763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5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09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4" y="852"/>
                    <a:pt x="0" y="1520"/>
                    <a:pt x="304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7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47" y="2554"/>
                    <a:pt x="1307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2" y="761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2"/>
            <p:cNvSpPr/>
            <p:nvPr/>
          </p:nvSpPr>
          <p:spPr>
            <a:xfrm flipH="1">
              <a:off x="9748000" y="465435"/>
              <a:ext cx="56726" cy="100820"/>
            </a:xfrm>
            <a:custGeom>
              <a:avLst/>
              <a:gdLst/>
              <a:ahLst/>
              <a:cxnLst/>
              <a:rect l="l" t="t" r="r" b="b"/>
              <a:pathLst>
                <a:path w="1886" h="3352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3040"/>
                    <a:pt x="472" y="3352"/>
                    <a:pt x="943" y="3352"/>
                  </a:cubicBezTo>
                  <a:cubicBezTo>
                    <a:pt x="1414" y="3352"/>
                    <a:pt x="1886" y="3040"/>
                    <a:pt x="1886" y="2417"/>
                  </a:cubicBezTo>
                  <a:lnTo>
                    <a:pt x="1886" y="958"/>
                  </a:lnTo>
                  <a:cubicBezTo>
                    <a:pt x="1886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2"/>
            <p:cNvSpPr/>
            <p:nvPr/>
          </p:nvSpPr>
          <p:spPr>
            <a:xfrm flipH="1">
              <a:off x="9493849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69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0" y="4247"/>
                    <a:pt x="593" y="4719"/>
                    <a:pt x="1165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0" y="3561"/>
                    <a:pt x="2372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3" y="339"/>
                    <a:pt x="3923" y="279"/>
                  </a:cubicBezTo>
                  <a:cubicBezTo>
                    <a:pt x="3892" y="248"/>
                    <a:pt x="3831" y="218"/>
                    <a:pt x="3801" y="188"/>
                  </a:cubicBezTo>
                  <a:cubicBezTo>
                    <a:pt x="3679" y="96"/>
                    <a:pt x="3558" y="66"/>
                    <a:pt x="3436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2"/>
            <p:cNvSpPr/>
            <p:nvPr/>
          </p:nvSpPr>
          <p:spPr>
            <a:xfrm flipH="1">
              <a:off x="9748000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31" y="578"/>
                  </a:lnTo>
                  <a:cubicBezTo>
                    <a:pt x="16" y="1201"/>
                    <a:pt x="487" y="1513"/>
                    <a:pt x="962" y="1513"/>
                  </a:cubicBezTo>
                  <a:cubicBezTo>
                    <a:pt x="1437" y="1513"/>
                    <a:pt x="1916" y="1201"/>
                    <a:pt x="1916" y="578"/>
                  </a:cubicBezTo>
                  <a:lnTo>
                    <a:pt x="1916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 flipH="1">
              <a:off x="9607208" y="900467"/>
              <a:ext cx="139890" cy="70111"/>
            </a:xfrm>
            <a:custGeom>
              <a:avLst/>
              <a:gdLst/>
              <a:ahLst/>
              <a:cxnLst/>
              <a:rect l="l" t="t" r="r" b="b"/>
              <a:pathLst>
                <a:path w="4651" h="2331" extrusionOk="0">
                  <a:moveTo>
                    <a:pt x="1229" y="0"/>
                  </a:moveTo>
                  <a:cubicBezTo>
                    <a:pt x="447" y="0"/>
                    <a:pt x="1" y="563"/>
                    <a:pt x="456" y="1266"/>
                  </a:cubicBezTo>
                  <a:cubicBezTo>
                    <a:pt x="1125" y="2300"/>
                    <a:pt x="2280" y="2330"/>
                    <a:pt x="3404" y="2330"/>
                  </a:cubicBezTo>
                  <a:cubicBezTo>
                    <a:pt x="4650" y="2330"/>
                    <a:pt x="4650" y="415"/>
                    <a:pt x="3404" y="415"/>
                  </a:cubicBezTo>
                  <a:cubicBezTo>
                    <a:pt x="3202" y="415"/>
                    <a:pt x="2972" y="496"/>
                    <a:pt x="2769" y="496"/>
                  </a:cubicBezTo>
                  <a:cubicBezTo>
                    <a:pt x="2668" y="496"/>
                    <a:pt x="2573" y="476"/>
                    <a:pt x="2492" y="415"/>
                  </a:cubicBezTo>
                  <a:cubicBezTo>
                    <a:pt x="2036" y="124"/>
                    <a:pt x="1595" y="0"/>
                    <a:pt x="122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2"/>
            <p:cNvSpPr/>
            <p:nvPr/>
          </p:nvSpPr>
          <p:spPr>
            <a:xfrm flipH="1">
              <a:off x="9700447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0"/>
                  </a:moveTo>
                  <a:cubicBezTo>
                    <a:pt x="2128" y="0"/>
                    <a:pt x="1946" y="61"/>
                    <a:pt x="1763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4" y="851"/>
                    <a:pt x="0" y="1520"/>
                    <a:pt x="304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6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2" y="760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0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 flipH="1">
              <a:off x="9606306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1"/>
                  </a:moveTo>
                  <a:cubicBezTo>
                    <a:pt x="620" y="1"/>
                    <a:pt x="248" y="277"/>
                    <a:pt x="122" y="678"/>
                  </a:cubicBezTo>
                  <a:cubicBezTo>
                    <a:pt x="1" y="1195"/>
                    <a:pt x="305" y="1712"/>
                    <a:pt x="791" y="1864"/>
                  </a:cubicBezTo>
                  <a:cubicBezTo>
                    <a:pt x="1612" y="2198"/>
                    <a:pt x="2493" y="2411"/>
                    <a:pt x="3405" y="2472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1"/>
                    <a:pt x="103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 flipH="1">
              <a:off x="8201145" y="343292"/>
              <a:ext cx="48485" cy="9264"/>
            </a:xfrm>
            <a:custGeom>
              <a:avLst/>
              <a:gdLst/>
              <a:ahLst/>
              <a:cxnLst/>
              <a:rect l="l" t="t" r="r" b="b"/>
              <a:pathLst>
                <a:path w="1612" h="308" extrusionOk="0">
                  <a:moveTo>
                    <a:pt x="688" y="0"/>
                  </a:moveTo>
                  <a:cubicBezTo>
                    <a:pt x="433" y="0"/>
                    <a:pt x="182" y="103"/>
                    <a:pt x="0" y="308"/>
                  </a:cubicBezTo>
                  <a:cubicBezTo>
                    <a:pt x="547" y="277"/>
                    <a:pt x="1064" y="277"/>
                    <a:pt x="1611" y="277"/>
                  </a:cubicBezTo>
                  <a:cubicBezTo>
                    <a:pt x="1398" y="186"/>
                    <a:pt x="1155" y="95"/>
                    <a:pt x="942" y="34"/>
                  </a:cubicBezTo>
                  <a:cubicBezTo>
                    <a:pt x="859" y="11"/>
                    <a:pt x="773" y="0"/>
                    <a:pt x="68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 flipH="1">
              <a:off x="8711279" y="674349"/>
              <a:ext cx="38439" cy="43913"/>
            </a:xfrm>
            <a:custGeom>
              <a:avLst/>
              <a:gdLst/>
              <a:ahLst/>
              <a:cxnLst/>
              <a:rect l="l" t="t" r="r" b="b"/>
              <a:pathLst>
                <a:path w="1278" h="1460" extrusionOk="0">
                  <a:moveTo>
                    <a:pt x="973" y="0"/>
                  </a:moveTo>
                  <a:cubicBezTo>
                    <a:pt x="457" y="0"/>
                    <a:pt x="31" y="426"/>
                    <a:pt x="31" y="942"/>
                  </a:cubicBezTo>
                  <a:cubicBezTo>
                    <a:pt x="1" y="1125"/>
                    <a:pt x="1" y="1277"/>
                    <a:pt x="31" y="1459"/>
                  </a:cubicBezTo>
                  <a:cubicBezTo>
                    <a:pt x="213" y="1307"/>
                    <a:pt x="852" y="547"/>
                    <a:pt x="1277" y="61"/>
                  </a:cubicBezTo>
                  <a:cubicBezTo>
                    <a:pt x="1186" y="30"/>
                    <a:pt x="1095" y="0"/>
                    <a:pt x="9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 flipH="1">
              <a:off x="8605228" y="465435"/>
              <a:ext cx="56726" cy="101060"/>
            </a:xfrm>
            <a:custGeom>
              <a:avLst/>
              <a:gdLst/>
              <a:ahLst/>
              <a:cxnLst/>
              <a:rect l="l" t="t" r="r" b="b"/>
              <a:pathLst>
                <a:path w="1886" h="3360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2934"/>
                    <a:pt x="426" y="3359"/>
                    <a:pt x="943" y="3359"/>
                  </a:cubicBezTo>
                  <a:cubicBezTo>
                    <a:pt x="1064" y="3359"/>
                    <a:pt x="1186" y="3329"/>
                    <a:pt x="1308" y="3268"/>
                  </a:cubicBezTo>
                  <a:cubicBezTo>
                    <a:pt x="1490" y="3055"/>
                    <a:pt x="1703" y="2812"/>
                    <a:pt x="1855" y="2539"/>
                  </a:cubicBezTo>
                  <a:cubicBezTo>
                    <a:pt x="1885" y="2508"/>
                    <a:pt x="1885" y="2447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2"/>
            <p:cNvSpPr/>
            <p:nvPr/>
          </p:nvSpPr>
          <p:spPr>
            <a:xfrm flipH="1">
              <a:off x="7611487" y="343142"/>
              <a:ext cx="75013" cy="32273"/>
            </a:xfrm>
            <a:custGeom>
              <a:avLst/>
              <a:gdLst/>
              <a:ahLst/>
              <a:cxnLst/>
              <a:rect l="l" t="t" r="r" b="b"/>
              <a:pathLst>
                <a:path w="2494" h="1073" extrusionOk="0">
                  <a:moveTo>
                    <a:pt x="948" y="0"/>
                  </a:moveTo>
                  <a:cubicBezTo>
                    <a:pt x="531" y="0"/>
                    <a:pt x="162" y="282"/>
                    <a:pt x="62" y="708"/>
                  </a:cubicBezTo>
                  <a:cubicBezTo>
                    <a:pt x="1" y="830"/>
                    <a:pt x="1" y="951"/>
                    <a:pt x="31" y="1073"/>
                  </a:cubicBezTo>
                  <a:cubicBezTo>
                    <a:pt x="852" y="1012"/>
                    <a:pt x="1673" y="890"/>
                    <a:pt x="2493" y="708"/>
                  </a:cubicBezTo>
                  <a:cubicBezTo>
                    <a:pt x="2372" y="526"/>
                    <a:pt x="2189" y="404"/>
                    <a:pt x="2007" y="343"/>
                  </a:cubicBezTo>
                  <a:cubicBezTo>
                    <a:pt x="1733" y="252"/>
                    <a:pt x="1490" y="130"/>
                    <a:pt x="1217" y="39"/>
                  </a:cubicBezTo>
                  <a:cubicBezTo>
                    <a:pt x="1126" y="13"/>
                    <a:pt x="1036" y="0"/>
                    <a:pt x="94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2"/>
            <p:cNvSpPr/>
            <p:nvPr/>
          </p:nvSpPr>
          <p:spPr>
            <a:xfrm flipH="1">
              <a:off x="7898539" y="332254"/>
              <a:ext cx="136371" cy="44094"/>
            </a:xfrm>
            <a:custGeom>
              <a:avLst/>
              <a:gdLst/>
              <a:ahLst/>
              <a:cxnLst/>
              <a:rect l="l" t="t" r="r" b="b"/>
              <a:pathLst>
                <a:path w="4534" h="1466" extrusionOk="0">
                  <a:moveTo>
                    <a:pt x="1041" y="0"/>
                  </a:moveTo>
                  <a:cubicBezTo>
                    <a:pt x="289" y="0"/>
                    <a:pt x="1" y="371"/>
                    <a:pt x="460" y="1070"/>
                  </a:cubicBezTo>
                  <a:cubicBezTo>
                    <a:pt x="1767" y="1222"/>
                    <a:pt x="3074" y="1374"/>
                    <a:pt x="4381" y="1465"/>
                  </a:cubicBezTo>
                  <a:cubicBezTo>
                    <a:pt x="4533" y="888"/>
                    <a:pt x="4077" y="310"/>
                    <a:pt x="3469" y="310"/>
                  </a:cubicBezTo>
                  <a:cubicBezTo>
                    <a:pt x="3317" y="340"/>
                    <a:pt x="3165" y="356"/>
                    <a:pt x="3013" y="356"/>
                  </a:cubicBezTo>
                  <a:cubicBezTo>
                    <a:pt x="2861" y="356"/>
                    <a:pt x="2709" y="340"/>
                    <a:pt x="2557" y="310"/>
                  </a:cubicBezTo>
                  <a:cubicBezTo>
                    <a:pt x="1952" y="101"/>
                    <a:pt x="1433" y="0"/>
                    <a:pt x="10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 flipH="1">
              <a:off x="9247941" y="989916"/>
              <a:ext cx="47553" cy="15400"/>
            </a:xfrm>
            <a:custGeom>
              <a:avLst/>
              <a:gdLst/>
              <a:ahLst/>
              <a:cxnLst/>
              <a:rect l="l" t="t" r="r" b="b"/>
              <a:pathLst>
                <a:path w="1581" h="512" extrusionOk="0">
                  <a:moveTo>
                    <a:pt x="871" y="0"/>
                  </a:moveTo>
                  <a:cubicBezTo>
                    <a:pt x="540" y="0"/>
                    <a:pt x="216" y="163"/>
                    <a:pt x="31" y="450"/>
                  </a:cubicBezTo>
                  <a:lnTo>
                    <a:pt x="0" y="511"/>
                  </a:lnTo>
                  <a:cubicBezTo>
                    <a:pt x="517" y="481"/>
                    <a:pt x="1064" y="420"/>
                    <a:pt x="1581" y="329"/>
                  </a:cubicBezTo>
                  <a:cubicBezTo>
                    <a:pt x="1490" y="238"/>
                    <a:pt x="1429" y="177"/>
                    <a:pt x="1338" y="116"/>
                  </a:cubicBezTo>
                  <a:cubicBezTo>
                    <a:pt x="1190" y="37"/>
                    <a:pt x="1030" y="0"/>
                    <a:pt x="87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68;p2"/>
            <p:cNvSpPr/>
            <p:nvPr/>
          </p:nvSpPr>
          <p:spPr>
            <a:xfrm flipH="1">
              <a:off x="9808335" y="751135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4"/>
                    <a:pt x="426" y="426"/>
                    <a:pt x="62" y="61"/>
                  </a:cubicBezTo>
                  <a:cubicBezTo>
                    <a:pt x="31" y="61"/>
                    <a:pt x="31" y="31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69;p2"/>
            <p:cNvSpPr/>
            <p:nvPr/>
          </p:nvSpPr>
          <p:spPr>
            <a:xfrm flipH="1">
              <a:off x="9808335" y="179764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3"/>
                    <a:pt x="426" y="426"/>
                    <a:pt x="62" y="61"/>
                  </a:cubicBezTo>
                  <a:cubicBezTo>
                    <a:pt x="31" y="61"/>
                    <a:pt x="31" y="30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 flipH="1">
              <a:off x="9431440" y="952169"/>
              <a:ext cx="69750" cy="55072"/>
            </a:xfrm>
            <a:custGeom>
              <a:avLst/>
              <a:gdLst/>
              <a:ahLst/>
              <a:cxnLst/>
              <a:rect l="l" t="t" r="r" b="b"/>
              <a:pathLst>
                <a:path w="2319" h="1831" extrusionOk="0">
                  <a:moveTo>
                    <a:pt x="1153" y="0"/>
                  </a:moveTo>
                  <a:cubicBezTo>
                    <a:pt x="777" y="0"/>
                    <a:pt x="406" y="203"/>
                    <a:pt x="274" y="672"/>
                  </a:cubicBezTo>
                  <a:cubicBezTo>
                    <a:pt x="183" y="1006"/>
                    <a:pt x="92" y="1341"/>
                    <a:pt x="0" y="1675"/>
                  </a:cubicBezTo>
                  <a:cubicBezTo>
                    <a:pt x="0" y="1675"/>
                    <a:pt x="1632" y="1830"/>
                    <a:pt x="1883" y="1830"/>
                  </a:cubicBezTo>
                  <a:cubicBezTo>
                    <a:pt x="1904" y="1830"/>
                    <a:pt x="1915" y="1829"/>
                    <a:pt x="1915" y="1827"/>
                  </a:cubicBezTo>
                  <a:cubicBezTo>
                    <a:pt x="1976" y="1614"/>
                    <a:pt x="2037" y="1401"/>
                    <a:pt x="2098" y="1189"/>
                  </a:cubicBezTo>
                  <a:cubicBezTo>
                    <a:pt x="2318" y="472"/>
                    <a:pt x="1728" y="0"/>
                    <a:pt x="115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 flipH="1">
              <a:off x="9045011" y="896948"/>
              <a:ext cx="131048" cy="71795"/>
            </a:xfrm>
            <a:custGeom>
              <a:avLst/>
              <a:gdLst/>
              <a:ahLst/>
              <a:cxnLst/>
              <a:rect l="l" t="t" r="r" b="b"/>
              <a:pathLst>
                <a:path w="4357" h="2387" extrusionOk="0">
                  <a:moveTo>
                    <a:pt x="1328" y="0"/>
                  </a:moveTo>
                  <a:cubicBezTo>
                    <a:pt x="660" y="0"/>
                    <a:pt x="0" y="692"/>
                    <a:pt x="467" y="1414"/>
                  </a:cubicBezTo>
                  <a:cubicBezTo>
                    <a:pt x="802" y="1930"/>
                    <a:pt x="1379" y="2295"/>
                    <a:pt x="2017" y="2386"/>
                  </a:cubicBezTo>
                  <a:cubicBezTo>
                    <a:pt x="2808" y="2113"/>
                    <a:pt x="3598" y="1809"/>
                    <a:pt x="4327" y="1475"/>
                  </a:cubicBezTo>
                  <a:cubicBezTo>
                    <a:pt x="4357" y="975"/>
                    <a:pt x="3961" y="561"/>
                    <a:pt x="3468" y="561"/>
                  </a:cubicBezTo>
                  <a:cubicBezTo>
                    <a:pt x="3450" y="561"/>
                    <a:pt x="3433" y="562"/>
                    <a:pt x="3416" y="563"/>
                  </a:cubicBezTo>
                  <a:lnTo>
                    <a:pt x="2473" y="563"/>
                  </a:lnTo>
                  <a:cubicBezTo>
                    <a:pt x="2382" y="532"/>
                    <a:pt x="2291" y="532"/>
                    <a:pt x="2200" y="502"/>
                  </a:cubicBezTo>
                  <a:cubicBezTo>
                    <a:pt x="2114" y="480"/>
                    <a:pt x="2073" y="459"/>
                    <a:pt x="2079" y="459"/>
                  </a:cubicBezTo>
                  <a:cubicBezTo>
                    <a:pt x="2081" y="459"/>
                    <a:pt x="2091" y="463"/>
                    <a:pt x="2109" y="471"/>
                  </a:cubicBezTo>
                  <a:cubicBezTo>
                    <a:pt x="2177" y="471"/>
                    <a:pt x="2109" y="420"/>
                    <a:pt x="2096" y="420"/>
                  </a:cubicBezTo>
                  <a:cubicBezTo>
                    <a:pt x="2095" y="420"/>
                    <a:pt x="2095" y="420"/>
                    <a:pt x="2095" y="420"/>
                  </a:cubicBezTo>
                  <a:lnTo>
                    <a:pt x="2095" y="420"/>
                  </a:lnTo>
                  <a:cubicBezTo>
                    <a:pt x="1894" y="124"/>
                    <a:pt x="1610" y="0"/>
                    <a:pt x="132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2"/>
            <p:cNvSpPr/>
            <p:nvPr/>
          </p:nvSpPr>
          <p:spPr>
            <a:xfrm flipH="1">
              <a:off x="9810170" y="426575"/>
              <a:ext cx="11008" cy="43011"/>
            </a:xfrm>
            <a:custGeom>
              <a:avLst/>
              <a:gdLst/>
              <a:ahLst/>
              <a:cxnLst/>
              <a:rect l="l" t="t" r="r" b="b"/>
              <a:pathLst>
                <a:path w="366" h="1430" extrusionOk="0">
                  <a:moveTo>
                    <a:pt x="1" y="1"/>
                  </a:moveTo>
                  <a:lnTo>
                    <a:pt x="1" y="1429"/>
                  </a:lnTo>
                  <a:cubicBezTo>
                    <a:pt x="62" y="1338"/>
                    <a:pt x="92" y="1247"/>
                    <a:pt x="153" y="1156"/>
                  </a:cubicBezTo>
                  <a:cubicBezTo>
                    <a:pt x="366" y="761"/>
                    <a:pt x="305" y="305"/>
                    <a:pt x="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2"/>
            <p:cNvSpPr/>
            <p:nvPr/>
          </p:nvSpPr>
          <p:spPr>
            <a:xfrm flipH="1">
              <a:off x="8665562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4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0" y="2068"/>
                    <a:pt x="244" y="3223"/>
                    <a:pt x="1186" y="3952"/>
                  </a:cubicBezTo>
                  <a:cubicBezTo>
                    <a:pt x="1368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2"/>
            <p:cNvSpPr/>
            <p:nvPr/>
          </p:nvSpPr>
          <p:spPr>
            <a:xfrm flipH="1">
              <a:off x="9345780" y="790987"/>
              <a:ext cx="113903" cy="60937"/>
            </a:xfrm>
            <a:custGeom>
              <a:avLst/>
              <a:gdLst/>
              <a:ahLst/>
              <a:cxnLst/>
              <a:rect l="l" t="t" r="r" b="b"/>
              <a:pathLst>
                <a:path w="3787" h="2026" extrusionOk="0">
                  <a:moveTo>
                    <a:pt x="2173" y="0"/>
                  </a:moveTo>
                  <a:cubicBezTo>
                    <a:pt x="1698" y="0"/>
                    <a:pt x="1223" y="61"/>
                    <a:pt x="748" y="165"/>
                  </a:cubicBezTo>
                  <a:cubicBezTo>
                    <a:pt x="353" y="256"/>
                    <a:pt x="110" y="590"/>
                    <a:pt x="79" y="985"/>
                  </a:cubicBezTo>
                  <a:cubicBezTo>
                    <a:pt x="1" y="1562"/>
                    <a:pt x="442" y="2025"/>
                    <a:pt x="974" y="2025"/>
                  </a:cubicBezTo>
                  <a:cubicBezTo>
                    <a:pt x="1059" y="2025"/>
                    <a:pt x="1146" y="2014"/>
                    <a:pt x="1234" y="1988"/>
                  </a:cubicBezTo>
                  <a:cubicBezTo>
                    <a:pt x="1588" y="1929"/>
                    <a:pt x="1941" y="1896"/>
                    <a:pt x="2286" y="1896"/>
                  </a:cubicBezTo>
                  <a:cubicBezTo>
                    <a:pt x="2475" y="1896"/>
                    <a:pt x="2662" y="1906"/>
                    <a:pt x="2845" y="1928"/>
                  </a:cubicBezTo>
                  <a:cubicBezTo>
                    <a:pt x="2862" y="1929"/>
                    <a:pt x="2878" y="1929"/>
                    <a:pt x="2894" y="1929"/>
                  </a:cubicBezTo>
                  <a:cubicBezTo>
                    <a:pt x="3389" y="1929"/>
                    <a:pt x="3787" y="1486"/>
                    <a:pt x="3757" y="985"/>
                  </a:cubicBezTo>
                  <a:cubicBezTo>
                    <a:pt x="3787" y="485"/>
                    <a:pt x="3389" y="42"/>
                    <a:pt x="2894" y="42"/>
                  </a:cubicBezTo>
                  <a:cubicBezTo>
                    <a:pt x="2878" y="42"/>
                    <a:pt x="2862" y="42"/>
                    <a:pt x="2845" y="43"/>
                  </a:cubicBezTo>
                  <a:cubicBezTo>
                    <a:pt x="2621" y="14"/>
                    <a:pt x="2397" y="0"/>
                    <a:pt x="21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2"/>
            <p:cNvSpPr/>
            <p:nvPr/>
          </p:nvSpPr>
          <p:spPr>
            <a:xfrm flipH="1">
              <a:off x="9176629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76;p2"/>
            <p:cNvSpPr/>
            <p:nvPr/>
          </p:nvSpPr>
          <p:spPr>
            <a:xfrm flipH="1">
              <a:off x="877711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7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2"/>
            <p:cNvSpPr/>
            <p:nvPr/>
          </p:nvSpPr>
          <p:spPr>
            <a:xfrm flipH="1">
              <a:off x="8822834" y="790446"/>
              <a:ext cx="63103" cy="49387"/>
            </a:xfrm>
            <a:custGeom>
              <a:avLst/>
              <a:gdLst/>
              <a:ahLst/>
              <a:cxnLst/>
              <a:rect l="l" t="t" r="r" b="b"/>
              <a:pathLst>
                <a:path w="2098" h="1642" extrusionOk="0">
                  <a:moveTo>
                    <a:pt x="2098" y="0"/>
                  </a:moveTo>
                  <a:cubicBezTo>
                    <a:pt x="1612" y="0"/>
                    <a:pt x="1125" y="31"/>
                    <a:pt x="669" y="152"/>
                  </a:cubicBezTo>
                  <a:cubicBezTo>
                    <a:pt x="274" y="243"/>
                    <a:pt x="31" y="608"/>
                    <a:pt x="1" y="973"/>
                  </a:cubicBezTo>
                  <a:cubicBezTo>
                    <a:pt x="1" y="1216"/>
                    <a:pt x="61" y="1459"/>
                    <a:pt x="183" y="1642"/>
                  </a:cubicBezTo>
                  <a:cubicBezTo>
                    <a:pt x="852" y="1125"/>
                    <a:pt x="1490" y="578"/>
                    <a:pt x="209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2"/>
            <p:cNvSpPr/>
            <p:nvPr/>
          </p:nvSpPr>
          <p:spPr>
            <a:xfrm flipH="1">
              <a:off x="9477397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2"/>
            <p:cNvSpPr/>
            <p:nvPr/>
          </p:nvSpPr>
          <p:spPr>
            <a:xfrm flipH="1">
              <a:off x="912907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8" y="0"/>
                    <a:pt x="1946" y="61"/>
                    <a:pt x="1794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21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2"/>
            <p:cNvSpPr/>
            <p:nvPr/>
          </p:nvSpPr>
          <p:spPr>
            <a:xfrm flipH="1">
              <a:off x="9176629" y="465435"/>
              <a:ext cx="56696" cy="100820"/>
            </a:xfrm>
            <a:custGeom>
              <a:avLst/>
              <a:gdLst/>
              <a:ahLst/>
              <a:cxnLst/>
              <a:rect l="l" t="t" r="r" b="b"/>
              <a:pathLst>
                <a:path w="1885" h="3352" extrusionOk="0">
                  <a:moveTo>
                    <a:pt x="943" y="1"/>
                  </a:moveTo>
                  <a:cubicBezTo>
                    <a:pt x="471" y="1"/>
                    <a:pt x="0" y="320"/>
                    <a:pt x="0" y="958"/>
                  </a:cubicBezTo>
                  <a:lnTo>
                    <a:pt x="0" y="2417"/>
                  </a:lnTo>
                  <a:cubicBezTo>
                    <a:pt x="0" y="3040"/>
                    <a:pt x="471" y="3352"/>
                    <a:pt x="943" y="3352"/>
                  </a:cubicBezTo>
                  <a:cubicBezTo>
                    <a:pt x="1414" y="3352"/>
                    <a:pt x="1885" y="3040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2"/>
            <p:cNvSpPr/>
            <p:nvPr/>
          </p:nvSpPr>
          <p:spPr>
            <a:xfrm flipH="1">
              <a:off x="8922478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70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7"/>
                    <a:pt x="594" y="4719"/>
                    <a:pt x="1166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1" y="3561"/>
                    <a:pt x="2373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4" y="339"/>
                    <a:pt x="3923" y="279"/>
                  </a:cubicBezTo>
                  <a:cubicBezTo>
                    <a:pt x="3892" y="248"/>
                    <a:pt x="3832" y="218"/>
                    <a:pt x="3801" y="188"/>
                  </a:cubicBezTo>
                  <a:cubicBezTo>
                    <a:pt x="3680" y="96"/>
                    <a:pt x="3558" y="66"/>
                    <a:pt x="3437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2"/>
            <p:cNvSpPr/>
            <p:nvPr/>
          </p:nvSpPr>
          <p:spPr>
            <a:xfrm flipH="1">
              <a:off x="9129076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1"/>
                  </a:moveTo>
                  <a:cubicBezTo>
                    <a:pt x="2128" y="1"/>
                    <a:pt x="1946" y="61"/>
                    <a:pt x="1794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12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5" y="852"/>
                    <a:pt x="1" y="1520"/>
                    <a:pt x="305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186" y="2554"/>
                  </a:cubicBezTo>
                  <a:cubicBezTo>
                    <a:pt x="1247" y="2554"/>
                    <a:pt x="1308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3" y="761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2"/>
            <p:cNvSpPr/>
            <p:nvPr/>
          </p:nvSpPr>
          <p:spPr>
            <a:xfrm flipH="1">
              <a:off x="9034905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1"/>
                  </a:moveTo>
                  <a:cubicBezTo>
                    <a:pt x="620" y="1"/>
                    <a:pt x="247" y="277"/>
                    <a:pt x="122" y="678"/>
                  </a:cubicBezTo>
                  <a:cubicBezTo>
                    <a:pt x="0" y="1195"/>
                    <a:pt x="304" y="1712"/>
                    <a:pt x="790" y="1864"/>
                  </a:cubicBezTo>
                  <a:cubicBezTo>
                    <a:pt x="1611" y="2198"/>
                    <a:pt x="2492" y="2411"/>
                    <a:pt x="3404" y="2472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1"/>
                    <a:pt x="103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2"/>
            <p:cNvSpPr/>
            <p:nvPr/>
          </p:nvSpPr>
          <p:spPr>
            <a:xfrm flipH="1">
              <a:off x="8660569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791" y="906"/>
                    <a:pt x="548" y="1301"/>
                    <a:pt x="274" y="1666"/>
                  </a:cubicBezTo>
                  <a:cubicBezTo>
                    <a:pt x="1" y="2122"/>
                    <a:pt x="153" y="2699"/>
                    <a:pt x="609" y="2973"/>
                  </a:cubicBezTo>
                  <a:cubicBezTo>
                    <a:pt x="756" y="3051"/>
                    <a:pt x="917" y="3089"/>
                    <a:pt x="1075" y="3089"/>
                  </a:cubicBezTo>
                  <a:cubicBezTo>
                    <a:pt x="1407" y="3089"/>
                    <a:pt x="1731" y="2926"/>
                    <a:pt x="1916" y="2638"/>
                  </a:cubicBezTo>
                  <a:cubicBezTo>
                    <a:pt x="2189" y="2243"/>
                    <a:pt x="2432" y="1848"/>
                    <a:pt x="2675" y="1453"/>
                  </a:cubicBezTo>
                  <a:cubicBezTo>
                    <a:pt x="3116" y="698"/>
                    <a:pt x="2471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2"/>
            <p:cNvSpPr/>
            <p:nvPr/>
          </p:nvSpPr>
          <p:spPr>
            <a:xfrm flipH="1">
              <a:off x="9606306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8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2"/>
            <p:cNvSpPr/>
            <p:nvPr/>
          </p:nvSpPr>
          <p:spPr>
            <a:xfrm flipH="1">
              <a:off x="9607208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52" y="2223"/>
                    <a:pt x="4652" y="308"/>
                    <a:pt x="3406" y="308"/>
                  </a:cubicBezTo>
                  <a:cubicBezTo>
                    <a:pt x="3204" y="308"/>
                    <a:pt x="2987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6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2"/>
            <p:cNvSpPr/>
            <p:nvPr/>
          </p:nvSpPr>
          <p:spPr>
            <a:xfrm flipH="1">
              <a:off x="9091600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2"/>
            <p:cNvSpPr/>
            <p:nvPr/>
          </p:nvSpPr>
          <p:spPr>
            <a:xfrm flipH="1">
              <a:off x="8490964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" name="Google Shape;89;p2"/>
            <p:cNvSpPr/>
            <p:nvPr/>
          </p:nvSpPr>
          <p:spPr>
            <a:xfrm flipH="1">
              <a:off x="9493849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69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5" y="4506"/>
                    <a:pt x="2038" y="4048"/>
                  </a:cubicBezTo>
                  <a:cubicBezTo>
                    <a:pt x="2099" y="3804"/>
                    <a:pt x="2220" y="3561"/>
                    <a:pt x="2372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3" y="339"/>
                    <a:pt x="3923" y="278"/>
                  </a:cubicBezTo>
                  <a:cubicBezTo>
                    <a:pt x="3892" y="248"/>
                    <a:pt x="3831" y="218"/>
                    <a:pt x="3801" y="187"/>
                  </a:cubicBezTo>
                  <a:cubicBezTo>
                    <a:pt x="3679" y="96"/>
                    <a:pt x="3558" y="66"/>
                    <a:pt x="3436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" name="Google Shape;90;p2"/>
            <p:cNvSpPr/>
            <p:nvPr/>
          </p:nvSpPr>
          <p:spPr>
            <a:xfrm flipH="1">
              <a:off x="9570936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0" y="969"/>
                    <a:pt x="700" y="1669"/>
                  </a:cubicBezTo>
                  <a:cubicBezTo>
                    <a:pt x="1156" y="2034"/>
                    <a:pt x="1703" y="2277"/>
                    <a:pt x="2281" y="2368"/>
                  </a:cubicBezTo>
                  <a:cubicBezTo>
                    <a:pt x="2385" y="2396"/>
                    <a:pt x="2483" y="2409"/>
                    <a:pt x="2576" y="2409"/>
                  </a:cubicBezTo>
                  <a:cubicBezTo>
                    <a:pt x="3596" y="2409"/>
                    <a:pt x="3912" y="851"/>
                    <a:pt x="2798" y="545"/>
                  </a:cubicBezTo>
                  <a:cubicBezTo>
                    <a:pt x="2615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6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"/>
            <p:cNvSpPr/>
            <p:nvPr/>
          </p:nvSpPr>
          <p:spPr>
            <a:xfrm flipH="1">
              <a:off x="9340006" y="457434"/>
              <a:ext cx="91676" cy="77540"/>
            </a:xfrm>
            <a:custGeom>
              <a:avLst/>
              <a:gdLst/>
              <a:ahLst/>
              <a:cxnLst/>
              <a:rect l="l" t="t" r="r" b="b"/>
              <a:pathLst>
                <a:path w="3048" h="2578" extrusionOk="0">
                  <a:moveTo>
                    <a:pt x="1331" y="0"/>
                  </a:moveTo>
                  <a:cubicBezTo>
                    <a:pt x="398" y="0"/>
                    <a:pt x="0" y="1357"/>
                    <a:pt x="972" y="1802"/>
                  </a:cubicBezTo>
                  <a:lnTo>
                    <a:pt x="1002" y="1832"/>
                  </a:lnTo>
                  <a:cubicBezTo>
                    <a:pt x="1002" y="1832"/>
                    <a:pt x="1002" y="1893"/>
                    <a:pt x="1033" y="1893"/>
                  </a:cubicBezTo>
                  <a:cubicBezTo>
                    <a:pt x="1165" y="2372"/>
                    <a:pt x="1528" y="2578"/>
                    <a:pt x="1898" y="2578"/>
                  </a:cubicBezTo>
                  <a:cubicBezTo>
                    <a:pt x="2465" y="2578"/>
                    <a:pt x="3047" y="2094"/>
                    <a:pt x="2826" y="1376"/>
                  </a:cubicBezTo>
                  <a:lnTo>
                    <a:pt x="2857" y="1376"/>
                  </a:lnTo>
                  <a:cubicBezTo>
                    <a:pt x="2674" y="768"/>
                    <a:pt x="2188" y="251"/>
                    <a:pt x="1610" y="39"/>
                  </a:cubicBezTo>
                  <a:cubicBezTo>
                    <a:pt x="1513" y="12"/>
                    <a:pt x="1420" y="0"/>
                    <a:pt x="133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"/>
            <p:cNvSpPr/>
            <p:nvPr/>
          </p:nvSpPr>
          <p:spPr>
            <a:xfrm flipH="1">
              <a:off x="8760966" y="457404"/>
              <a:ext cx="81991" cy="77570"/>
            </a:xfrm>
            <a:custGeom>
              <a:avLst/>
              <a:gdLst/>
              <a:ahLst/>
              <a:cxnLst/>
              <a:rect l="l" t="t" r="r" b="b"/>
              <a:pathLst>
                <a:path w="2726" h="2579" extrusionOk="0">
                  <a:moveTo>
                    <a:pt x="1008" y="0"/>
                  </a:moveTo>
                  <a:cubicBezTo>
                    <a:pt x="592" y="0"/>
                    <a:pt x="222" y="282"/>
                    <a:pt x="122" y="708"/>
                  </a:cubicBezTo>
                  <a:cubicBezTo>
                    <a:pt x="0" y="1134"/>
                    <a:pt x="213" y="1620"/>
                    <a:pt x="639" y="1803"/>
                  </a:cubicBezTo>
                  <a:cubicBezTo>
                    <a:pt x="639" y="1803"/>
                    <a:pt x="669" y="1833"/>
                    <a:pt x="669" y="1833"/>
                  </a:cubicBezTo>
                  <a:lnTo>
                    <a:pt x="699" y="1894"/>
                  </a:lnTo>
                  <a:cubicBezTo>
                    <a:pt x="843" y="2373"/>
                    <a:pt x="1209" y="2579"/>
                    <a:pt x="1580" y="2579"/>
                  </a:cubicBezTo>
                  <a:cubicBezTo>
                    <a:pt x="2148" y="2579"/>
                    <a:pt x="2726" y="2095"/>
                    <a:pt x="2523" y="1377"/>
                  </a:cubicBezTo>
                  <a:cubicBezTo>
                    <a:pt x="2341" y="769"/>
                    <a:pt x="1885" y="252"/>
                    <a:pt x="1277" y="40"/>
                  </a:cubicBezTo>
                  <a:cubicBezTo>
                    <a:pt x="1187" y="13"/>
                    <a:pt x="1096" y="0"/>
                    <a:pt x="100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"/>
            <p:cNvSpPr/>
            <p:nvPr/>
          </p:nvSpPr>
          <p:spPr>
            <a:xfrm flipH="1">
              <a:off x="9231940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821" y="906"/>
                    <a:pt x="578" y="1301"/>
                    <a:pt x="274" y="1666"/>
                  </a:cubicBezTo>
                  <a:cubicBezTo>
                    <a:pt x="0" y="2122"/>
                    <a:pt x="152" y="2699"/>
                    <a:pt x="608" y="2973"/>
                  </a:cubicBezTo>
                  <a:cubicBezTo>
                    <a:pt x="756" y="3051"/>
                    <a:pt x="916" y="3089"/>
                    <a:pt x="1075" y="3089"/>
                  </a:cubicBezTo>
                  <a:cubicBezTo>
                    <a:pt x="1406" y="3089"/>
                    <a:pt x="1730" y="2926"/>
                    <a:pt x="1915" y="2638"/>
                  </a:cubicBezTo>
                  <a:cubicBezTo>
                    <a:pt x="2189" y="2243"/>
                    <a:pt x="2462" y="1878"/>
                    <a:pt x="2675" y="1453"/>
                  </a:cubicBezTo>
                  <a:cubicBezTo>
                    <a:pt x="3116" y="698"/>
                    <a:pt x="2470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" name="Google Shape;94;p2"/>
            <p:cNvSpPr/>
            <p:nvPr/>
          </p:nvSpPr>
          <p:spPr>
            <a:xfrm flipH="1">
              <a:off x="9306741" y="343142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0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" name="Google Shape;95;p2"/>
            <p:cNvSpPr/>
            <p:nvPr/>
          </p:nvSpPr>
          <p:spPr>
            <a:xfrm flipH="1">
              <a:off x="9345780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" name="Google Shape;96;p2"/>
            <p:cNvSpPr/>
            <p:nvPr/>
          </p:nvSpPr>
          <p:spPr>
            <a:xfrm flipH="1">
              <a:off x="9585283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7" name="Google Shape;97;p2"/>
          <p:cNvSpPr txBox="1">
            <a:spLocks noGrp="1"/>
          </p:cNvSpPr>
          <p:nvPr>
            <p:ph type="ctrTitle"/>
          </p:nvPr>
        </p:nvSpPr>
        <p:spPr>
          <a:xfrm>
            <a:off x="2767400" y="1797467"/>
            <a:ext cx="6657200" cy="156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4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subTitle" idx="2"/>
          </p:nvPr>
        </p:nvSpPr>
        <p:spPr>
          <a:xfrm>
            <a:off x="2767400" y="3351779"/>
            <a:ext cx="6657200" cy="11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33">
                <a:solidFill>
                  <a:schemeClr val="accen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33">
                <a:solidFill>
                  <a:schemeClr val="dk1"/>
                </a:solidFill>
                <a:latin typeface="Inter Black"/>
                <a:ea typeface="Inter Black"/>
                <a:cs typeface="Inter Black"/>
                <a:sym typeface="Inter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101" name="Google Shape;101;p2"/>
          <p:cNvGrpSpPr/>
          <p:nvPr/>
        </p:nvGrpSpPr>
        <p:grpSpPr>
          <a:xfrm rot="-5400000">
            <a:off x="146167" y="-1571966"/>
            <a:ext cx="2226000" cy="5369900"/>
            <a:chOff x="5692625" y="470675"/>
            <a:chExt cx="1669500" cy="4027425"/>
          </a:xfrm>
        </p:grpSpPr>
        <p:sp>
          <p:nvSpPr>
            <p:cNvPr id="102" name="Google Shape;102;p2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6" name="Google Shape;266;p2"/>
          <p:cNvGrpSpPr/>
          <p:nvPr/>
        </p:nvGrpSpPr>
        <p:grpSpPr>
          <a:xfrm rot="5400000">
            <a:off x="9247415" y="3939289"/>
            <a:ext cx="2129692" cy="3962699"/>
            <a:chOff x="7133475" y="-152400"/>
            <a:chExt cx="2090119" cy="3889065"/>
          </a:xfrm>
        </p:grpSpPr>
        <p:sp>
          <p:nvSpPr>
            <p:cNvPr id="267" name="Google Shape;267;p2"/>
            <p:cNvSpPr/>
            <p:nvPr/>
          </p:nvSpPr>
          <p:spPr>
            <a:xfrm>
              <a:off x="7133475" y="-152400"/>
              <a:ext cx="2090118" cy="3889065"/>
            </a:xfrm>
            <a:custGeom>
              <a:avLst/>
              <a:gdLst/>
              <a:ahLst/>
              <a:cxnLst/>
              <a:rect l="l" t="t" r="r" b="b"/>
              <a:pathLst>
                <a:path w="49961" h="92962" extrusionOk="0">
                  <a:moveTo>
                    <a:pt x="16101" y="0"/>
                  </a:moveTo>
                  <a:lnTo>
                    <a:pt x="1" y="45571"/>
                  </a:lnTo>
                  <a:lnTo>
                    <a:pt x="49961" y="92961"/>
                  </a:lnTo>
                  <a:lnTo>
                    <a:pt x="49961" y="0"/>
                  </a:lnTo>
                  <a:close/>
                </a:path>
              </a:pathLst>
            </a:custGeom>
            <a:solidFill>
              <a:srgbClr val="FCE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7151548" y="-152400"/>
              <a:ext cx="2072046" cy="3887141"/>
            </a:xfrm>
            <a:custGeom>
              <a:avLst/>
              <a:gdLst/>
              <a:ahLst/>
              <a:cxnLst/>
              <a:rect l="l" t="t" r="r" b="b"/>
              <a:pathLst>
                <a:path w="49529" h="92916" extrusionOk="0">
                  <a:moveTo>
                    <a:pt x="26834" y="1274"/>
                  </a:moveTo>
                  <a:lnTo>
                    <a:pt x="26834" y="7323"/>
                  </a:lnTo>
                  <a:lnTo>
                    <a:pt x="20785" y="7323"/>
                  </a:lnTo>
                  <a:lnTo>
                    <a:pt x="20785" y="1274"/>
                  </a:lnTo>
                  <a:close/>
                  <a:moveTo>
                    <a:pt x="34020" y="1274"/>
                  </a:moveTo>
                  <a:lnTo>
                    <a:pt x="34020" y="7323"/>
                  </a:lnTo>
                  <a:lnTo>
                    <a:pt x="27971" y="7323"/>
                  </a:lnTo>
                  <a:lnTo>
                    <a:pt x="27971" y="1274"/>
                  </a:lnTo>
                  <a:close/>
                  <a:moveTo>
                    <a:pt x="41206" y="1274"/>
                  </a:moveTo>
                  <a:lnTo>
                    <a:pt x="41206" y="7323"/>
                  </a:lnTo>
                  <a:lnTo>
                    <a:pt x="35157" y="7323"/>
                  </a:lnTo>
                  <a:lnTo>
                    <a:pt x="35157" y="1274"/>
                  </a:lnTo>
                  <a:close/>
                  <a:moveTo>
                    <a:pt x="48392" y="1274"/>
                  </a:moveTo>
                  <a:lnTo>
                    <a:pt x="48392" y="7323"/>
                  </a:lnTo>
                  <a:lnTo>
                    <a:pt x="42365" y="7323"/>
                  </a:lnTo>
                  <a:lnTo>
                    <a:pt x="42365" y="1274"/>
                  </a:lnTo>
                  <a:close/>
                  <a:moveTo>
                    <a:pt x="19648" y="8460"/>
                  </a:moveTo>
                  <a:lnTo>
                    <a:pt x="19648" y="14486"/>
                  </a:lnTo>
                  <a:lnTo>
                    <a:pt x="13599" y="14486"/>
                  </a:lnTo>
                  <a:lnTo>
                    <a:pt x="13599" y="8460"/>
                  </a:lnTo>
                  <a:close/>
                  <a:moveTo>
                    <a:pt x="26834" y="8460"/>
                  </a:moveTo>
                  <a:lnTo>
                    <a:pt x="26834" y="14486"/>
                  </a:lnTo>
                  <a:lnTo>
                    <a:pt x="20785" y="14486"/>
                  </a:lnTo>
                  <a:lnTo>
                    <a:pt x="20785" y="8460"/>
                  </a:lnTo>
                  <a:close/>
                  <a:moveTo>
                    <a:pt x="34020" y="8460"/>
                  </a:moveTo>
                  <a:lnTo>
                    <a:pt x="34020" y="14486"/>
                  </a:lnTo>
                  <a:lnTo>
                    <a:pt x="27971" y="14486"/>
                  </a:lnTo>
                  <a:lnTo>
                    <a:pt x="27971" y="8460"/>
                  </a:lnTo>
                  <a:close/>
                  <a:moveTo>
                    <a:pt x="41206" y="8460"/>
                  </a:moveTo>
                  <a:lnTo>
                    <a:pt x="41206" y="14486"/>
                  </a:lnTo>
                  <a:lnTo>
                    <a:pt x="35157" y="14486"/>
                  </a:lnTo>
                  <a:lnTo>
                    <a:pt x="35157" y="8460"/>
                  </a:lnTo>
                  <a:close/>
                  <a:moveTo>
                    <a:pt x="48392" y="8460"/>
                  </a:moveTo>
                  <a:lnTo>
                    <a:pt x="48392" y="14486"/>
                  </a:lnTo>
                  <a:lnTo>
                    <a:pt x="42365" y="14486"/>
                  </a:lnTo>
                  <a:lnTo>
                    <a:pt x="42365" y="8460"/>
                  </a:lnTo>
                  <a:close/>
                  <a:moveTo>
                    <a:pt x="19648" y="15645"/>
                  </a:moveTo>
                  <a:lnTo>
                    <a:pt x="19648" y="21671"/>
                  </a:lnTo>
                  <a:lnTo>
                    <a:pt x="13599" y="21671"/>
                  </a:lnTo>
                  <a:lnTo>
                    <a:pt x="13599" y="15645"/>
                  </a:lnTo>
                  <a:close/>
                  <a:moveTo>
                    <a:pt x="26834" y="15645"/>
                  </a:moveTo>
                  <a:lnTo>
                    <a:pt x="26834" y="21671"/>
                  </a:lnTo>
                  <a:lnTo>
                    <a:pt x="20785" y="21671"/>
                  </a:lnTo>
                  <a:lnTo>
                    <a:pt x="20785" y="15645"/>
                  </a:lnTo>
                  <a:close/>
                  <a:moveTo>
                    <a:pt x="34020" y="15645"/>
                  </a:moveTo>
                  <a:lnTo>
                    <a:pt x="34020" y="21671"/>
                  </a:lnTo>
                  <a:lnTo>
                    <a:pt x="27971" y="21671"/>
                  </a:lnTo>
                  <a:lnTo>
                    <a:pt x="27971" y="15645"/>
                  </a:lnTo>
                  <a:close/>
                  <a:moveTo>
                    <a:pt x="41206" y="15645"/>
                  </a:moveTo>
                  <a:lnTo>
                    <a:pt x="41206" y="21671"/>
                  </a:lnTo>
                  <a:lnTo>
                    <a:pt x="35157" y="21671"/>
                  </a:lnTo>
                  <a:lnTo>
                    <a:pt x="35157" y="15645"/>
                  </a:lnTo>
                  <a:close/>
                  <a:moveTo>
                    <a:pt x="48392" y="15645"/>
                  </a:moveTo>
                  <a:lnTo>
                    <a:pt x="48392" y="21671"/>
                  </a:lnTo>
                  <a:lnTo>
                    <a:pt x="42365" y="21671"/>
                  </a:lnTo>
                  <a:lnTo>
                    <a:pt x="42365" y="15645"/>
                  </a:lnTo>
                  <a:close/>
                  <a:moveTo>
                    <a:pt x="19648" y="22808"/>
                  </a:moveTo>
                  <a:lnTo>
                    <a:pt x="19648" y="28835"/>
                  </a:lnTo>
                  <a:lnTo>
                    <a:pt x="13599" y="28835"/>
                  </a:lnTo>
                  <a:lnTo>
                    <a:pt x="13599" y="22808"/>
                  </a:lnTo>
                  <a:close/>
                  <a:moveTo>
                    <a:pt x="26834" y="22808"/>
                  </a:moveTo>
                  <a:lnTo>
                    <a:pt x="26834" y="28835"/>
                  </a:lnTo>
                  <a:lnTo>
                    <a:pt x="20785" y="28835"/>
                  </a:lnTo>
                  <a:lnTo>
                    <a:pt x="20785" y="22808"/>
                  </a:lnTo>
                  <a:close/>
                  <a:moveTo>
                    <a:pt x="34020" y="22808"/>
                  </a:moveTo>
                  <a:lnTo>
                    <a:pt x="34020" y="28835"/>
                  </a:lnTo>
                  <a:lnTo>
                    <a:pt x="27971" y="28835"/>
                  </a:lnTo>
                  <a:lnTo>
                    <a:pt x="27971" y="22808"/>
                  </a:lnTo>
                  <a:close/>
                  <a:moveTo>
                    <a:pt x="41206" y="22808"/>
                  </a:moveTo>
                  <a:lnTo>
                    <a:pt x="41206" y="28835"/>
                  </a:lnTo>
                  <a:lnTo>
                    <a:pt x="35157" y="28835"/>
                  </a:lnTo>
                  <a:lnTo>
                    <a:pt x="35157" y="22808"/>
                  </a:lnTo>
                  <a:close/>
                  <a:moveTo>
                    <a:pt x="48392" y="22808"/>
                  </a:moveTo>
                  <a:lnTo>
                    <a:pt x="48392" y="28835"/>
                  </a:lnTo>
                  <a:lnTo>
                    <a:pt x="42365" y="28835"/>
                  </a:lnTo>
                  <a:lnTo>
                    <a:pt x="42365" y="22808"/>
                  </a:lnTo>
                  <a:close/>
                  <a:moveTo>
                    <a:pt x="12462" y="29994"/>
                  </a:moveTo>
                  <a:lnTo>
                    <a:pt x="12462" y="36020"/>
                  </a:lnTo>
                  <a:lnTo>
                    <a:pt x="6414" y="36020"/>
                  </a:lnTo>
                  <a:lnTo>
                    <a:pt x="6414" y="29994"/>
                  </a:lnTo>
                  <a:close/>
                  <a:moveTo>
                    <a:pt x="19648" y="29994"/>
                  </a:moveTo>
                  <a:lnTo>
                    <a:pt x="19648" y="36020"/>
                  </a:lnTo>
                  <a:lnTo>
                    <a:pt x="13599" y="36020"/>
                  </a:lnTo>
                  <a:lnTo>
                    <a:pt x="13599" y="29994"/>
                  </a:lnTo>
                  <a:close/>
                  <a:moveTo>
                    <a:pt x="26834" y="29994"/>
                  </a:moveTo>
                  <a:lnTo>
                    <a:pt x="26834" y="36020"/>
                  </a:lnTo>
                  <a:lnTo>
                    <a:pt x="20785" y="36020"/>
                  </a:lnTo>
                  <a:lnTo>
                    <a:pt x="20785" y="29994"/>
                  </a:lnTo>
                  <a:close/>
                  <a:moveTo>
                    <a:pt x="34020" y="29994"/>
                  </a:moveTo>
                  <a:lnTo>
                    <a:pt x="34020" y="36020"/>
                  </a:lnTo>
                  <a:lnTo>
                    <a:pt x="27971" y="36020"/>
                  </a:lnTo>
                  <a:lnTo>
                    <a:pt x="27971" y="29994"/>
                  </a:lnTo>
                  <a:close/>
                  <a:moveTo>
                    <a:pt x="41206" y="29994"/>
                  </a:moveTo>
                  <a:lnTo>
                    <a:pt x="41206" y="36020"/>
                  </a:lnTo>
                  <a:lnTo>
                    <a:pt x="35157" y="36020"/>
                  </a:lnTo>
                  <a:lnTo>
                    <a:pt x="35157" y="29994"/>
                  </a:lnTo>
                  <a:close/>
                  <a:moveTo>
                    <a:pt x="48392" y="29994"/>
                  </a:moveTo>
                  <a:lnTo>
                    <a:pt x="48392" y="36020"/>
                  </a:lnTo>
                  <a:lnTo>
                    <a:pt x="42365" y="36020"/>
                  </a:lnTo>
                  <a:lnTo>
                    <a:pt x="42365" y="29994"/>
                  </a:lnTo>
                  <a:close/>
                  <a:moveTo>
                    <a:pt x="12462" y="37157"/>
                  </a:moveTo>
                  <a:lnTo>
                    <a:pt x="12462" y="43183"/>
                  </a:lnTo>
                  <a:lnTo>
                    <a:pt x="6414" y="43183"/>
                  </a:lnTo>
                  <a:lnTo>
                    <a:pt x="6414" y="37157"/>
                  </a:lnTo>
                  <a:close/>
                  <a:moveTo>
                    <a:pt x="19648" y="37157"/>
                  </a:moveTo>
                  <a:lnTo>
                    <a:pt x="19648" y="43183"/>
                  </a:lnTo>
                  <a:lnTo>
                    <a:pt x="13599" y="43183"/>
                  </a:lnTo>
                  <a:lnTo>
                    <a:pt x="13599" y="37157"/>
                  </a:lnTo>
                  <a:close/>
                  <a:moveTo>
                    <a:pt x="26834" y="37157"/>
                  </a:moveTo>
                  <a:lnTo>
                    <a:pt x="26834" y="43183"/>
                  </a:lnTo>
                  <a:lnTo>
                    <a:pt x="20785" y="43183"/>
                  </a:lnTo>
                  <a:lnTo>
                    <a:pt x="20785" y="37157"/>
                  </a:lnTo>
                  <a:close/>
                  <a:moveTo>
                    <a:pt x="34020" y="37157"/>
                  </a:moveTo>
                  <a:lnTo>
                    <a:pt x="34020" y="43183"/>
                  </a:lnTo>
                  <a:lnTo>
                    <a:pt x="27971" y="43183"/>
                  </a:lnTo>
                  <a:lnTo>
                    <a:pt x="27971" y="37157"/>
                  </a:lnTo>
                  <a:close/>
                  <a:moveTo>
                    <a:pt x="41206" y="37157"/>
                  </a:moveTo>
                  <a:lnTo>
                    <a:pt x="41206" y="43183"/>
                  </a:lnTo>
                  <a:lnTo>
                    <a:pt x="35157" y="43183"/>
                  </a:lnTo>
                  <a:lnTo>
                    <a:pt x="35157" y="37157"/>
                  </a:lnTo>
                  <a:close/>
                  <a:moveTo>
                    <a:pt x="48392" y="37157"/>
                  </a:moveTo>
                  <a:lnTo>
                    <a:pt x="48392" y="43183"/>
                  </a:lnTo>
                  <a:lnTo>
                    <a:pt x="42365" y="43183"/>
                  </a:lnTo>
                  <a:lnTo>
                    <a:pt x="42365" y="37157"/>
                  </a:lnTo>
                  <a:close/>
                  <a:moveTo>
                    <a:pt x="12462" y="44343"/>
                  </a:moveTo>
                  <a:lnTo>
                    <a:pt x="12462" y="50369"/>
                  </a:lnTo>
                  <a:lnTo>
                    <a:pt x="6414" y="50369"/>
                  </a:lnTo>
                  <a:lnTo>
                    <a:pt x="6414" y="44343"/>
                  </a:lnTo>
                  <a:close/>
                  <a:moveTo>
                    <a:pt x="19648" y="44343"/>
                  </a:moveTo>
                  <a:lnTo>
                    <a:pt x="19648" y="50369"/>
                  </a:lnTo>
                  <a:lnTo>
                    <a:pt x="13599" y="50369"/>
                  </a:lnTo>
                  <a:lnTo>
                    <a:pt x="13599" y="44343"/>
                  </a:lnTo>
                  <a:close/>
                  <a:moveTo>
                    <a:pt x="26834" y="44343"/>
                  </a:moveTo>
                  <a:lnTo>
                    <a:pt x="26834" y="50369"/>
                  </a:lnTo>
                  <a:lnTo>
                    <a:pt x="20785" y="50369"/>
                  </a:lnTo>
                  <a:lnTo>
                    <a:pt x="20785" y="44343"/>
                  </a:lnTo>
                  <a:close/>
                  <a:moveTo>
                    <a:pt x="34020" y="44343"/>
                  </a:moveTo>
                  <a:lnTo>
                    <a:pt x="34020" y="50369"/>
                  </a:lnTo>
                  <a:lnTo>
                    <a:pt x="27971" y="50369"/>
                  </a:lnTo>
                  <a:lnTo>
                    <a:pt x="27971" y="44343"/>
                  </a:lnTo>
                  <a:close/>
                  <a:moveTo>
                    <a:pt x="41206" y="44343"/>
                  </a:moveTo>
                  <a:lnTo>
                    <a:pt x="41206" y="50369"/>
                  </a:lnTo>
                  <a:lnTo>
                    <a:pt x="35157" y="50369"/>
                  </a:lnTo>
                  <a:lnTo>
                    <a:pt x="35157" y="44343"/>
                  </a:lnTo>
                  <a:close/>
                  <a:moveTo>
                    <a:pt x="48392" y="44343"/>
                  </a:moveTo>
                  <a:lnTo>
                    <a:pt x="48392" y="50369"/>
                  </a:lnTo>
                  <a:lnTo>
                    <a:pt x="42365" y="50369"/>
                  </a:lnTo>
                  <a:lnTo>
                    <a:pt x="42365" y="44343"/>
                  </a:lnTo>
                  <a:close/>
                  <a:moveTo>
                    <a:pt x="19648" y="51506"/>
                  </a:moveTo>
                  <a:lnTo>
                    <a:pt x="19648" y="57532"/>
                  </a:lnTo>
                  <a:lnTo>
                    <a:pt x="13599" y="57532"/>
                  </a:lnTo>
                  <a:lnTo>
                    <a:pt x="13599" y="51506"/>
                  </a:lnTo>
                  <a:close/>
                  <a:moveTo>
                    <a:pt x="26834" y="51506"/>
                  </a:moveTo>
                  <a:lnTo>
                    <a:pt x="26834" y="57532"/>
                  </a:lnTo>
                  <a:lnTo>
                    <a:pt x="20785" y="57532"/>
                  </a:lnTo>
                  <a:lnTo>
                    <a:pt x="20785" y="51506"/>
                  </a:lnTo>
                  <a:close/>
                  <a:moveTo>
                    <a:pt x="34020" y="51506"/>
                  </a:moveTo>
                  <a:lnTo>
                    <a:pt x="34020" y="57532"/>
                  </a:lnTo>
                  <a:lnTo>
                    <a:pt x="27971" y="57532"/>
                  </a:lnTo>
                  <a:lnTo>
                    <a:pt x="27971" y="51506"/>
                  </a:lnTo>
                  <a:close/>
                  <a:moveTo>
                    <a:pt x="41206" y="51506"/>
                  </a:moveTo>
                  <a:lnTo>
                    <a:pt x="41206" y="57532"/>
                  </a:lnTo>
                  <a:lnTo>
                    <a:pt x="35157" y="57532"/>
                  </a:lnTo>
                  <a:lnTo>
                    <a:pt x="35157" y="51506"/>
                  </a:lnTo>
                  <a:close/>
                  <a:moveTo>
                    <a:pt x="48392" y="51506"/>
                  </a:moveTo>
                  <a:lnTo>
                    <a:pt x="48392" y="57532"/>
                  </a:lnTo>
                  <a:lnTo>
                    <a:pt x="42365" y="57532"/>
                  </a:lnTo>
                  <a:lnTo>
                    <a:pt x="42365" y="51506"/>
                  </a:lnTo>
                  <a:close/>
                  <a:moveTo>
                    <a:pt x="26834" y="58692"/>
                  </a:moveTo>
                  <a:lnTo>
                    <a:pt x="26834" y="64718"/>
                  </a:lnTo>
                  <a:lnTo>
                    <a:pt x="20785" y="64718"/>
                  </a:lnTo>
                  <a:lnTo>
                    <a:pt x="20785" y="58692"/>
                  </a:lnTo>
                  <a:close/>
                  <a:moveTo>
                    <a:pt x="34020" y="58692"/>
                  </a:moveTo>
                  <a:lnTo>
                    <a:pt x="34020" y="64718"/>
                  </a:lnTo>
                  <a:lnTo>
                    <a:pt x="27971" y="64718"/>
                  </a:lnTo>
                  <a:lnTo>
                    <a:pt x="27971" y="58692"/>
                  </a:lnTo>
                  <a:close/>
                  <a:moveTo>
                    <a:pt x="41206" y="58692"/>
                  </a:moveTo>
                  <a:lnTo>
                    <a:pt x="41206" y="64718"/>
                  </a:lnTo>
                  <a:lnTo>
                    <a:pt x="35157" y="64718"/>
                  </a:lnTo>
                  <a:lnTo>
                    <a:pt x="35157" y="58692"/>
                  </a:lnTo>
                  <a:close/>
                  <a:moveTo>
                    <a:pt x="48392" y="58692"/>
                  </a:moveTo>
                  <a:lnTo>
                    <a:pt x="48392" y="64718"/>
                  </a:lnTo>
                  <a:lnTo>
                    <a:pt x="42365" y="64718"/>
                  </a:lnTo>
                  <a:lnTo>
                    <a:pt x="42365" y="58692"/>
                  </a:lnTo>
                  <a:close/>
                  <a:moveTo>
                    <a:pt x="34020" y="65855"/>
                  </a:moveTo>
                  <a:lnTo>
                    <a:pt x="34020" y="71881"/>
                  </a:lnTo>
                  <a:lnTo>
                    <a:pt x="27971" y="71881"/>
                  </a:lnTo>
                  <a:lnTo>
                    <a:pt x="27971" y="65855"/>
                  </a:lnTo>
                  <a:close/>
                  <a:moveTo>
                    <a:pt x="41206" y="65855"/>
                  </a:moveTo>
                  <a:lnTo>
                    <a:pt x="41206" y="71881"/>
                  </a:lnTo>
                  <a:lnTo>
                    <a:pt x="35157" y="71881"/>
                  </a:lnTo>
                  <a:lnTo>
                    <a:pt x="35157" y="65855"/>
                  </a:lnTo>
                  <a:close/>
                  <a:moveTo>
                    <a:pt x="48392" y="65855"/>
                  </a:moveTo>
                  <a:lnTo>
                    <a:pt x="48392" y="71881"/>
                  </a:lnTo>
                  <a:lnTo>
                    <a:pt x="42365" y="71881"/>
                  </a:lnTo>
                  <a:lnTo>
                    <a:pt x="42365" y="65855"/>
                  </a:lnTo>
                  <a:close/>
                  <a:moveTo>
                    <a:pt x="41206" y="73041"/>
                  </a:moveTo>
                  <a:lnTo>
                    <a:pt x="41206" y="79067"/>
                  </a:lnTo>
                  <a:lnTo>
                    <a:pt x="35157" y="79067"/>
                  </a:lnTo>
                  <a:lnTo>
                    <a:pt x="35157" y="73041"/>
                  </a:lnTo>
                  <a:close/>
                  <a:moveTo>
                    <a:pt x="48392" y="73041"/>
                  </a:moveTo>
                  <a:lnTo>
                    <a:pt x="48392" y="79067"/>
                  </a:lnTo>
                  <a:lnTo>
                    <a:pt x="42365" y="79067"/>
                  </a:lnTo>
                  <a:lnTo>
                    <a:pt x="42365" y="73041"/>
                  </a:lnTo>
                  <a:close/>
                  <a:moveTo>
                    <a:pt x="19648" y="0"/>
                  </a:moveTo>
                  <a:lnTo>
                    <a:pt x="19648" y="137"/>
                  </a:lnTo>
                  <a:lnTo>
                    <a:pt x="15623" y="137"/>
                  </a:lnTo>
                  <a:lnTo>
                    <a:pt x="15214" y="1274"/>
                  </a:lnTo>
                  <a:lnTo>
                    <a:pt x="19648" y="1274"/>
                  </a:lnTo>
                  <a:lnTo>
                    <a:pt x="19648" y="7300"/>
                  </a:lnTo>
                  <a:lnTo>
                    <a:pt x="13599" y="7300"/>
                  </a:lnTo>
                  <a:lnTo>
                    <a:pt x="13599" y="5822"/>
                  </a:lnTo>
                  <a:lnTo>
                    <a:pt x="12462" y="9074"/>
                  </a:lnTo>
                  <a:lnTo>
                    <a:pt x="12462" y="14463"/>
                  </a:lnTo>
                  <a:lnTo>
                    <a:pt x="10552" y="14463"/>
                  </a:lnTo>
                  <a:lnTo>
                    <a:pt x="10143" y="15600"/>
                  </a:lnTo>
                  <a:lnTo>
                    <a:pt x="12462" y="15600"/>
                  </a:lnTo>
                  <a:lnTo>
                    <a:pt x="12462" y="21649"/>
                  </a:lnTo>
                  <a:lnTo>
                    <a:pt x="8005" y="21649"/>
                  </a:lnTo>
                  <a:lnTo>
                    <a:pt x="7619" y="22786"/>
                  </a:lnTo>
                  <a:lnTo>
                    <a:pt x="12440" y="22786"/>
                  </a:lnTo>
                  <a:lnTo>
                    <a:pt x="12440" y="28812"/>
                  </a:lnTo>
                  <a:lnTo>
                    <a:pt x="6414" y="28812"/>
                  </a:lnTo>
                  <a:lnTo>
                    <a:pt x="6414" y="26151"/>
                  </a:lnTo>
                  <a:lnTo>
                    <a:pt x="5072" y="29949"/>
                  </a:lnTo>
                  <a:lnTo>
                    <a:pt x="5254" y="29949"/>
                  </a:lnTo>
                  <a:lnTo>
                    <a:pt x="5254" y="36020"/>
                  </a:lnTo>
                  <a:lnTo>
                    <a:pt x="2934" y="36020"/>
                  </a:lnTo>
                  <a:lnTo>
                    <a:pt x="2548" y="37157"/>
                  </a:lnTo>
                  <a:lnTo>
                    <a:pt x="5277" y="37157"/>
                  </a:lnTo>
                  <a:lnTo>
                    <a:pt x="5277" y="43183"/>
                  </a:lnTo>
                  <a:lnTo>
                    <a:pt x="410" y="43183"/>
                  </a:lnTo>
                  <a:lnTo>
                    <a:pt x="1" y="44320"/>
                  </a:lnTo>
                  <a:lnTo>
                    <a:pt x="5277" y="44320"/>
                  </a:lnTo>
                  <a:lnTo>
                    <a:pt x="5277" y="50369"/>
                  </a:lnTo>
                  <a:lnTo>
                    <a:pt x="4617" y="50369"/>
                  </a:lnTo>
                  <a:lnTo>
                    <a:pt x="6414" y="52075"/>
                  </a:lnTo>
                  <a:lnTo>
                    <a:pt x="6414" y="51529"/>
                  </a:lnTo>
                  <a:lnTo>
                    <a:pt x="12462" y="51529"/>
                  </a:lnTo>
                  <a:lnTo>
                    <a:pt x="12462" y="57555"/>
                  </a:lnTo>
                  <a:lnTo>
                    <a:pt x="12190" y="57555"/>
                  </a:lnTo>
                  <a:lnTo>
                    <a:pt x="13622" y="58874"/>
                  </a:lnTo>
                  <a:lnTo>
                    <a:pt x="13622" y="58692"/>
                  </a:lnTo>
                  <a:lnTo>
                    <a:pt x="19648" y="58692"/>
                  </a:lnTo>
                  <a:lnTo>
                    <a:pt x="19648" y="64604"/>
                  </a:lnTo>
                  <a:lnTo>
                    <a:pt x="20967" y="65855"/>
                  </a:lnTo>
                  <a:lnTo>
                    <a:pt x="26834" y="65855"/>
                  </a:lnTo>
                  <a:lnTo>
                    <a:pt x="26834" y="71426"/>
                  </a:lnTo>
                  <a:lnTo>
                    <a:pt x="28540" y="73041"/>
                  </a:lnTo>
                  <a:lnTo>
                    <a:pt x="34020" y="73041"/>
                  </a:lnTo>
                  <a:lnTo>
                    <a:pt x="34020" y="78248"/>
                  </a:lnTo>
                  <a:lnTo>
                    <a:pt x="36112" y="80204"/>
                  </a:lnTo>
                  <a:lnTo>
                    <a:pt x="41228" y="80204"/>
                  </a:lnTo>
                  <a:lnTo>
                    <a:pt x="41228" y="85048"/>
                  </a:lnTo>
                  <a:lnTo>
                    <a:pt x="42365" y="86139"/>
                  </a:lnTo>
                  <a:lnTo>
                    <a:pt x="42365" y="80204"/>
                  </a:lnTo>
                  <a:lnTo>
                    <a:pt x="48392" y="80204"/>
                  </a:lnTo>
                  <a:lnTo>
                    <a:pt x="48392" y="86253"/>
                  </a:lnTo>
                  <a:lnTo>
                    <a:pt x="42456" y="86253"/>
                  </a:lnTo>
                  <a:lnTo>
                    <a:pt x="43662" y="87390"/>
                  </a:lnTo>
                  <a:lnTo>
                    <a:pt x="48392" y="87390"/>
                  </a:lnTo>
                  <a:lnTo>
                    <a:pt x="48392" y="91870"/>
                  </a:lnTo>
                  <a:lnTo>
                    <a:pt x="49483" y="92916"/>
                  </a:lnTo>
                  <a:lnTo>
                    <a:pt x="49529" y="92916"/>
                  </a:lnTo>
                  <a:lnTo>
                    <a:pt x="49529" y="0"/>
                  </a:lnTo>
                  <a:lnTo>
                    <a:pt x="48392" y="0"/>
                  </a:lnTo>
                  <a:lnTo>
                    <a:pt x="48392" y="137"/>
                  </a:lnTo>
                  <a:lnTo>
                    <a:pt x="42365" y="137"/>
                  </a:lnTo>
                  <a:lnTo>
                    <a:pt x="42365" y="0"/>
                  </a:lnTo>
                  <a:lnTo>
                    <a:pt x="41228" y="0"/>
                  </a:lnTo>
                  <a:lnTo>
                    <a:pt x="41228" y="137"/>
                  </a:lnTo>
                  <a:lnTo>
                    <a:pt x="35157" y="137"/>
                  </a:lnTo>
                  <a:lnTo>
                    <a:pt x="35157" y="0"/>
                  </a:lnTo>
                  <a:lnTo>
                    <a:pt x="34020" y="0"/>
                  </a:lnTo>
                  <a:lnTo>
                    <a:pt x="34020" y="137"/>
                  </a:lnTo>
                  <a:lnTo>
                    <a:pt x="27971" y="137"/>
                  </a:lnTo>
                  <a:lnTo>
                    <a:pt x="27971" y="0"/>
                  </a:lnTo>
                  <a:lnTo>
                    <a:pt x="26834" y="0"/>
                  </a:lnTo>
                  <a:lnTo>
                    <a:pt x="26834" y="137"/>
                  </a:lnTo>
                  <a:lnTo>
                    <a:pt x="20785" y="137"/>
                  </a:lnTo>
                  <a:lnTo>
                    <a:pt x="20785" y="0"/>
                  </a:ln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9" name="Google Shape;269;p2"/>
          <p:cNvGrpSpPr/>
          <p:nvPr/>
        </p:nvGrpSpPr>
        <p:grpSpPr>
          <a:xfrm>
            <a:off x="10530111" y="5021068"/>
            <a:ext cx="2026995" cy="2129915"/>
            <a:chOff x="6159290" y="2741424"/>
            <a:chExt cx="1622808" cy="1705205"/>
          </a:xfrm>
        </p:grpSpPr>
        <p:sp>
          <p:nvSpPr>
            <p:cNvPr id="270" name="Google Shape;270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1" name="Google Shape;271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rgbClr val="F26F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2" name="Google Shape;272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5" name="Google Shape;275;p2"/>
          <p:cNvGrpSpPr/>
          <p:nvPr/>
        </p:nvGrpSpPr>
        <p:grpSpPr>
          <a:xfrm>
            <a:off x="9298751" y="5168040"/>
            <a:ext cx="2026995" cy="2129915"/>
            <a:chOff x="6159290" y="2741424"/>
            <a:chExt cx="1622808" cy="1705205"/>
          </a:xfrm>
        </p:grpSpPr>
        <p:sp>
          <p:nvSpPr>
            <p:cNvPr id="276" name="Google Shape;276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8" name="Google Shape;278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9" name="Google Shape;279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0" name="Google Shape;280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7580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4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" name="Google Shape;4485;p28"/>
          <p:cNvSpPr txBox="1">
            <a:spLocks noGrp="1"/>
          </p:cNvSpPr>
          <p:nvPr>
            <p:ph type="subTitle" idx="1"/>
          </p:nvPr>
        </p:nvSpPr>
        <p:spPr>
          <a:xfrm>
            <a:off x="6660567" y="3165000"/>
            <a:ext cx="4201600" cy="16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86" name="Google Shape;4486;p28"/>
          <p:cNvSpPr txBox="1">
            <a:spLocks noGrp="1"/>
          </p:cNvSpPr>
          <p:nvPr>
            <p:ph type="title"/>
          </p:nvPr>
        </p:nvSpPr>
        <p:spPr>
          <a:xfrm>
            <a:off x="6660567" y="2088200"/>
            <a:ext cx="4201600" cy="8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87" name="Google Shape;4487;p28"/>
          <p:cNvSpPr/>
          <p:nvPr/>
        </p:nvSpPr>
        <p:spPr>
          <a:xfrm rot="5400000" flipH="1">
            <a:off x="224237" y="4220836"/>
            <a:ext cx="2391244" cy="2980616"/>
          </a:xfrm>
          <a:custGeom>
            <a:avLst/>
            <a:gdLst/>
            <a:ahLst/>
            <a:cxnLst/>
            <a:rect l="l" t="t" r="r" b="b"/>
            <a:pathLst>
              <a:path w="99030" h="123438" extrusionOk="0">
                <a:moveTo>
                  <a:pt x="8876" y="13101"/>
                </a:moveTo>
                <a:lnTo>
                  <a:pt x="8876" y="21186"/>
                </a:lnTo>
                <a:lnTo>
                  <a:pt x="851" y="21186"/>
                </a:lnTo>
                <a:lnTo>
                  <a:pt x="851" y="13101"/>
                </a:lnTo>
                <a:close/>
                <a:moveTo>
                  <a:pt x="8876" y="22706"/>
                </a:moveTo>
                <a:lnTo>
                  <a:pt x="8876" y="30700"/>
                </a:lnTo>
                <a:lnTo>
                  <a:pt x="851" y="30700"/>
                </a:lnTo>
                <a:lnTo>
                  <a:pt x="851" y="22706"/>
                </a:lnTo>
                <a:close/>
                <a:moveTo>
                  <a:pt x="18420" y="22706"/>
                </a:moveTo>
                <a:lnTo>
                  <a:pt x="18420" y="30700"/>
                </a:lnTo>
                <a:lnTo>
                  <a:pt x="10395" y="30700"/>
                </a:lnTo>
                <a:lnTo>
                  <a:pt x="10395" y="22706"/>
                </a:lnTo>
                <a:close/>
                <a:moveTo>
                  <a:pt x="8876" y="32129"/>
                </a:moveTo>
                <a:lnTo>
                  <a:pt x="8876" y="40214"/>
                </a:lnTo>
                <a:lnTo>
                  <a:pt x="851" y="40214"/>
                </a:lnTo>
                <a:lnTo>
                  <a:pt x="851" y="32129"/>
                </a:lnTo>
                <a:close/>
                <a:moveTo>
                  <a:pt x="18420" y="32129"/>
                </a:moveTo>
                <a:lnTo>
                  <a:pt x="18420" y="40214"/>
                </a:lnTo>
                <a:lnTo>
                  <a:pt x="10395" y="40214"/>
                </a:lnTo>
                <a:lnTo>
                  <a:pt x="10395" y="32129"/>
                </a:lnTo>
                <a:close/>
                <a:moveTo>
                  <a:pt x="8876" y="41673"/>
                </a:moveTo>
                <a:lnTo>
                  <a:pt x="8876" y="49728"/>
                </a:lnTo>
                <a:lnTo>
                  <a:pt x="851" y="49728"/>
                </a:lnTo>
                <a:lnTo>
                  <a:pt x="851" y="41673"/>
                </a:lnTo>
                <a:close/>
                <a:moveTo>
                  <a:pt x="18420" y="41673"/>
                </a:moveTo>
                <a:lnTo>
                  <a:pt x="18420" y="49728"/>
                </a:lnTo>
                <a:lnTo>
                  <a:pt x="10395" y="49728"/>
                </a:lnTo>
                <a:lnTo>
                  <a:pt x="10395" y="41673"/>
                </a:lnTo>
                <a:close/>
                <a:moveTo>
                  <a:pt x="27934" y="41673"/>
                </a:moveTo>
                <a:lnTo>
                  <a:pt x="27934" y="49728"/>
                </a:lnTo>
                <a:lnTo>
                  <a:pt x="19940" y="49728"/>
                </a:lnTo>
                <a:lnTo>
                  <a:pt x="19940" y="41673"/>
                </a:lnTo>
                <a:close/>
                <a:moveTo>
                  <a:pt x="8876" y="51187"/>
                </a:moveTo>
                <a:lnTo>
                  <a:pt x="8876" y="59242"/>
                </a:lnTo>
                <a:lnTo>
                  <a:pt x="851" y="59242"/>
                </a:lnTo>
                <a:lnTo>
                  <a:pt x="851" y="51187"/>
                </a:lnTo>
                <a:close/>
                <a:moveTo>
                  <a:pt x="18420" y="51187"/>
                </a:moveTo>
                <a:lnTo>
                  <a:pt x="18420" y="59242"/>
                </a:lnTo>
                <a:lnTo>
                  <a:pt x="10395" y="59242"/>
                </a:lnTo>
                <a:lnTo>
                  <a:pt x="10395" y="51187"/>
                </a:lnTo>
                <a:close/>
                <a:moveTo>
                  <a:pt x="27934" y="51187"/>
                </a:moveTo>
                <a:lnTo>
                  <a:pt x="27934" y="59242"/>
                </a:lnTo>
                <a:lnTo>
                  <a:pt x="19940" y="59242"/>
                </a:lnTo>
                <a:lnTo>
                  <a:pt x="19940" y="51187"/>
                </a:lnTo>
                <a:close/>
                <a:moveTo>
                  <a:pt x="37478" y="51187"/>
                </a:moveTo>
                <a:lnTo>
                  <a:pt x="37478" y="59242"/>
                </a:lnTo>
                <a:lnTo>
                  <a:pt x="29454" y="59242"/>
                </a:lnTo>
                <a:lnTo>
                  <a:pt x="29454" y="51187"/>
                </a:lnTo>
                <a:close/>
                <a:moveTo>
                  <a:pt x="8876" y="60761"/>
                </a:moveTo>
                <a:lnTo>
                  <a:pt x="8876" y="68755"/>
                </a:lnTo>
                <a:lnTo>
                  <a:pt x="851" y="68755"/>
                </a:lnTo>
                <a:lnTo>
                  <a:pt x="851" y="60761"/>
                </a:lnTo>
                <a:close/>
                <a:moveTo>
                  <a:pt x="18420" y="60761"/>
                </a:moveTo>
                <a:lnTo>
                  <a:pt x="18420" y="68755"/>
                </a:lnTo>
                <a:lnTo>
                  <a:pt x="10395" y="68755"/>
                </a:lnTo>
                <a:lnTo>
                  <a:pt x="10395" y="60761"/>
                </a:lnTo>
                <a:close/>
                <a:moveTo>
                  <a:pt x="27934" y="60761"/>
                </a:moveTo>
                <a:lnTo>
                  <a:pt x="27934" y="68755"/>
                </a:lnTo>
                <a:lnTo>
                  <a:pt x="19940" y="68755"/>
                </a:lnTo>
                <a:lnTo>
                  <a:pt x="19940" y="60761"/>
                </a:lnTo>
                <a:close/>
                <a:moveTo>
                  <a:pt x="37478" y="60761"/>
                </a:moveTo>
                <a:lnTo>
                  <a:pt x="37478" y="68755"/>
                </a:lnTo>
                <a:lnTo>
                  <a:pt x="29454" y="68755"/>
                </a:lnTo>
                <a:lnTo>
                  <a:pt x="29454" y="60761"/>
                </a:lnTo>
                <a:close/>
                <a:moveTo>
                  <a:pt x="46992" y="60822"/>
                </a:moveTo>
                <a:lnTo>
                  <a:pt x="46992" y="68816"/>
                </a:lnTo>
                <a:lnTo>
                  <a:pt x="38998" y="68816"/>
                </a:lnTo>
                <a:lnTo>
                  <a:pt x="38998" y="60822"/>
                </a:lnTo>
                <a:close/>
                <a:moveTo>
                  <a:pt x="8876" y="70275"/>
                </a:moveTo>
                <a:lnTo>
                  <a:pt x="8876" y="78239"/>
                </a:lnTo>
                <a:lnTo>
                  <a:pt x="851" y="78239"/>
                </a:lnTo>
                <a:lnTo>
                  <a:pt x="851" y="70275"/>
                </a:lnTo>
                <a:close/>
                <a:moveTo>
                  <a:pt x="18420" y="70275"/>
                </a:moveTo>
                <a:lnTo>
                  <a:pt x="18420" y="78239"/>
                </a:lnTo>
                <a:lnTo>
                  <a:pt x="10395" y="78239"/>
                </a:lnTo>
                <a:lnTo>
                  <a:pt x="10395" y="70275"/>
                </a:lnTo>
                <a:close/>
                <a:moveTo>
                  <a:pt x="27934" y="70275"/>
                </a:moveTo>
                <a:lnTo>
                  <a:pt x="27934" y="78239"/>
                </a:lnTo>
                <a:lnTo>
                  <a:pt x="19940" y="78239"/>
                </a:lnTo>
                <a:lnTo>
                  <a:pt x="19940" y="70275"/>
                </a:lnTo>
                <a:close/>
                <a:moveTo>
                  <a:pt x="37478" y="70275"/>
                </a:moveTo>
                <a:lnTo>
                  <a:pt x="37478" y="78239"/>
                </a:lnTo>
                <a:lnTo>
                  <a:pt x="29454" y="78239"/>
                </a:lnTo>
                <a:lnTo>
                  <a:pt x="29454" y="70275"/>
                </a:lnTo>
                <a:close/>
                <a:moveTo>
                  <a:pt x="46992" y="70336"/>
                </a:moveTo>
                <a:lnTo>
                  <a:pt x="46992" y="78300"/>
                </a:lnTo>
                <a:lnTo>
                  <a:pt x="38998" y="78300"/>
                </a:lnTo>
                <a:lnTo>
                  <a:pt x="38998" y="70336"/>
                </a:lnTo>
                <a:close/>
                <a:moveTo>
                  <a:pt x="56536" y="70397"/>
                </a:moveTo>
                <a:lnTo>
                  <a:pt x="56536" y="78360"/>
                </a:lnTo>
                <a:lnTo>
                  <a:pt x="48512" y="78360"/>
                </a:lnTo>
                <a:lnTo>
                  <a:pt x="48512" y="70397"/>
                </a:lnTo>
                <a:close/>
                <a:moveTo>
                  <a:pt x="8876" y="79728"/>
                </a:moveTo>
                <a:lnTo>
                  <a:pt x="8876" y="87753"/>
                </a:lnTo>
                <a:lnTo>
                  <a:pt x="851" y="87753"/>
                </a:lnTo>
                <a:lnTo>
                  <a:pt x="851" y="79728"/>
                </a:lnTo>
                <a:close/>
                <a:moveTo>
                  <a:pt x="18420" y="79728"/>
                </a:moveTo>
                <a:lnTo>
                  <a:pt x="18420" y="87753"/>
                </a:lnTo>
                <a:lnTo>
                  <a:pt x="10395" y="87753"/>
                </a:lnTo>
                <a:lnTo>
                  <a:pt x="10395" y="79728"/>
                </a:lnTo>
                <a:close/>
                <a:moveTo>
                  <a:pt x="27934" y="79728"/>
                </a:moveTo>
                <a:lnTo>
                  <a:pt x="27934" y="87753"/>
                </a:lnTo>
                <a:lnTo>
                  <a:pt x="19940" y="87753"/>
                </a:lnTo>
                <a:lnTo>
                  <a:pt x="19940" y="79728"/>
                </a:lnTo>
                <a:close/>
                <a:moveTo>
                  <a:pt x="37478" y="79728"/>
                </a:moveTo>
                <a:lnTo>
                  <a:pt x="37478" y="87753"/>
                </a:lnTo>
                <a:lnTo>
                  <a:pt x="29454" y="87753"/>
                </a:lnTo>
                <a:lnTo>
                  <a:pt x="29454" y="79728"/>
                </a:lnTo>
                <a:close/>
                <a:moveTo>
                  <a:pt x="66050" y="79728"/>
                </a:moveTo>
                <a:lnTo>
                  <a:pt x="66050" y="87753"/>
                </a:lnTo>
                <a:lnTo>
                  <a:pt x="58056" y="87753"/>
                </a:lnTo>
                <a:lnTo>
                  <a:pt x="58056" y="79728"/>
                </a:lnTo>
                <a:close/>
                <a:moveTo>
                  <a:pt x="46992" y="79728"/>
                </a:moveTo>
                <a:lnTo>
                  <a:pt x="46992" y="87844"/>
                </a:lnTo>
                <a:lnTo>
                  <a:pt x="38998" y="87844"/>
                </a:lnTo>
                <a:lnTo>
                  <a:pt x="38998" y="79728"/>
                </a:lnTo>
                <a:close/>
                <a:moveTo>
                  <a:pt x="56536" y="79728"/>
                </a:moveTo>
                <a:lnTo>
                  <a:pt x="56536" y="87874"/>
                </a:lnTo>
                <a:lnTo>
                  <a:pt x="48512" y="87874"/>
                </a:lnTo>
                <a:lnTo>
                  <a:pt x="48512" y="79728"/>
                </a:lnTo>
                <a:close/>
                <a:moveTo>
                  <a:pt x="8876" y="89272"/>
                </a:moveTo>
                <a:lnTo>
                  <a:pt x="8876" y="97267"/>
                </a:lnTo>
                <a:lnTo>
                  <a:pt x="851" y="97267"/>
                </a:lnTo>
                <a:lnTo>
                  <a:pt x="851" y="89272"/>
                </a:lnTo>
                <a:close/>
                <a:moveTo>
                  <a:pt x="18420" y="89272"/>
                </a:moveTo>
                <a:lnTo>
                  <a:pt x="18420" y="97267"/>
                </a:lnTo>
                <a:lnTo>
                  <a:pt x="10395" y="97267"/>
                </a:lnTo>
                <a:lnTo>
                  <a:pt x="10395" y="89272"/>
                </a:lnTo>
                <a:close/>
                <a:moveTo>
                  <a:pt x="27934" y="89272"/>
                </a:moveTo>
                <a:lnTo>
                  <a:pt x="27934" y="97267"/>
                </a:lnTo>
                <a:lnTo>
                  <a:pt x="19940" y="97267"/>
                </a:lnTo>
                <a:lnTo>
                  <a:pt x="19940" y="89272"/>
                </a:lnTo>
                <a:close/>
                <a:moveTo>
                  <a:pt x="37478" y="89272"/>
                </a:moveTo>
                <a:lnTo>
                  <a:pt x="37478" y="97267"/>
                </a:lnTo>
                <a:lnTo>
                  <a:pt x="29454" y="97267"/>
                </a:lnTo>
                <a:lnTo>
                  <a:pt x="29454" y="89272"/>
                </a:lnTo>
                <a:close/>
                <a:moveTo>
                  <a:pt x="66050" y="89272"/>
                </a:moveTo>
                <a:lnTo>
                  <a:pt x="66050" y="97267"/>
                </a:lnTo>
                <a:lnTo>
                  <a:pt x="58056" y="97267"/>
                </a:lnTo>
                <a:lnTo>
                  <a:pt x="58056" y="89272"/>
                </a:lnTo>
                <a:close/>
                <a:moveTo>
                  <a:pt x="46992" y="89364"/>
                </a:moveTo>
                <a:lnTo>
                  <a:pt x="46992" y="97327"/>
                </a:lnTo>
                <a:lnTo>
                  <a:pt x="38998" y="97327"/>
                </a:lnTo>
                <a:lnTo>
                  <a:pt x="38998" y="89364"/>
                </a:lnTo>
                <a:close/>
                <a:moveTo>
                  <a:pt x="56536" y="89394"/>
                </a:moveTo>
                <a:lnTo>
                  <a:pt x="56536" y="97388"/>
                </a:lnTo>
                <a:lnTo>
                  <a:pt x="48512" y="97388"/>
                </a:lnTo>
                <a:lnTo>
                  <a:pt x="48512" y="89394"/>
                </a:lnTo>
                <a:close/>
                <a:moveTo>
                  <a:pt x="8876" y="98756"/>
                </a:moveTo>
                <a:lnTo>
                  <a:pt x="8876" y="106780"/>
                </a:lnTo>
                <a:lnTo>
                  <a:pt x="851" y="106780"/>
                </a:lnTo>
                <a:lnTo>
                  <a:pt x="851" y="98756"/>
                </a:lnTo>
                <a:close/>
                <a:moveTo>
                  <a:pt x="18420" y="98756"/>
                </a:moveTo>
                <a:lnTo>
                  <a:pt x="18420" y="106780"/>
                </a:lnTo>
                <a:lnTo>
                  <a:pt x="10395" y="106780"/>
                </a:lnTo>
                <a:lnTo>
                  <a:pt x="10395" y="98756"/>
                </a:lnTo>
                <a:close/>
                <a:moveTo>
                  <a:pt x="27934" y="98756"/>
                </a:moveTo>
                <a:lnTo>
                  <a:pt x="27934" y="106780"/>
                </a:lnTo>
                <a:lnTo>
                  <a:pt x="19940" y="106780"/>
                </a:lnTo>
                <a:lnTo>
                  <a:pt x="19940" y="98756"/>
                </a:lnTo>
                <a:close/>
                <a:moveTo>
                  <a:pt x="37478" y="98756"/>
                </a:moveTo>
                <a:lnTo>
                  <a:pt x="37478" y="106780"/>
                </a:lnTo>
                <a:lnTo>
                  <a:pt x="29454" y="106780"/>
                </a:lnTo>
                <a:lnTo>
                  <a:pt x="29454" y="98756"/>
                </a:lnTo>
                <a:close/>
                <a:moveTo>
                  <a:pt x="66050" y="98756"/>
                </a:moveTo>
                <a:lnTo>
                  <a:pt x="66050" y="106780"/>
                </a:lnTo>
                <a:lnTo>
                  <a:pt x="58056" y="106780"/>
                </a:lnTo>
                <a:lnTo>
                  <a:pt x="58056" y="98756"/>
                </a:lnTo>
                <a:close/>
                <a:moveTo>
                  <a:pt x="75594" y="98756"/>
                </a:moveTo>
                <a:lnTo>
                  <a:pt x="75594" y="106780"/>
                </a:lnTo>
                <a:lnTo>
                  <a:pt x="67570" y="106780"/>
                </a:lnTo>
                <a:lnTo>
                  <a:pt x="67570" y="98756"/>
                </a:lnTo>
                <a:close/>
                <a:moveTo>
                  <a:pt x="46992" y="98756"/>
                </a:moveTo>
                <a:lnTo>
                  <a:pt x="46992" y="106841"/>
                </a:lnTo>
                <a:lnTo>
                  <a:pt x="38998" y="106841"/>
                </a:lnTo>
                <a:lnTo>
                  <a:pt x="38998" y="98756"/>
                </a:lnTo>
                <a:close/>
                <a:moveTo>
                  <a:pt x="56536" y="98756"/>
                </a:moveTo>
                <a:lnTo>
                  <a:pt x="56536" y="106902"/>
                </a:lnTo>
                <a:lnTo>
                  <a:pt x="48512" y="106902"/>
                </a:lnTo>
                <a:lnTo>
                  <a:pt x="48512" y="98756"/>
                </a:lnTo>
                <a:close/>
                <a:moveTo>
                  <a:pt x="8876" y="108300"/>
                </a:moveTo>
                <a:lnTo>
                  <a:pt x="8876" y="116264"/>
                </a:lnTo>
                <a:lnTo>
                  <a:pt x="851" y="116264"/>
                </a:lnTo>
                <a:lnTo>
                  <a:pt x="851" y="108300"/>
                </a:lnTo>
                <a:close/>
                <a:moveTo>
                  <a:pt x="18420" y="108300"/>
                </a:moveTo>
                <a:lnTo>
                  <a:pt x="18420" y="116264"/>
                </a:lnTo>
                <a:lnTo>
                  <a:pt x="10395" y="116264"/>
                </a:lnTo>
                <a:lnTo>
                  <a:pt x="10395" y="108300"/>
                </a:lnTo>
                <a:close/>
                <a:moveTo>
                  <a:pt x="27934" y="108300"/>
                </a:moveTo>
                <a:lnTo>
                  <a:pt x="27934" y="116264"/>
                </a:lnTo>
                <a:lnTo>
                  <a:pt x="19940" y="116264"/>
                </a:lnTo>
                <a:lnTo>
                  <a:pt x="19940" y="108300"/>
                </a:lnTo>
                <a:close/>
                <a:moveTo>
                  <a:pt x="37478" y="108300"/>
                </a:moveTo>
                <a:lnTo>
                  <a:pt x="37478" y="116264"/>
                </a:lnTo>
                <a:lnTo>
                  <a:pt x="29454" y="116264"/>
                </a:lnTo>
                <a:lnTo>
                  <a:pt x="29454" y="108300"/>
                </a:lnTo>
                <a:close/>
                <a:moveTo>
                  <a:pt x="66050" y="108300"/>
                </a:moveTo>
                <a:lnTo>
                  <a:pt x="66050" y="116264"/>
                </a:lnTo>
                <a:lnTo>
                  <a:pt x="58056" y="116264"/>
                </a:lnTo>
                <a:lnTo>
                  <a:pt x="58056" y="108300"/>
                </a:lnTo>
                <a:close/>
                <a:moveTo>
                  <a:pt x="75594" y="108300"/>
                </a:moveTo>
                <a:lnTo>
                  <a:pt x="75594" y="116264"/>
                </a:lnTo>
                <a:lnTo>
                  <a:pt x="67570" y="116264"/>
                </a:lnTo>
                <a:lnTo>
                  <a:pt x="67570" y="108300"/>
                </a:lnTo>
                <a:close/>
                <a:moveTo>
                  <a:pt x="85139" y="108300"/>
                </a:moveTo>
                <a:lnTo>
                  <a:pt x="85139" y="116264"/>
                </a:lnTo>
                <a:lnTo>
                  <a:pt x="77114" y="116264"/>
                </a:lnTo>
                <a:lnTo>
                  <a:pt x="77114" y="108300"/>
                </a:lnTo>
                <a:close/>
                <a:moveTo>
                  <a:pt x="46992" y="108361"/>
                </a:moveTo>
                <a:lnTo>
                  <a:pt x="46992" y="116355"/>
                </a:lnTo>
                <a:lnTo>
                  <a:pt x="38998" y="116355"/>
                </a:lnTo>
                <a:lnTo>
                  <a:pt x="38998" y="108361"/>
                </a:lnTo>
                <a:close/>
                <a:moveTo>
                  <a:pt x="56536" y="108422"/>
                </a:moveTo>
                <a:lnTo>
                  <a:pt x="56536" y="116385"/>
                </a:lnTo>
                <a:lnTo>
                  <a:pt x="48512" y="116385"/>
                </a:lnTo>
                <a:lnTo>
                  <a:pt x="48512" y="108422"/>
                </a:lnTo>
                <a:close/>
                <a:moveTo>
                  <a:pt x="0" y="1"/>
                </a:moveTo>
                <a:lnTo>
                  <a:pt x="0" y="123437"/>
                </a:lnTo>
                <a:lnTo>
                  <a:pt x="851" y="123437"/>
                </a:lnTo>
                <a:lnTo>
                  <a:pt x="851" y="117784"/>
                </a:lnTo>
                <a:lnTo>
                  <a:pt x="8876" y="117784"/>
                </a:lnTo>
                <a:lnTo>
                  <a:pt x="8876" y="123437"/>
                </a:lnTo>
                <a:lnTo>
                  <a:pt x="10395" y="123437"/>
                </a:lnTo>
                <a:lnTo>
                  <a:pt x="10395" y="117784"/>
                </a:lnTo>
                <a:lnTo>
                  <a:pt x="18420" y="117784"/>
                </a:lnTo>
                <a:lnTo>
                  <a:pt x="18420" y="123437"/>
                </a:lnTo>
                <a:lnTo>
                  <a:pt x="19940" y="123437"/>
                </a:lnTo>
                <a:lnTo>
                  <a:pt x="19940" y="117784"/>
                </a:lnTo>
                <a:lnTo>
                  <a:pt x="27934" y="117784"/>
                </a:lnTo>
                <a:lnTo>
                  <a:pt x="27934" y="123437"/>
                </a:lnTo>
                <a:lnTo>
                  <a:pt x="29454" y="123437"/>
                </a:lnTo>
                <a:lnTo>
                  <a:pt x="29454" y="117784"/>
                </a:lnTo>
                <a:lnTo>
                  <a:pt x="37478" y="117784"/>
                </a:lnTo>
                <a:lnTo>
                  <a:pt x="37478" y="123437"/>
                </a:lnTo>
                <a:lnTo>
                  <a:pt x="38998" y="123437"/>
                </a:lnTo>
                <a:lnTo>
                  <a:pt x="38998" y="117784"/>
                </a:lnTo>
                <a:lnTo>
                  <a:pt x="46992" y="117784"/>
                </a:lnTo>
                <a:lnTo>
                  <a:pt x="46992" y="123437"/>
                </a:lnTo>
                <a:lnTo>
                  <a:pt x="48512" y="123437"/>
                </a:lnTo>
                <a:lnTo>
                  <a:pt x="48512" y="117784"/>
                </a:lnTo>
                <a:lnTo>
                  <a:pt x="56536" y="117784"/>
                </a:lnTo>
                <a:lnTo>
                  <a:pt x="56536" y="123437"/>
                </a:lnTo>
                <a:lnTo>
                  <a:pt x="58056" y="123437"/>
                </a:lnTo>
                <a:lnTo>
                  <a:pt x="58056" y="117784"/>
                </a:lnTo>
                <a:lnTo>
                  <a:pt x="66050" y="117784"/>
                </a:lnTo>
                <a:lnTo>
                  <a:pt x="66050" y="123437"/>
                </a:lnTo>
                <a:lnTo>
                  <a:pt x="67570" y="123437"/>
                </a:lnTo>
                <a:lnTo>
                  <a:pt x="67570" y="117784"/>
                </a:lnTo>
                <a:lnTo>
                  <a:pt x="75594" y="117784"/>
                </a:lnTo>
                <a:lnTo>
                  <a:pt x="75594" y="123437"/>
                </a:lnTo>
                <a:lnTo>
                  <a:pt x="77114" y="123437"/>
                </a:lnTo>
                <a:lnTo>
                  <a:pt x="77114" y="117784"/>
                </a:lnTo>
                <a:lnTo>
                  <a:pt x="85139" y="117784"/>
                </a:lnTo>
                <a:lnTo>
                  <a:pt x="85139" y="123437"/>
                </a:lnTo>
                <a:lnTo>
                  <a:pt x="86658" y="123437"/>
                </a:lnTo>
                <a:lnTo>
                  <a:pt x="86658" y="117784"/>
                </a:lnTo>
                <a:lnTo>
                  <a:pt x="94652" y="117784"/>
                </a:lnTo>
                <a:lnTo>
                  <a:pt x="94652" y="123437"/>
                </a:lnTo>
                <a:lnTo>
                  <a:pt x="96172" y="123437"/>
                </a:lnTo>
                <a:lnTo>
                  <a:pt x="96172" y="117784"/>
                </a:lnTo>
                <a:lnTo>
                  <a:pt x="99029" y="117784"/>
                </a:lnTo>
                <a:lnTo>
                  <a:pt x="97753" y="116264"/>
                </a:lnTo>
                <a:lnTo>
                  <a:pt x="96172" y="116264"/>
                </a:lnTo>
                <a:lnTo>
                  <a:pt x="96172" y="114379"/>
                </a:lnTo>
                <a:lnTo>
                  <a:pt x="94652" y="112586"/>
                </a:lnTo>
                <a:lnTo>
                  <a:pt x="94652" y="116294"/>
                </a:lnTo>
                <a:lnTo>
                  <a:pt x="86628" y="116294"/>
                </a:lnTo>
                <a:lnTo>
                  <a:pt x="86628" y="108300"/>
                </a:lnTo>
                <a:lnTo>
                  <a:pt x="91035" y="108300"/>
                </a:lnTo>
                <a:lnTo>
                  <a:pt x="89759" y="106780"/>
                </a:lnTo>
                <a:lnTo>
                  <a:pt x="86628" y="106780"/>
                </a:lnTo>
                <a:lnTo>
                  <a:pt x="86628" y="103042"/>
                </a:lnTo>
                <a:lnTo>
                  <a:pt x="85108" y="101248"/>
                </a:lnTo>
                <a:lnTo>
                  <a:pt x="85108" y="106750"/>
                </a:lnTo>
                <a:lnTo>
                  <a:pt x="77114" y="106750"/>
                </a:lnTo>
                <a:lnTo>
                  <a:pt x="77114" y="98756"/>
                </a:lnTo>
                <a:lnTo>
                  <a:pt x="83041" y="98756"/>
                </a:lnTo>
                <a:lnTo>
                  <a:pt x="81765" y="97236"/>
                </a:lnTo>
                <a:lnTo>
                  <a:pt x="77114" y="97236"/>
                </a:lnTo>
                <a:lnTo>
                  <a:pt x="77114" y="91704"/>
                </a:lnTo>
                <a:lnTo>
                  <a:pt x="75594" y="89911"/>
                </a:lnTo>
                <a:lnTo>
                  <a:pt x="75594" y="97236"/>
                </a:lnTo>
                <a:lnTo>
                  <a:pt x="67570" y="97236"/>
                </a:lnTo>
                <a:lnTo>
                  <a:pt x="67570" y="89272"/>
                </a:lnTo>
                <a:lnTo>
                  <a:pt x="75047" y="89272"/>
                </a:lnTo>
                <a:lnTo>
                  <a:pt x="73771" y="87753"/>
                </a:lnTo>
                <a:lnTo>
                  <a:pt x="67570" y="87753"/>
                </a:lnTo>
                <a:lnTo>
                  <a:pt x="67570" y="80367"/>
                </a:lnTo>
                <a:lnTo>
                  <a:pt x="65746" y="78209"/>
                </a:lnTo>
                <a:lnTo>
                  <a:pt x="58056" y="78209"/>
                </a:lnTo>
                <a:lnTo>
                  <a:pt x="58056" y="70245"/>
                </a:lnTo>
                <a:lnTo>
                  <a:pt x="59029" y="70245"/>
                </a:lnTo>
                <a:lnTo>
                  <a:pt x="56536" y="67236"/>
                </a:lnTo>
                <a:lnTo>
                  <a:pt x="56536" y="68725"/>
                </a:lnTo>
                <a:lnTo>
                  <a:pt x="48512" y="68725"/>
                </a:lnTo>
                <a:lnTo>
                  <a:pt x="48512" y="60731"/>
                </a:lnTo>
                <a:lnTo>
                  <a:pt x="51035" y="60731"/>
                </a:lnTo>
                <a:lnTo>
                  <a:pt x="49758" y="59211"/>
                </a:lnTo>
                <a:lnTo>
                  <a:pt x="48512" y="59211"/>
                </a:lnTo>
                <a:lnTo>
                  <a:pt x="48512" y="57722"/>
                </a:lnTo>
                <a:lnTo>
                  <a:pt x="46992" y="55929"/>
                </a:lnTo>
                <a:lnTo>
                  <a:pt x="46992" y="59211"/>
                </a:lnTo>
                <a:lnTo>
                  <a:pt x="38998" y="59211"/>
                </a:lnTo>
                <a:lnTo>
                  <a:pt x="38998" y="51187"/>
                </a:lnTo>
                <a:lnTo>
                  <a:pt x="43040" y="51187"/>
                </a:lnTo>
                <a:lnTo>
                  <a:pt x="41764" y="49667"/>
                </a:lnTo>
                <a:lnTo>
                  <a:pt x="38998" y="49667"/>
                </a:lnTo>
                <a:lnTo>
                  <a:pt x="38998" y="46354"/>
                </a:lnTo>
                <a:lnTo>
                  <a:pt x="37478" y="44561"/>
                </a:lnTo>
                <a:lnTo>
                  <a:pt x="37478" y="49667"/>
                </a:lnTo>
                <a:lnTo>
                  <a:pt x="29454" y="49667"/>
                </a:lnTo>
                <a:lnTo>
                  <a:pt x="29454" y="41673"/>
                </a:lnTo>
                <a:lnTo>
                  <a:pt x="35046" y="41673"/>
                </a:lnTo>
                <a:lnTo>
                  <a:pt x="33770" y="40153"/>
                </a:lnTo>
                <a:lnTo>
                  <a:pt x="29454" y="40153"/>
                </a:lnTo>
                <a:lnTo>
                  <a:pt x="29454" y="35016"/>
                </a:lnTo>
                <a:lnTo>
                  <a:pt x="27934" y="33223"/>
                </a:lnTo>
                <a:lnTo>
                  <a:pt x="27934" y="40153"/>
                </a:lnTo>
                <a:lnTo>
                  <a:pt x="19940" y="40153"/>
                </a:lnTo>
                <a:lnTo>
                  <a:pt x="19940" y="32129"/>
                </a:lnTo>
                <a:lnTo>
                  <a:pt x="27052" y="32129"/>
                </a:lnTo>
                <a:lnTo>
                  <a:pt x="25776" y="30609"/>
                </a:lnTo>
                <a:lnTo>
                  <a:pt x="19940" y="30609"/>
                </a:lnTo>
                <a:lnTo>
                  <a:pt x="19940" y="23679"/>
                </a:lnTo>
                <a:lnTo>
                  <a:pt x="17782" y="21126"/>
                </a:lnTo>
                <a:lnTo>
                  <a:pt x="10395" y="21126"/>
                </a:lnTo>
                <a:lnTo>
                  <a:pt x="10395" y="13101"/>
                </a:lnTo>
                <a:lnTo>
                  <a:pt x="11034" y="13101"/>
                </a:lnTo>
                <a:lnTo>
                  <a:pt x="8876" y="10518"/>
                </a:lnTo>
                <a:lnTo>
                  <a:pt x="8876" y="11581"/>
                </a:lnTo>
                <a:lnTo>
                  <a:pt x="851" y="11581"/>
                </a:lnTo>
                <a:lnTo>
                  <a:pt x="851" y="3587"/>
                </a:lnTo>
                <a:lnTo>
                  <a:pt x="3040" y="3587"/>
                </a:lnTo>
                <a:lnTo>
                  <a:pt x="1763" y="2068"/>
                </a:lnTo>
                <a:lnTo>
                  <a:pt x="851" y="2068"/>
                </a:lnTo>
                <a:lnTo>
                  <a:pt x="851" y="1004"/>
                </a:lnTo>
                <a:lnTo>
                  <a:pt x="0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488" name="Google Shape;4488;p28"/>
          <p:cNvGrpSpPr/>
          <p:nvPr/>
        </p:nvGrpSpPr>
        <p:grpSpPr>
          <a:xfrm rot="5400000" flipH="1">
            <a:off x="9116281" y="-1613855"/>
            <a:ext cx="1917031" cy="4624021"/>
            <a:chOff x="5692625" y="470675"/>
            <a:chExt cx="1669500" cy="4027425"/>
          </a:xfrm>
        </p:grpSpPr>
        <p:sp>
          <p:nvSpPr>
            <p:cNvPr id="4489" name="Google Shape;4489;p28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0" name="Google Shape;4490;p28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1" name="Google Shape;4491;p28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2" name="Google Shape;4492;p28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3" name="Google Shape;4493;p28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4" name="Google Shape;4494;p28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5" name="Google Shape;4495;p28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6" name="Google Shape;4496;p28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7" name="Google Shape;4497;p28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8" name="Google Shape;4498;p28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9" name="Google Shape;4499;p28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0" name="Google Shape;4500;p28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1" name="Google Shape;4501;p28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2" name="Google Shape;4502;p28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3" name="Google Shape;4503;p28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4" name="Google Shape;4504;p28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5" name="Google Shape;4505;p28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6" name="Google Shape;4506;p28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7" name="Google Shape;4507;p28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8" name="Google Shape;4508;p28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9" name="Google Shape;4509;p28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0" name="Google Shape;4510;p28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1" name="Google Shape;4511;p28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2" name="Google Shape;4512;p28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3" name="Google Shape;4513;p28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4" name="Google Shape;4514;p28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5" name="Google Shape;4515;p28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6" name="Google Shape;4516;p28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7" name="Google Shape;4517;p28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8" name="Google Shape;4518;p28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9" name="Google Shape;4519;p28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0" name="Google Shape;4520;p28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1" name="Google Shape;4521;p28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2" name="Google Shape;4522;p28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3" name="Google Shape;4523;p28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4" name="Google Shape;4524;p28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5" name="Google Shape;4525;p28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6" name="Google Shape;4526;p28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7" name="Google Shape;4527;p28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8" name="Google Shape;4528;p28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9" name="Google Shape;4529;p28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0" name="Google Shape;4530;p28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1" name="Google Shape;4531;p28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2" name="Google Shape;4532;p28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3" name="Google Shape;4533;p28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4" name="Google Shape;4534;p28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5" name="Google Shape;4535;p28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6" name="Google Shape;4536;p28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7" name="Google Shape;4537;p28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8" name="Google Shape;4538;p28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9" name="Google Shape;4539;p28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0" name="Google Shape;4540;p28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1" name="Google Shape;4541;p28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2" name="Google Shape;4542;p28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3" name="Google Shape;4543;p28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4" name="Google Shape;4544;p28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5" name="Google Shape;4545;p28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6" name="Google Shape;4546;p28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7" name="Google Shape;4547;p28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8" name="Google Shape;4548;p28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9" name="Google Shape;4549;p28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0" name="Google Shape;4550;p28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1" name="Google Shape;4551;p28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2" name="Google Shape;4552;p28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3" name="Google Shape;4553;p28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4" name="Google Shape;4554;p28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5" name="Google Shape;4555;p28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6" name="Google Shape;4556;p28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7" name="Google Shape;4557;p28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8" name="Google Shape;4558;p28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9" name="Google Shape;4559;p28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0" name="Google Shape;4560;p28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1" name="Google Shape;4561;p28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2" name="Google Shape;4562;p28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3" name="Google Shape;4563;p28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4" name="Google Shape;4564;p28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5" name="Google Shape;4565;p28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6" name="Google Shape;4566;p28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7" name="Google Shape;4567;p28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8" name="Google Shape;4568;p28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9" name="Google Shape;4569;p28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0" name="Google Shape;4570;p28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1" name="Google Shape;4571;p28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2" name="Google Shape;4572;p28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3" name="Google Shape;4573;p28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4" name="Google Shape;4574;p28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5" name="Google Shape;4575;p28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6" name="Google Shape;4576;p28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7" name="Google Shape;4577;p28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8" name="Google Shape;4578;p28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9" name="Google Shape;4579;p28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0" name="Google Shape;4580;p28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1" name="Google Shape;4581;p28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2" name="Google Shape;4582;p28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3" name="Google Shape;4583;p28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4" name="Google Shape;4584;p28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5" name="Google Shape;4585;p28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6" name="Google Shape;4586;p28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7" name="Google Shape;4587;p28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8" name="Google Shape;4588;p28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9" name="Google Shape;4589;p28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0" name="Google Shape;4590;p28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1" name="Google Shape;4591;p28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2" name="Google Shape;4592;p28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3" name="Google Shape;4593;p28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4" name="Google Shape;4594;p28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5" name="Google Shape;4595;p28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6" name="Google Shape;4596;p28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7" name="Google Shape;4597;p28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8" name="Google Shape;4598;p28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9" name="Google Shape;4599;p28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0" name="Google Shape;4600;p28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1" name="Google Shape;4601;p28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2" name="Google Shape;4602;p28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3" name="Google Shape;4603;p28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4" name="Google Shape;4604;p28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5" name="Google Shape;4605;p28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6" name="Google Shape;4606;p28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7" name="Google Shape;4607;p28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8" name="Google Shape;4608;p28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9" name="Google Shape;4609;p28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0" name="Google Shape;4610;p28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1" name="Google Shape;4611;p28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2" name="Google Shape;4612;p28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3" name="Google Shape;4613;p28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4" name="Google Shape;4614;p28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5" name="Google Shape;4615;p28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6" name="Google Shape;4616;p28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7" name="Google Shape;4617;p28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8" name="Google Shape;4618;p28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9" name="Google Shape;4619;p28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0" name="Google Shape;4620;p28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1" name="Google Shape;4621;p28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2" name="Google Shape;4622;p28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3" name="Google Shape;4623;p28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4" name="Google Shape;4624;p28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5" name="Google Shape;4625;p28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6" name="Google Shape;4626;p28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7" name="Google Shape;4627;p28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8" name="Google Shape;4628;p28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9" name="Google Shape;4629;p28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0" name="Google Shape;4630;p28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1" name="Google Shape;4631;p28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2" name="Google Shape;4632;p28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3" name="Google Shape;4633;p28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4" name="Google Shape;4634;p28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5" name="Google Shape;4635;p28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6" name="Google Shape;4636;p28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7" name="Google Shape;4637;p28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8" name="Google Shape;4638;p28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9" name="Google Shape;4639;p28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0" name="Google Shape;4640;p28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1" name="Google Shape;4641;p28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2" name="Google Shape;4642;p28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3" name="Google Shape;4643;p28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4" name="Google Shape;4644;p28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5" name="Google Shape;4645;p28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6" name="Google Shape;4646;p28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7" name="Google Shape;4647;p28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8" name="Google Shape;4648;p28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9" name="Google Shape;4649;p28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0" name="Google Shape;4650;p28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1" name="Google Shape;4651;p28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2" name="Google Shape;4652;p28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3" name="Google Shape;4653;p28"/>
          <p:cNvGrpSpPr/>
          <p:nvPr/>
        </p:nvGrpSpPr>
        <p:grpSpPr>
          <a:xfrm rot="10800000" flipH="1">
            <a:off x="10170972" y="-343021"/>
            <a:ext cx="2354843" cy="2172831"/>
            <a:chOff x="6181969" y="2722905"/>
            <a:chExt cx="1726425" cy="1592985"/>
          </a:xfrm>
        </p:grpSpPr>
        <p:sp>
          <p:nvSpPr>
            <p:cNvPr id="4654" name="Google Shape;4654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5" name="Google Shape;4655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6" name="Google Shape;4656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7" name="Google Shape;4657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8" name="Google Shape;4658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9" name="Google Shape;4659;p28"/>
          <p:cNvGrpSpPr/>
          <p:nvPr/>
        </p:nvGrpSpPr>
        <p:grpSpPr>
          <a:xfrm rot="10800000" flipH="1">
            <a:off x="9979688" y="-1341238"/>
            <a:ext cx="2354843" cy="2172831"/>
            <a:chOff x="6181969" y="2722905"/>
            <a:chExt cx="1726425" cy="1592985"/>
          </a:xfrm>
        </p:grpSpPr>
        <p:sp>
          <p:nvSpPr>
            <p:cNvPr id="4660" name="Google Shape;4660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1" name="Google Shape;4661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2" name="Google Shape;4662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3" name="Google Shape;4663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4" name="Google Shape;4664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5" name="Google Shape;4665;p28"/>
          <p:cNvGrpSpPr/>
          <p:nvPr/>
        </p:nvGrpSpPr>
        <p:grpSpPr>
          <a:xfrm flipH="1">
            <a:off x="6933564" y="5961416"/>
            <a:ext cx="650035" cy="639296"/>
            <a:chOff x="471070" y="534409"/>
            <a:chExt cx="517984" cy="509372"/>
          </a:xfrm>
        </p:grpSpPr>
        <p:sp>
          <p:nvSpPr>
            <p:cNvPr id="4666" name="Google Shape;4666;p2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7" name="Google Shape;4667;p2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8" name="Google Shape;4668;p28"/>
          <p:cNvGrpSpPr/>
          <p:nvPr/>
        </p:nvGrpSpPr>
        <p:grpSpPr>
          <a:xfrm flipH="1">
            <a:off x="9442657" y="5506335"/>
            <a:ext cx="1419523" cy="409623"/>
            <a:chOff x="4541338" y="271625"/>
            <a:chExt cx="1169679" cy="337564"/>
          </a:xfrm>
        </p:grpSpPr>
        <p:sp>
          <p:nvSpPr>
            <p:cNvPr id="4669" name="Google Shape;466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0" name="Google Shape;467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1" name="Google Shape;4671;p28"/>
          <p:cNvGrpSpPr/>
          <p:nvPr/>
        </p:nvGrpSpPr>
        <p:grpSpPr>
          <a:xfrm rot="-1831220" flipH="1">
            <a:off x="4573147" y="-89395"/>
            <a:ext cx="958759" cy="1046276"/>
            <a:chOff x="7567100" y="2085976"/>
            <a:chExt cx="935147" cy="1020509"/>
          </a:xfrm>
        </p:grpSpPr>
        <p:sp>
          <p:nvSpPr>
            <p:cNvPr id="4672" name="Google Shape;4672;p2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3" name="Google Shape;4673;p2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4" name="Google Shape;4674;p28"/>
          <p:cNvGrpSpPr/>
          <p:nvPr/>
        </p:nvGrpSpPr>
        <p:grpSpPr>
          <a:xfrm flipH="1">
            <a:off x="2223243" y="-343025"/>
            <a:ext cx="848701" cy="835284"/>
            <a:chOff x="817900" y="1853650"/>
            <a:chExt cx="528150" cy="519800"/>
          </a:xfrm>
        </p:grpSpPr>
        <p:sp>
          <p:nvSpPr>
            <p:cNvPr id="4675" name="Google Shape;4675;p28"/>
            <p:cNvSpPr/>
            <p:nvPr/>
          </p:nvSpPr>
          <p:spPr>
            <a:xfrm>
              <a:off x="822475" y="1853650"/>
              <a:ext cx="519775" cy="519800"/>
            </a:xfrm>
            <a:custGeom>
              <a:avLst/>
              <a:gdLst/>
              <a:ahLst/>
              <a:cxnLst/>
              <a:rect l="l" t="t" r="r" b="b"/>
              <a:pathLst>
                <a:path w="20791" h="20792" extrusionOk="0">
                  <a:moveTo>
                    <a:pt x="19271" y="1521"/>
                  </a:moveTo>
                  <a:lnTo>
                    <a:pt x="19271" y="19272"/>
                  </a:lnTo>
                  <a:lnTo>
                    <a:pt x="1520" y="19272"/>
                  </a:lnTo>
                  <a:lnTo>
                    <a:pt x="1520" y="1521"/>
                  </a:lnTo>
                  <a:close/>
                  <a:moveTo>
                    <a:pt x="760" y="1"/>
                  </a:moveTo>
                  <a:cubicBezTo>
                    <a:pt x="335" y="1"/>
                    <a:pt x="0" y="366"/>
                    <a:pt x="0" y="761"/>
                  </a:cubicBezTo>
                  <a:lnTo>
                    <a:pt x="0" y="20032"/>
                  </a:lnTo>
                  <a:cubicBezTo>
                    <a:pt x="0" y="20457"/>
                    <a:pt x="335" y="20792"/>
                    <a:pt x="760" y="20792"/>
                  </a:cubicBezTo>
                  <a:lnTo>
                    <a:pt x="20031" y="20792"/>
                  </a:lnTo>
                  <a:cubicBezTo>
                    <a:pt x="20426" y="20792"/>
                    <a:pt x="20791" y="20457"/>
                    <a:pt x="20791" y="20032"/>
                  </a:cubicBezTo>
                  <a:lnTo>
                    <a:pt x="20791" y="761"/>
                  </a:lnTo>
                  <a:cubicBezTo>
                    <a:pt x="20791" y="366"/>
                    <a:pt x="20426" y="1"/>
                    <a:pt x="2003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6" name="Google Shape;4676;p28"/>
            <p:cNvSpPr/>
            <p:nvPr/>
          </p:nvSpPr>
          <p:spPr>
            <a:xfrm>
              <a:off x="1063350" y="1855550"/>
              <a:ext cx="38025" cy="516375"/>
            </a:xfrm>
            <a:custGeom>
              <a:avLst/>
              <a:gdLst/>
              <a:ahLst/>
              <a:cxnLst/>
              <a:rect l="l" t="t" r="r" b="b"/>
              <a:pathLst>
                <a:path w="1521" h="20655" extrusionOk="0">
                  <a:moveTo>
                    <a:pt x="761" y="1"/>
                  </a:moveTo>
                  <a:cubicBezTo>
                    <a:pt x="381" y="1"/>
                    <a:pt x="1" y="259"/>
                    <a:pt x="1" y="776"/>
                  </a:cubicBezTo>
                  <a:lnTo>
                    <a:pt x="1" y="19895"/>
                  </a:lnTo>
                  <a:cubicBezTo>
                    <a:pt x="1" y="20320"/>
                    <a:pt x="335" y="20655"/>
                    <a:pt x="761" y="20655"/>
                  </a:cubicBezTo>
                  <a:cubicBezTo>
                    <a:pt x="1186" y="20655"/>
                    <a:pt x="1521" y="20320"/>
                    <a:pt x="1521" y="19895"/>
                  </a:cubicBezTo>
                  <a:lnTo>
                    <a:pt x="1521" y="776"/>
                  </a:lnTo>
                  <a:cubicBezTo>
                    <a:pt x="1521" y="259"/>
                    <a:pt x="1141" y="1"/>
                    <a:pt x="76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7" name="Google Shape;4677;p28"/>
            <p:cNvSpPr/>
            <p:nvPr/>
          </p:nvSpPr>
          <p:spPr>
            <a:xfrm>
              <a:off x="817900" y="2095300"/>
              <a:ext cx="528150" cy="38025"/>
            </a:xfrm>
            <a:custGeom>
              <a:avLst/>
              <a:gdLst/>
              <a:ahLst/>
              <a:cxnLst/>
              <a:rect l="l" t="t" r="r" b="b"/>
              <a:pathLst>
                <a:path w="21126" h="1521" extrusionOk="0">
                  <a:moveTo>
                    <a:pt x="1004" y="1"/>
                  </a:moveTo>
                  <a:cubicBezTo>
                    <a:pt x="1" y="1"/>
                    <a:pt x="1" y="1521"/>
                    <a:pt x="1004" y="1521"/>
                  </a:cubicBezTo>
                  <a:lnTo>
                    <a:pt x="20123" y="1521"/>
                  </a:lnTo>
                  <a:cubicBezTo>
                    <a:pt x="21126" y="1521"/>
                    <a:pt x="21126" y="1"/>
                    <a:pt x="2012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8" name="Google Shape;4678;p28"/>
          <p:cNvGrpSpPr/>
          <p:nvPr/>
        </p:nvGrpSpPr>
        <p:grpSpPr>
          <a:xfrm flipH="1">
            <a:off x="-686576" y="1127835"/>
            <a:ext cx="1419523" cy="409623"/>
            <a:chOff x="4541338" y="271625"/>
            <a:chExt cx="1169679" cy="337564"/>
          </a:xfrm>
        </p:grpSpPr>
        <p:sp>
          <p:nvSpPr>
            <p:cNvPr id="4679" name="Google Shape;467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0" name="Google Shape;468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3756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8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9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9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70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8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3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9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FD731-AC85-402C-A1FC-84E7C68E9C76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4" name="Google Shape;6384;p38"/>
          <p:cNvSpPr/>
          <p:nvPr/>
        </p:nvSpPr>
        <p:spPr>
          <a:xfrm>
            <a:off x="9763368" y="793309"/>
            <a:ext cx="1357200" cy="1357200"/>
          </a:xfrm>
          <a:prstGeom prst="ellipse">
            <a:avLst/>
          </a:prstGeom>
          <a:solidFill>
            <a:srgbClr val="452666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5" name="Google Shape;6385;p38"/>
          <p:cNvSpPr/>
          <p:nvPr/>
        </p:nvSpPr>
        <p:spPr>
          <a:xfrm>
            <a:off x="9877536" y="698167"/>
            <a:ext cx="1357200" cy="13572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6" name="Google Shape;6386;p38"/>
          <p:cNvSpPr txBox="1">
            <a:spLocks noGrp="1"/>
          </p:cNvSpPr>
          <p:nvPr>
            <p:ph type="ctrTitle"/>
          </p:nvPr>
        </p:nvSpPr>
        <p:spPr>
          <a:xfrm>
            <a:off x="2241176" y="2541340"/>
            <a:ext cx="7678837" cy="156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ДОБРОЕ УТРО!</a:t>
            </a:r>
            <a:endParaRPr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87" name="Google Shape;6387;p38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6389" name="Google Shape;6389;p38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grpSp>
        <p:nvGrpSpPr>
          <p:cNvPr id="6400" name="Google Shape;6400;p38"/>
          <p:cNvGrpSpPr/>
          <p:nvPr/>
        </p:nvGrpSpPr>
        <p:grpSpPr>
          <a:xfrm rot="-1833639">
            <a:off x="450314" y="4970398"/>
            <a:ext cx="1617735" cy="1723524"/>
            <a:chOff x="91572" y="425182"/>
            <a:chExt cx="1225960" cy="1306130"/>
          </a:xfrm>
        </p:grpSpPr>
        <p:grpSp>
          <p:nvGrpSpPr>
            <p:cNvPr id="6401" name="Google Shape;6401;p38"/>
            <p:cNvGrpSpPr/>
            <p:nvPr/>
          </p:nvGrpSpPr>
          <p:grpSpPr>
            <a:xfrm rot="4394298">
              <a:off x="223036" y="632315"/>
              <a:ext cx="963020" cy="990296"/>
              <a:chOff x="7174117" y="2226616"/>
              <a:chExt cx="824116" cy="847458"/>
            </a:xfrm>
          </p:grpSpPr>
          <p:sp>
            <p:nvSpPr>
              <p:cNvPr id="6402" name="Google Shape;6402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3" name="Google Shape;6403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4" name="Google Shape;6404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5" name="Google Shape;6405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6" name="Google Shape;6406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7" name="Google Shape;6407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6408" name="Google Shape;6408;p38"/>
            <p:cNvGrpSpPr/>
            <p:nvPr/>
          </p:nvGrpSpPr>
          <p:grpSpPr>
            <a:xfrm rot="4394298">
              <a:off x="223048" y="533883"/>
              <a:ext cx="963020" cy="990296"/>
              <a:chOff x="7174117" y="2226616"/>
              <a:chExt cx="824116" cy="847458"/>
            </a:xfrm>
          </p:grpSpPr>
          <p:sp>
            <p:nvSpPr>
              <p:cNvPr id="6409" name="Google Shape;6409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0" name="Google Shape;6410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1" name="Google Shape;6411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2" name="Google Shape;6412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3" name="Google Shape;6413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4" name="Google Shape;6414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6415" name="Google Shape;6415;p38"/>
          <p:cNvGrpSpPr/>
          <p:nvPr/>
        </p:nvGrpSpPr>
        <p:grpSpPr>
          <a:xfrm>
            <a:off x="1811617" y="4478559"/>
            <a:ext cx="698587" cy="686973"/>
            <a:chOff x="471070" y="534409"/>
            <a:chExt cx="517984" cy="509372"/>
          </a:xfrm>
        </p:grpSpPr>
        <p:sp>
          <p:nvSpPr>
            <p:cNvPr id="6416" name="Google Shape;6416;p3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17" name="Google Shape;6417;p3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18" name="Google Shape;6418;p38"/>
          <p:cNvGrpSpPr/>
          <p:nvPr/>
        </p:nvGrpSpPr>
        <p:grpSpPr>
          <a:xfrm rot="1831166">
            <a:off x="583617" y="2391425"/>
            <a:ext cx="1351137" cy="1474472"/>
            <a:chOff x="7567100" y="2085976"/>
            <a:chExt cx="935147" cy="1020509"/>
          </a:xfrm>
        </p:grpSpPr>
        <p:sp>
          <p:nvSpPr>
            <p:cNvPr id="6419" name="Google Shape;6419;p3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0" name="Google Shape;6420;p3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21" name="Google Shape;6421;p38"/>
          <p:cNvGrpSpPr/>
          <p:nvPr/>
        </p:nvGrpSpPr>
        <p:grpSpPr>
          <a:xfrm>
            <a:off x="10301917" y="3093988"/>
            <a:ext cx="932819" cy="670024"/>
            <a:chOff x="790675" y="1570875"/>
            <a:chExt cx="502524" cy="360952"/>
          </a:xfrm>
        </p:grpSpPr>
        <p:sp>
          <p:nvSpPr>
            <p:cNvPr id="6422" name="Google Shape;6422;p38"/>
            <p:cNvSpPr/>
            <p:nvPr/>
          </p:nvSpPr>
          <p:spPr>
            <a:xfrm>
              <a:off x="790675" y="16199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3" name="Google Shape;6423;p38"/>
            <p:cNvSpPr/>
            <p:nvPr/>
          </p:nvSpPr>
          <p:spPr>
            <a:xfrm>
              <a:off x="790675" y="18072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4" name="Google Shape;6424;p38"/>
            <p:cNvSpPr/>
            <p:nvPr/>
          </p:nvSpPr>
          <p:spPr>
            <a:xfrm>
              <a:off x="829950" y="15708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5" name="Google Shape;6425;p38"/>
            <p:cNvSpPr/>
            <p:nvPr/>
          </p:nvSpPr>
          <p:spPr>
            <a:xfrm>
              <a:off x="829950" y="17581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903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657199" y="1769831"/>
            <a:ext cx="96550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«Для того чтобы усовершенствовать ум, надо больше рассуждать, чем заучивать»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798" y="2952954"/>
            <a:ext cx="184731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500" dirty="0">
              <a:latin typeface="Arial Black" panose="020B0A04020102020204" pitchFamily="34" charset="0"/>
            </a:endParaRPr>
          </a:p>
        </p:txBody>
      </p:sp>
      <p:pic>
        <p:nvPicPr>
          <p:cNvPr id="6" name="Picture 4" descr="http://st.depositphotos.com/1654249/1946/i/950/depositphotos_19469673-stock-photo-3d-man-thinking-with-red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730" l="9473" r="89160">
                        <a14:foregroundMark x1="32129" y1="25391" x2="32129" y2="25391"/>
                        <a14:foregroundMark x1="35547" y1="29297" x2="35547" y2="29297"/>
                        <a14:foregroundMark x1="28711" y1="26758" x2="28711" y2="23633"/>
                        <a14:foregroundMark x1="45215" y1="9863" x2="50195" y2="6445"/>
                        <a14:foregroundMark x1="48633" y1="17480" x2="48633" y2="17480"/>
                        <a14:foregroundMark x1="69727" y1="14844" x2="74414" y2="16211"/>
                        <a14:foregroundMark x1="66016" y1="26758" x2="66016" y2="26758"/>
                        <a14:foregroundMark x1="57520" y1="92676" x2="57520" y2="92676"/>
                        <a14:backgroundMark x1="50684" y1="92676" x2="50684" y2="92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1840" y="1769831"/>
            <a:ext cx="5355176" cy="5355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6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853440" y="1898470"/>
            <a:ext cx="10995531" cy="330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172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081348" y="4530928"/>
            <a:ext cx="12192000" cy="340200"/>
          </a:xfrm>
        </p:spPr>
        <p:txBody>
          <a:bodyPr/>
          <a:lstStyle/>
          <a:p>
            <a:pPr algn="ctr"/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Узнать…</a:t>
            </a:r>
          </a:p>
          <a:p>
            <a:pPr algn="ctr"/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Научиться…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0748" y="1071116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ТЕМА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556988" y="2901270"/>
            <a:ext cx="5240721" cy="818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z="5000" b="0" dirty="0" smtClean="0">
                <a:latin typeface="Arial Black" panose="020B0A04020102020204" pitchFamily="34" charset="0"/>
              </a:rPr>
              <a:t>ЦЕЛИ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  <p:sp>
        <p:nvSpPr>
          <p:cNvPr id="6" name="Подзаголовок 1"/>
          <p:cNvSpPr txBox="1">
            <a:spLocks/>
          </p:cNvSpPr>
          <p:nvPr/>
        </p:nvSpPr>
        <p:spPr>
          <a:xfrm>
            <a:off x="-618309" y="2219870"/>
            <a:ext cx="9178834" cy="340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площади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727572" y="3624661"/>
            <a:ext cx="11316381" cy="340200"/>
          </a:xfrm>
        </p:spPr>
        <p:txBody>
          <a:bodyPr/>
          <a:lstStyle/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Узнать алгоритм определения оценки площади</a:t>
            </a:r>
            <a:endParaRPr lang="ru-RU" sz="5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Научиться оценивать площади различных фигур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86441" y="1287524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ЦЕЛИ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-1440863" y="1987739"/>
            <a:ext cx="9861176" cy="340200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площади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69365" y="1144921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ТЕМА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5674447" y="2537646"/>
            <a:ext cx="5240721" cy="818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z="5000" b="0" dirty="0" smtClean="0">
                <a:latin typeface="Arial Black" panose="020B0A04020102020204" pitchFamily="34" charset="0"/>
              </a:rPr>
              <a:t>ЦЕЛИ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  <p:sp>
        <p:nvSpPr>
          <p:cNvPr id="5" name="Подзаголовок 1"/>
          <p:cNvSpPr txBox="1">
            <a:spLocks/>
          </p:cNvSpPr>
          <p:nvPr/>
        </p:nvSpPr>
        <p:spPr>
          <a:xfrm>
            <a:off x="1946772" y="4350802"/>
            <a:ext cx="11316381" cy="340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228600" lvl="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lvl="1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 panose="020B0604020202020204" pitchFamily="34" charset="0"/>
              <a:buNone/>
              <a:defRPr sz="2133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Узнать алгоритм определения оценки площади</a:t>
            </a:r>
          </a:p>
          <a:p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Научиться оценивать площади различных фигур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72</Words>
  <Application>Microsoft Office PowerPoint</Application>
  <PresentationFormat>Широкоэкранный</PresentationFormat>
  <Paragraphs>15</Paragraphs>
  <Slides>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Arial Black</vt:lpstr>
      <vt:lpstr>Calibri</vt:lpstr>
      <vt:lpstr>Calibri Light</vt:lpstr>
      <vt:lpstr>Inter Black</vt:lpstr>
      <vt:lpstr>Inter SemiBold</vt:lpstr>
      <vt:lpstr>Тема Office</vt:lpstr>
      <vt:lpstr>ДОБРОЕ УТРО!</vt:lpstr>
      <vt:lpstr>Презентация PowerPoint</vt:lpstr>
      <vt:lpstr>Презентация PowerPoint</vt:lpstr>
      <vt:lpstr>ТЕМА УРОКА:</vt:lpstr>
      <vt:lpstr>ЦЕЛИ УРОКА:</vt:lpstr>
      <vt:lpstr>ТЕМА УРОКА: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13</cp:revision>
  <dcterms:created xsi:type="dcterms:W3CDTF">2022-02-23T13:12:45Z</dcterms:created>
  <dcterms:modified xsi:type="dcterms:W3CDTF">2022-10-03T14:59:48Z</dcterms:modified>
</cp:coreProperties>
</file>