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8" r:id="rId2"/>
    <p:sldId id="265" r:id="rId3"/>
    <p:sldId id="286" r:id="rId4"/>
    <p:sldId id="267" r:id="rId5"/>
    <p:sldId id="275" r:id="rId6"/>
    <p:sldId id="295" r:id="rId7"/>
    <p:sldId id="296" r:id="rId8"/>
    <p:sldId id="297" r:id="rId9"/>
    <p:sldId id="298" r:id="rId10"/>
    <p:sldId id="270" r:id="rId11"/>
    <p:sldId id="299" r:id="rId12"/>
    <p:sldId id="300" r:id="rId13"/>
    <p:sldId id="301" r:id="rId14"/>
    <p:sldId id="302" r:id="rId15"/>
    <p:sldId id="284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>
      <p:cViewPr varScale="1">
        <p:scale>
          <a:sx n="85" d="100"/>
          <a:sy n="85" d="100"/>
        </p:scale>
        <p:origin x="854" y="67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3AFCD-B9B7-406E-A878-823A040B5864}" type="datetimeFigureOut">
              <a:rPr lang="ru-RU" smtClean="0"/>
              <a:t>07.12.2022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19D84-7109-4DE6-9389-524BA13778B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4497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0" name="Google Shape;44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14092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s://www.freepik.com/" TargetMode="External"/><Relationship Id="rId5" Type="http://schemas.openxmlformats.org/officeDocument/2006/relationships/hyperlink" Target="https://www.flaticon.com/" TargetMode="External"/><Relationship Id="rId4" Type="http://schemas.openxmlformats.org/officeDocument/2006/relationships/hyperlink" Target="https://slidesgo.com/" TargetMode="Externa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bg>
      <p:bgPr>
        <a:solidFill>
          <a:schemeClr val="lt2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>
          <a:blip r:embed="rId3">
            <a:alphaModFix amt="55000"/>
          </a:blip>
          <a:stretch>
            <a:fillRect/>
          </a:stretch>
        </p:blipFill>
        <p:spPr>
          <a:xfrm>
            <a:off x="-4" y="0"/>
            <a:ext cx="4302967" cy="444053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5638300" y="1717517"/>
            <a:ext cx="5601200" cy="246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4800"/>
              <a:buNone/>
              <a:defRPr sz="8133"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7417033" y="4083684"/>
            <a:ext cx="3822800" cy="10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3" name="Google Shape;13;p2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902525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chemeClr val="lt1"/>
        </a:solidFill>
        <a:effectLst/>
      </p:bgPr>
    </p:bg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84873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>
  <p:cSld name="Title and text">
    <p:bg>
      <p:bgPr>
        <a:solidFill>
          <a:schemeClr val="lt2"/>
        </a:solidFill>
        <a:effectLst/>
      </p:bgPr>
    </p:bg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" name="Google Shape;64;p13"/>
          <p:cNvPicPr preferRelativeResize="0"/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 flipH="1">
            <a:off x="7417881" y="1011234"/>
            <a:ext cx="4302967" cy="4440533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3"/>
          <p:cNvSpPr txBox="1">
            <a:spLocks noGrp="1"/>
          </p:cNvSpPr>
          <p:nvPr>
            <p:ph type="title"/>
          </p:nvPr>
        </p:nvSpPr>
        <p:spPr>
          <a:xfrm>
            <a:off x="952160" y="2813725"/>
            <a:ext cx="408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title" idx="2"/>
          </p:nvPr>
        </p:nvSpPr>
        <p:spPr>
          <a:xfrm>
            <a:off x="952167" y="761200"/>
            <a:ext cx="7179200" cy="1015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subTitle" idx="1"/>
          </p:nvPr>
        </p:nvSpPr>
        <p:spPr>
          <a:xfrm>
            <a:off x="952167" y="2904199"/>
            <a:ext cx="3533600" cy="12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2pPr>
            <a:lvl3pPr lvl="2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3pPr>
            <a:lvl4pPr lvl="3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4pPr>
            <a:lvl5pPr lvl="4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5pPr>
            <a:lvl6pPr lvl="5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6pPr>
            <a:lvl7pPr lvl="6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7pPr>
            <a:lvl8pPr lvl="7" rtl="0">
              <a:lnSpc>
                <a:spcPct val="100000"/>
              </a:lnSpc>
              <a:spcBef>
                <a:spcPts val="2133"/>
              </a:spcBef>
              <a:spcAft>
                <a:spcPts val="0"/>
              </a:spcAft>
              <a:buNone/>
              <a:defRPr sz="1867"/>
            </a:lvl8pPr>
            <a:lvl9pPr lvl="8" rtl="0">
              <a:lnSpc>
                <a:spcPct val="100000"/>
              </a:lnSpc>
              <a:spcBef>
                <a:spcPts val="2133"/>
              </a:spcBef>
              <a:spcAft>
                <a:spcPts val="2133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68" name="Google Shape;68;p13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58857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4 columns">
  <p:cSld name="Title and 4 columns">
    <p:bg>
      <p:bgPr>
        <a:solidFill>
          <a:schemeClr val="lt2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4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4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4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952167" y="725641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subTitle" idx="1"/>
          </p:nvPr>
        </p:nvSpPr>
        <p:spPr>
          <a:xfrm>
            <a:off x="4914568" y="2428625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title" idx="2"/>
          </p:nvPr>
        </p:nvSpPr>
        <p:spPr>
          <a:xfrm>
            <a:off x="4986168" y="1772908"/>
            <a:ext cx="2548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subTitle" idx="3"/>
          </p:nvPr>
        </p:nvSpPr>
        <p:spPr>
          <a:xfrm>
            <a:off x="4914568" y="5003892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title" idx="4"/>
          </p:nvPr>
        </p:nvSpPr>
        <p:spPr>
          <a:xfrm>
            <a:off x="4986168" y="4342741"/>
            <a:ext cx="2548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subTitle" idx="5"/>
          </p:nvPr>
        </p:nvSpPr>
        <p:spPr>
          <a:xfrm>
            <a:off x="8177265" y="2428625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title" idx="6"/>
          </p:nvPr>
        </p:nvSpPr>
        <p:spPr>
          <a:xfrm>
            <a:off x="8248865" y="1772908"/>
            <a:ext cx="2548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subTitle" idx="7"/>
          </p:nvPr>
        </p:nvSpPr>
        <p:spPr>
          <a:xfrm>
            <a:off x="8177265" y="5003892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title" idx="8"/>
          </p:nvPr>
        </p:nvSpPr>
        <p:spPr>
          <a:xfrm>
            <a:off x="8248865" y="4342741"/>
            <a:ext cx="2548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6759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Table of Contents">
    <p:bg>
      <p:bgPr>
        <a:solidFill>
          <a:schemeClr val="lt2"/>
        </a:solidFill>
        <a:effectLst/>
      </p:bgPr>
    </p:bg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Google Shape;83;p15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>
            <a:spLocks noGrp="1"/>
          </p:cNvSpPr>
          <p:nvPr>
            <p:ph type="subTitle" idx="1"/>
          </p:nvPr>
        </p:nvSpPr>
        <p:spPr>
          <a:xfrm>
            <a:off x="2213484" y="2777517"/>
            <a:ext cx="312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85" name="Google Shape;85;p15"/>
          <p:cNvSpPr txBox="1">
            <a:spLocks noGrp="1"/>
          </p:cNvSpPr>
          <p:nvPr>
            <p:ph type="title"/>
          </p:nvPr>
        </p:nvSpPr>
        <p:spPr>
          <a:xfrm>
            <a:off x="2213503" y="2121833"/>
            <a:ext cx="28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6" name="Google Shape;86;p15"/>
          <p:cNvSpPr txBox="1">
            <a:spLocks noGrp="1"/>
          </p:cNvSpPr>
          <p:nvPr>
            <p:ph type="title" idx="2" hasCustomPrompt="1"/>
          </p:nvPr>
        </p:nvSpPr>
        <p:spPr>
          <a:xfrm>
            <a:off x="1093984" y="2033617"/>
            <a:ext cx="12168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533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87" name="Google Shape;87;p15"/>
          <p:cNvSpPr txBox="1">
            <a:spLocks noGrp="1"/>
          </p:cNvSpPr>
          <p:nvPr>
            <p:ph type="subTitle" idx="3"/>
          </p:nvPr>
        </p:nvSpPr>
        <p:spPr>
          <a:xfrm>
            <a:off x="2213484" y="5047984"/>
            <a:ext cx="312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88" name="Google Shape;88;p15"/>
          <p:cNvSpPr txBox="1">
            <a:spLocks noGrp="1"/>
          </p:cNvSpPr>
          <p:nvPr>
            <p:ph type="title" idx="4"/>
          </p:nvPr>
        </p:nvSpPr>
        <p:spPr>
          <a:xfrm>
            <a:off x="2213503" y="4386867"/>
            <a:ext cx="28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89" name="Google Shape;89;p15"/>
          <p:cNvSpPr txBox="1">
            <a:spLocks noGrp="1"/>
          </p:cNvSpPr>
          <p:nvPr>
            <p:ph type="title" idx="5" hasCustomPrompt="1"/>
          </p:nvPr>
        </p:nvSpPr>
        <p:spPr>
          <a:xfrm>
            <a:off x="1091584" y="4298651"/>
            <a:ext cx="12192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533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0" name="Google Shape;90;p15"/>
          <p:cNvSpPr txBox="1">
            <a:spLocks noGrp="1"/>
          </p:cNvSpPr>
          <p:nvPr>
            <p:ph type="subTitle" idx="6"/>
          </p:nvPr>
        </p:nvSpPr>
        <p:spPr>
          <a:xfrm>
            <a:off x="7980417" y="2777517"/>
            <a:ext cx="312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91" name="Google Shape;91;p15"/>
          <p:cNvSpPr txBox="1">
            <a:spLocks noGrp="1"/>
          </p:cNvSpPr>
          <p:nvPr>
            <p:ph type="title" idx="7"/>
          </p:nvPr>
        </p:nvSpPr>
        <p:spPr>
          <a:xfrm>
            <a:off x="7980436" y="2121833"/>
            <a:ext cx="28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2" name="Google Shape;92;p15"/>
          <p:cNvSpPr txBox="1">
            <a:spLocks noGrp="1"/>
          </p:cNvSpPr>
          <p:nvPr>
            <p:ph type="title" idx="8" hasCustomPrompt="1"/>
          </p:nvPr>
        </p:nvSpPr>
        <p:spPr>
          <a:xfrm>
            <a:off x="6841217" y="2033617"/>
            <a:ext cx="12192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533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3" name="Google Shape;93;p15"/>
          <p:cNvSpPr txBox="1">
            <a:spLocks noGrp="1"/>
          </p:cNvSpPr>
          <p:nvPr>
            <p:ph type="subTitle" idx="9"/>
          </p:nvPr>
        </p:nvSpPr>
        <p:spPr>
          <a:xfrm>
            <a:off x="7980417" y="5047984"/>
            <a:ext cx="312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94" name="Google Shape;94;p15"/>
          <p:cNvSpPr txBox="1">
            <a:spLocks noGrp="1"/>
          </p:cNvSpPr>
          <p:nvPr>
            <p:ph type="title" idx="13"/>
          </p:nvPr>
        </p:nvSpPr>
        <p:spPr>
          <a:xfrm>
            <a:off x="7980436" y="4386867"/>
            <a:ext cx="2892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2667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5" name="Google Shape;95;p15"/>
          <p:cNvSpPr txBox="1">
            <a:spLocks noGrp="1"/>
          </p:cNvSpPr>
          <p:nvPr>
            <p:ph type="title" idx="14" hasCustomPrompt="1"/>
          </p:nvPr>
        </p:nvSpPr>
        <p:spPr>
          <a:xfrm>
            <a:off x="6841217" y="4298651"/>
            <a:ext cx="12192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533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96" name="Google Shape;96;p15"/>
          <p:cNvSpPr txBox="1">
            <a:spLocks noGrp="1"/>
          </p:cNvSpPr>
          <p:nvPr>
            <p:ph type="title" idx="15"/>
          </p:nvPr>
        </p:nvSpPr>
        <p:spPr>
          <a:xfrm>
            <a:off x="952167" y="729100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4000" b="1"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15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51332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4 columns 1">
  <p:cSld name="Title and 4 columns 1">
    <p:bg>
      <p:bgPr>
        <a:solidFill>
          <a:schemeClr val="lt2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17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flipH="1">
            <a:off x="9444733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7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 flipH="1">
            <a:off x="0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17"/>
          <p:cNvSpPr txBox="1">
            <a:spLocks noGrp="1"/>
          </p:cNvSpPr>
          <p:nvPr>
            <p:ph type="title"/>
          </p:nvPr>
        </p:nvSpPr>
        <p:spPr>
          <a:xfrm>
            <a:off x="952167" y="729100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subTitle" idx="1"/>
          </p:nvPr>
        </p:nvSpPr>
        <p:spPr>
          <a:xfrm>
            <a:off x="1902341" y="2724300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14" name="Google Shape;114;p17"/>
          <p:cNvSpPr txBox="1">
            <a:spLocks noGrp="1"/>
          </p:cNvSpPr>
          <p:nvPr>
            <p:ph type="title" idx="2"/>
          </p:nvPr>
        </p:nvSpPr>
        <p:spPr>
          <a:xfrm>
            <a:off x="952167" y="2068600"/>
            <a:ext cx="357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15" name="Google Shape;115;p17"/>
          <p:cNvSpPr txBox="1">
            <a:spLocks noGrp="1"/>
          </p:cNvSpPr>
          <p:nvPr>
            <p:ph type="subTitle" idx="3"/>
          </p:nvPr>
        </p:nvSpPr>
        <p:spPr>
          <a:xfrm>
            <a:off x="1902341" y="4911417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16" name="Google Shape;116;p17"/>
          <p:cNvSpPr txBox="1">
            <a:spLocks noGrp="1"/>
          </p:cNvSpPr>
          <p:nvPr>
            <p:ph type="title" idx="4"/>
          </p:nvPr>
        </p:nvSpPr>
        <p:spPr>
          <a:xfrm>
            <a:off x="952167" y="4250267"/>
            <a:ext cx="357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17" name="Google Shape;117;p17"/>
          <p:cNvSpPr txBox="1">
            <a:spLocks noGrp="1"/>
          </p:cNvSpPr>
          <p:nvPr>
            <p:ph type="subTitle" idx="5"/>
          </p:nvPr>
        </p:nvSpPr>
        <p:spPr>
          <a:xfrm>
            <a:off x="7669259" y="2724300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18" name="Google Shape;118;p17"/>
          <p:cNvSpPr txBox="1">
            <a:spLocks noGrp="1"/>
          </p:cNvSpPr>
          <p:nvPr>
            <p:ph type="title" idx="6"/>
          </p:nvPr>
        </p:nvSpPr>
        <p:spPr>
          <a:xfrm>
            <a:off x="7669269" y="2068600"/>
            <a:ext cx="357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7"/>
          <p:cNvSpPr txBox="1">
            <a:spLocks noGrp="1"/>
          </p:cNvSpPr>
          <p:nvPr>
            <p:ph type="subTitle" idx="7"/>
          </p:nvPr>
        </p:nvSpPr>
        <p:spPr>
          <a:xfrm>
            <a:off x="7669259" y="4911417"/>
            <a:ext cx="262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20" name="Google Shape;120;p17"/>
          <p:cNvSpPr txBox="1">
            <a:spLocks noGrp="1"/>
          </p:cNvSpPr>
          <p:nvPr>
            <p:ph type="title" idx="8"/>
          </p:nvPr>
        </p:nvSpPr>
        <p:spPr>
          <a:xfrm>
            <a:off x="7669269" y="4250269"/>
            <a:ext cx="35704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7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693071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">
  <p:cSld name="Thanks">
    <p:bg>
      <p:bgPr>
        <a:solidFill>
          <a:schemeClr val="lt2"/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8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8"/>
          <p:cNvPicPr preferRelativeResize="0"/>
          <p:nvPr/>
        </p:nvPicPr>
        <p:blipFill>
          <a:blip r:embed="rId3">
            <a:alphaModFix amt="55000"/>
          </a:blip>
          <a:stretch>
            <a:fillRect/>
          </a:stretch>
        </p:blipFill>
        <p:spPr>
          <a:xfrm>
            <a:off x="-4" y="0"/>
            <a:ext cx="4302967" cy="4440533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8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26" name="Google Shape;126;p18"/>
          <p:cNvSpPr txBox="1">
            <a:spLocks noGrp="1"/>
          </p:cNvSpPr>
          <p:nvPr>
            <p:ph type="title"/>
          </p:nvPr>
        </p:nvSpPr>
        <p:spPr>
          <a:xfrm>
            <a:off x="4060000" y="725267"/>
            <a:ext cx="4072000" cy="120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4000"/>
              <a:buNone/>
              <a:defRPr sz="7466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8"/>
          <p:cNvSpPr txBox="1">
            <a:spLocks noGrp="1"/>
          </p:cNvSpPr>
          <p:nvPr>
            <p:ph type="subTitle" idx="1"/>
          </p:nvPr>
        </p:nvSpPr>
        <p:spPr>
          <a:xfrm>
            <a:off x="4386000" y="2781300"/>
            <a:ext cx="3420000" cy="1625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8"/>
          <p:cNvSpPr txBox="1"/>
          <p:nvPr/>
        </p:nvSpPr>
        <p:spPr>
          <a:xfrm>
            <a:off x="3547600" y="4335967"/>
            <a:ext cx="5096800" cy="127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CREDITS: This presentation template was created by </a:t>
            </a:r>
            <a:r>
              <a:rPr lang="en" sz="2400" b="1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4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Slidesgo</a:t>
            </a: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, including icons by </a:t>
            </a:r>
            <a:r>
              <a:rPr lang="en" sz="2400" b="1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5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Flaticon</a:t>
            </a:r>
            <a:r>
              <a:rPr lang="en" sz="24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, infographics &amp; images by </a:t>
            </a:r>
            <a:r>
              <a:rPr lang="en" sz="2400" b="1">
                <a:solidFill>
                  <a:schemeClr val="dk2"/>
                </a:solidFill>
                <a:uFill>
                  <a:noFill/>
                </a:uFill>
                <a:latin typeface="Roboto"/>
                <a:ea typeface="Roboto"/>
                <a:cs typeface="Roboto"/>
                <a:sym typeface="Roboto"/>
                <a:hlinkClick r:id="rId6">
                  <a:extLst>
                    <a:ext uri="{A12FA001-AC4F-418D-AE19-62706E023703}">
                      <ahyp:hlinkClr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val="tx"/>
                    </a:ext>
                  </a:extLst>
                </a:hlinkClick>
              </a:rPr>
              <a:t>Freepik</a:t>
            </a:r>
            <a:endParaRPr sz="24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  <p:extLst>
      <p:ext uri="{BB962C8B-B14F-4D97-AF65-F5344CB8AC3E}">
        <p14:creationId xmlns:p14="http://schemas.microsoft.com/office/powerpoint/2010/main" val="3030224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6 columns">
  <p:cSld name="Title and 6 columns">
    <p:bg>
      <p:bgPr>
        <a:solidFill>
          <a:schemeClr val="lt2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19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flipH="1">
            <a:off x="9444733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9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 flipH="1">
            <a:off x="0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19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133" name="Google Shape;133;p19"/>
          <p:cNvSpPr txBox="1">
            <a:spLocks noGrp="1"/>
          </p:cNvSpPr>
          <p:nvPr>
            <p:ph type="subTitle" idx="1"/>
          </p:nvPr>
        </p:nvSpPr>
        <p:spPr>
          <a:xfrm>
            <a:off x="731151" y="27161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34" name="Google Shape;134;p19"/>
          <p:cNvSpPr txBox="1">
            <a:spLocks noGrp="1"/>
          </p:cNvSpPr>
          <p:nvPr>
            <p:ph type="subTitle" idx="2"/>
          </p:nvPr>
        </p:nvSpPr>
        <p:spPr>
          <a:xfrm>
            <a:off x="8290851" y="27161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35" name="Google Shape;135;p19"/>
          <p:cNvSpPr txBox="1">
            <a:spLocks noGrp="1"/>
          </p:cNvSpPr>
          <p:nvPr>
            <p:ph type="subTitle" idx="3"/>
          </p:nvPr>
        </p:nvSpPr>
        <p:spPr>
          <a:xfrm>
            <a:off x="4511000" y="27161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36" name="Google Shape;136;p19"/>
          <p:cNvSpPr txBox="1">
            <a:spLocks noGrp="1"/>
          </p:cNvSpPr>
          <p:nvPr>
            <p:ph type="title"/>
          </p:nvPr>
        </p:nvSpPr>
        <p:spPr>
          <a:xfrm>
            <a:off x="1116151" y="21352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7" name="Google Shape;137;p19"/>
          <p:cNvSpPr txBox="1">
            <a:spLocks noGrp="1"/>
          </p:cNvSpPr>
          <p:nvPr>
            <p:ph type="title" idx="4"/>
          </p:nvPr>
        </p:nvSpPr>
        <p:spPr>
          <a:xfrm>
            <a:off x="8675851" y="21352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8" name="Google Shape;138;p19"/>
          <p:cNvSpPr txBox="1">
            <a:spLocks noGrp="1"/>
          </p:cNvSpPr>
          <p:nvPr>
            <p:ph type="title" idx="5"/>
          </p:nvPr>
        </p:nvSpPr>
        <p:spPr>
          <a:xfrm>
            <a:off x="4896000" y="21352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39" name="Google Shape;139;p19"/>
          <p:cNvSpPr txBox="1">
            <a:spLocks noGrp="1"/>
          </p:cNvSpPr>
          <p:nvPr>
            <p:ph type="title" idx="6"/>
          </p:nvPr>
        </p:nvSpPr>
        <p:spPr>
          <a:xfrm>
            <a:off x="952167" y="725433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0" name="Google Shape;140;p19"/>
          <p:cNvSpPr txBox="1">
            <a:spLocks noGrp="1"/>
          </p:cNvSpPr>
          <p:nvPr>
            <p:ph type="subTitle" idx="7"/>
          </p:nvPr>
        </p:nvSpPr>
        <p:spPr>
          <a:xfrm>
            <a:off x="731151" y="50402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41" name="Google Shape;141;p19"/>
          <p:cNvSpPr txBox="1">
            <a:spLocks noGrp="1"/>
          </p:cNvSpPr>
          <p:nvPr>
            <p:ph type="subTitle" idx="8"/>
          </p:nvPr>
        </p:nvSpPr>
        <p:spPr>
          <a:xfrm>
            <a:off x="8290851" y="50402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42" name="Google Shape;142;p19"/>
          <p:cNvSpPr txBox="1">
            <a:spLocks noGrp="1"/>
          </p:cNvSpPr>
          <p:nvPr>
            <p:ph type="subTitle" idx="9"/>
          </p:nvPr>
        </p:nvSpPr>
        <p:spPr>
          <a:xfrm>
            <a:off x="4511000" y="5040251"/>
            <a:ext cx="3170000" cy="609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143" name="Google Shape;143;p19"/>
          <p:cNvSpPr txBox="1">
            <a:spLocks noGrp="1"/>
          </p:cNvSpPr>
          <p:nvPr>
            <p:ph type="title" idx="13"/>
          </p:nvPr>
        </p:nvSpPr>
        <p:spPr>
          <a:xfrm>
            <a:off x="1116151" y="44593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4" name="Google Shape;144;p19"/>
          <p:cNvSpPr txBox="1">
            <a:spLocks noGrp="1"/>
          </p:cNvSpPr>
          <p:nvPr>
            <p:ph type="title" idx="14"/>
          </p:nvPr>
        </p:nvSpPr>
        <p:spPr>
          <a:xfrm>
            <a:off x="8675851" y="44593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45" name="Google Shape;145;p19"/>
          <p:cNvSpPr txBox="1">
            <a:spLocks noGrp="1"/>
          </p:cNvSpPr>
          <p:nvPr>
            <p:ph type="title" idx="15"/>
          </p:nvPr>
        </p:nvSpPr>
        <p:spPr>
          <a:xfrm>
            <a:off x="4896000" y="4459351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70969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umbers and text">
  <p:cSld name="Numbers and text">
    <p:bg>
      <p:bgPr>
        <a:solidFill>
          <a:schemeClr val="lt2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Google Shape;147;p20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flipH="1">
            <a:off x="9444733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8" name="Google Shape;148;p20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 flipH="1">
            <a:off x="0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20"/>
          <p:cNvSpPr txBox="1">
            <a:spLocks noGrp="1"/>
          </p:cNvSpPr>
          <p:nvPr>
            <p:ph type="subTitle" idx="1"/>
          </p:nvPr>
        </p:nvSpPr>
        <p:spPr>
          <a:xfrm>
            <a:off x="3187600" y="2363351"/>
            <a:ext cx="5816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150" name="Google Shape;150;p20"/>
          <p:cNvSpPr txBox="1">
            <a:spLocks noGrp="1"/>
          </p:cNvSpPr>
          <p:nvPr>
            <p:ph type="title" hasCustomPrompt="1"/>
          </p:nvPr>
        </p:nvSpPr>
        <p:spPr>
          <a:xfrm>
            <a:off x="3524000" y="1632151"/>
            <a:ext cx="51440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1" name="Google Shape;151;p20"/>
          <p:cNvSpPr txBox="1">
            <a:spLocks noGrp="1"/>
          </p:cNvSpPr>
          <p:nvPr>
            <p:ph type="subTitle" idx="2"/>
          </p:nvPr>
        </p:nvSpPr>
        <p:spPr>
          <a:xfrm>
            <a:off x="3187600" y="3998743"/>
            <a:ext cx="5816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152" name="Google Shape;152;p20"/>
          <p:cNvSpPr txBox="1">
            <a:spLocks noGrp="1"/>
          </p:cNvSpPr>
          <p:nvPr>
            <p:ph type="title" idx="3" hasCustomPrompt="1"/>
          </p:nvPr>
        </p:nvSpPr>
        <p:spPr>
          <a:xfrm>
            <a:off x="3524000" y="3268079"/>
            <a:ext cx="51440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3" name="Google Shape;153;p20"/>
          <p:cNvSpPr txBox="1">
            <a:spLocks noGrp="1"/>
          </p:cNvSpPr>
          <p:nvPr>
            <p:ph type="subTitle" idx="4"/>
          </p:nvPr>
        </p:nvSpPr>
        <p:spPr>
          <a:xfrm>
            <a:off x="3187600" y="5634136"/>
            <a:ext cx="58168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133"/>
            </a:lvl9pPr>
          </a:lstStyle>
          <a:p>
            <a:endParaRPr/>
          </a:p>
        </p:txBody>
      </p:sp>
      <p:sp>
        <p:nvSpPr>
          <p:cNvPr id="154" name="Google Shape;154;p20"/>
          <p:cNvSpPr txBox="1">
            <a:spLocks noGrp="1"/>
          </p:cNvSpPr>
          <p:nvPr>
            <p:ph type="title" idx="5" hasCustomPrompt="1"/>
          </p:nvPr>
        </p:nvSpPr>
        <p:spPr>
          <a:xfrm>
            <a:off x="3524000" y="4904007"/>
            <a:ext cx="5144000" cy="664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50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3600"/>
              <a:buNone/>
              <a:defRPr sz="48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55" name="Google Shape;155;p20"/>
          <p:cNvSpPr txBox="1">
            <a:spLocks noGrp="1"/>
          </p:cNvSpPr>
          <p:nvPr>
            <p:ph type="title" idx="6"/>
          </p:nvPr>
        </p:nvSpPr>
        <p:spPr>
          <a:xfrm>
            <a:off x="952167" y="729100"/>
            <a:ext cx="10214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6" name="Google Shape;156;p20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876499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Quote">
    <p:bg>
      <p:bgPr>
        <a:solidFill>
          <a:schemeClr val="lt2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1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1"/>
          <p:cNvSpPr txBox="1">
            <a:spLocks noGrp="1"/>
          </p:cNvSpPr>
          <p:nvPr>
            <p:ph type="subTitle" idx="1"/>
          </p:nvPr>
        </p:nvSpPr>
        <p:spPr>
          <a:xfrm>
            <a:off x="3817800" y="4597508"/>
            <a:ext cx="4556400" cy="547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26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26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26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26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26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26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26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26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2667"/>
            </a:lvl9pPr>
          </a:lstStyle>
          <a:p>
            <a:endParaRPr/>
          </a:p>
        </p:txBody>
      </p:sp>
      <p:sp>
        <p:nvSpPr>
          <p:cNvPr id="160" name="Google Shape;160;p21"/>
          <p:cNvSpPr txBox="1">
            <a:spLocks noGrp="1"/>
          </p:cNvSpPr>
          <p:nvPr>
            <p:ph type="title"/>
          </p:nvPr>
        </p:nvSpPr>
        <p:spPr>
          <a:xfrm>
            <a:off x="1794400" y="1713292"/>
            <a:ext cx="8603200" cy="2756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38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161" name="Google Shape;161;p21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821653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ackground">
    <p:bg>
      <p:bgPr>
        <a:solidFill>
          <a:schemeClr val="lt2"/>
        </a:solidFill>
        <a:effectLst/>
      </p:bgPr>
    </p:bg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22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202565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2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2186649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2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60497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bg>
      <p:bgPr>
        <a:solidFill>
          <a:schemeClr val="lt2"/>
        </a:solidFill>
        <a:effectLst/>
      </p:bgPr>
    </p:bg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4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4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4"/>
          <p:cNvSpPr txBox="1">
            <a:spLocks noGrp="1"/>
          </p:cNvSpPr>
          <p:nvPr>
            <p:ph type="title"/>
          </p:nvPr>
        </p:nvSpPr>
        <p:spPr>
          <a:xfrm>
            <a:off x="952167" y="725267"/>
            <a:ext cx="10288000" cy="49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952000" y="1419167"/>
            <a:ext cx="10288000" cy="428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14856" rtl="0">
              <a:spcBef>
                <a:spcPts val="0"/>
              </a:spcBef>
              <a:spcAft>
                <a:spcPts val="0"/>
              </a:spcAft>
              <a:buSzPts val="1300"/>
              <a:buFont typeface="Abel"/>
              <a:buChar char="●"/>
              <a:defRPr sz="1733"/>
            </a:lvl1pPr>
            <a:lvl2pPr marL="1219170" lvl="1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733"/>
            </a:lvl2pPr>
            <a:lvl3pPr marL="1828754" lvl="2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■"/>
              <a:defRPr sz="1733"/>
            </a:lvl3pPr>
            <a:lvl4pPr marL="2438339" lvl="3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●"/>
              <a:defRPr sz="1733"/>
            </a:lvl4pPr>
            <a:lvl5pPr marL="3047924" lvl="4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733"/>
            </a:lvl5pPr>
            <a:lvl6pPr marL="3657509" lvl="5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■"/>
              <a:defRPr sz="1733"/>
            </a:lvl6pPr>
            <a:lvl7pPr marL="4267093" lvl="6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●"/>
              <a:defRPr sz="1733"/>
            </a:lvl7pPr>
            <a:lvl8pPr marL="4876678" lvl="7" indent="-414856" rtl="0">
              <a:spcBef>
                <a:spcPts val="2133"/>
              </a:spcBef>
              <a:spcAft>
                <a:spcPts val="0"/>
              </a:spcAft>
              <a:buSzPts val="1300"/>
              <a:buFont typeface="Roboto Condensed Light"/>
              <a:buChar char="○"/>
              <a:defRPr sz="1733"/>
            </a:lvl8pPr>
            <a:lvl9pPr marL="5486263" lvl="8" indent="-414856" rtl="0">
              <a:spcBef>
                <a:spcPts val="2133"/>
              </a:spcBef>
              <a:spcAft>
                <a:spcPts val="2133"/>
              </a:spcAft>
              <a:buSzPts val="1300"/>
              <a:buFont typeface="Roboto Condensed Light"/>
              <a:buChar char="■"/>
              <a:defRPr sz="1733"/>
            </a:lvl9pPr>
          </a:lstStyle>
          <a:p>
            <a:endParaRPr/>
          </a:p>
        </p:txBody>
      </p:sp>
      <p:sp>
        <p:nvSpPr>
          <p:cNvPr id="25" name="Google Shape;25;p4"/>
          <p:cNvSpPr/>
          <p:nvPr/>
        </p:nvSpPr>
        <p:spPr>
          <a:xfrm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145824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Background 1">
    <p:bg>
      <p:bgPr>
        <a:solidFill>
          <a:schemeClr val="lt2"/>
        </a:solidFill>
        <a:effectLst/>
      </p:bgPr>
    </p:bg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23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pic>
        <p:nvPicPr>
          <p:cNvPr id="168" name="Google Shape;168;p23"/>
          <p:cNvPicPr preferRelativeResize="0"/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>
            <a:off x="2946401" y="0"/>
            <a:ext cx="2806700" cy="28964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3"/>
          <p:cNvPicPr preferRelativeResize="0"/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 rot="10800000" flipH="1">
            <a:off x="6438901" y="3961567"/>
            <a:ext cx="2806700" cy="28964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4996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 and two columns">
    <p:bg>
      <p:bgPr>
        <a:solidFill>
          <a:schemeClr val="lt2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5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5"/>
          <p:cNvSpPr txBox="1">
            <a:spLocks noGrp="1"/>
          </p:cNvSpPr>
          <p:nvPr>
            <p:ph type="subTitle" idx="1"/>
          </p:nvPr>
        </p:nvSpPr>
        <p:spPr>
          <a:xfrm>
            <a:off x="2214641" y="3898996"/>
            <a:ext cx="3170000" cy="95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subTitle" idx="2"/>
          </p:nvPr>
        </p:nvSpPr>
        <p:spPr>
          <a:xfrm>
            <a:off x="6807359" y="3898996"/>
            <a:ext cx="3170000" cy="95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algn="ctr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algn="ctr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algn="ctr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algn="ctr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algn="ctr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algn="ctr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algn="ctr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algn="ctr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2599641" y="3308196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title" idx="3"/>
          </p:nvPr>
        </p:nvSpPr>
        <p:spPr>
          <a:xfrm>
            <a:off x="7192359" y="3308196"/>
            <a:ext cx="240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4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title" idx="4"/>
          </p:nvPr>
        </p:nvSpPr>
        <p:spPr>
          <a:xfrm>
            <a:off x="952167" y="729100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3" name="Google Shape;33;p5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985042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 only">
    <p:bg>
      <p:bgPr>
        <a:solidFill>
          <a:schemeClr val="lt2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Google Shape;35;p6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Google Shape;36;p6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952167" y="729100"/>
            <a:ext cx="10288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6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914580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 column 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oogle Shape;40;p7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0"/>
            <a:ext cx="2747267" cy="2645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Google Shape;41;p7"/>
          <p:cNvPicPr preferRelativeResize="0"/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 rot="10800000">
            <a:off x="9444733" y="4212300"/>
            <a:ext cx="2747267" cy="2645701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952167" y="1756800"/>
            <a:ext cx="6617200" cy="334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609585" lvl="0" indent="-41485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Char char="●"/>
              <a:defRPr sz="1867"/>
            </a:lvl1pPr>
            <a:lvl2pPr marL="1219170" lvl="1" indent="-414856" rtl="0">
              <a:spcBef>
                <a:spcPts val="0"/>
              </a:spcBef>
              <a:spcAft>
                <a:spcPts val="0"/>
              </a:spcAft>
              <a:buSzPts val="1300"/>
              <a:buChar char="○"/>
              <a:defRPr sz="1733"/>
            </a:lvl2pPr>
            <a:lvl3pPr marL="1828754" lvl="2" indent="-414856" rtl="0">
              <a:spcBef>
                <a:spcPts val="2133"/>
              </a:spcBef>
              <a:spcAft>
                <a:spcPts val="0"/>
              </a:spcAft>
              <a:buSzPts val="1300"/>
              <a:buChar char="■"/>
              <a:defRPr sz="1733"/>
            </a:lvl3pPr>
            <a:lvl4pPr marL="2438339" lvl="3" indent="-414856" rtl="0">
              <a:spcBef>
                <a:spcPts val="2133"/>
              </a:spcBef>
              <a:spcAft>
                <a:spcPts val="0"/>
              </a:spcAft>
              <a:buSzPts val="1300"/>
              <a:buChar char="●"/>
              <a:defRPr sz="1733"/>
            </a:lvl4pPr>
            <a:lvl5pPr marL="3047924" lvl="4" indent="-414856" rtl="0">
              <a:spcBef>
                <a:spcPts val="2133"/>
              </a:spcBef>
              <a:spcAft>
                <a:spcPts val="0"/>
              </a:spcAft>
              <a:buSzPts val="1300"/>
              <a:buChar char="○"/>
              <a:defRPr sz="1733"/>
            </a:lvl5pPr>
            <a:lvl6pPr marL="3657509" lvl="5" indent="-414856" rtl="0">
              <a:spcBef>
                <a:spcPts val="2133"/>
              </a:spcBef>
              <a:spcAft>
                <a:spcPts val="0"/>
              </a:spcAft>
              <a:buSzPts val="1300"/>
              <a:buChar char="■"/>
              <a:defRPr sz="1733"/>
            </a:lvl6pPr>
            <a:lvl7pPr marL="4267093" lvl="6" indent="-414856" rtl="0">
              <a:spcBef>
                <a:spcPts val="2133"/>
              </a:spcBef>
              <a:spcAft>
                <a:spcPts val="0"/>
              </a:spcAft>
              <a:buSzPts val="1300"/>
              <a:buChar char="●"/>
              <a:defRPr sz="1733"/>
            </a:lvl7pPr>
            <a:lvl8pPr marL="4876678" lvl="7" indent="-414856" rtl="0">
              <a:spcBef>
                <a:spcPts val="2133"/>
              </a:spcBef>
              <a:spcAft>
                <a:spcPts val="0"/>
              </a:spcAft>
              <a:buSzPts val="1300"/>
              <a:buChar char="○"/>
              <a:defRPr sz="1733"/>
            </a:lvl8pPr>
            <a:lvl9pPr marL="5486263" lvl="8" indent="-414856" rtl="0">
              <a:spcBef>
                <a:spcPts val="2133"/>
              </a:spcBef>
              <a:spcAft>
                <a:spcPts val="2133"/>
              </a:spcAft>
              <a:buSzPts val="1300"/>
              <a:buChar char="■"/>
              <a:defRPr sz="1733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title"/>
          </p:nvPr>
        </p:nvSpPr>
        <p:spPr>
          <a:xfrm>
            <a:off x="952167" y="725267"/>
            <a:ext cx="10287600" cy="49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7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63042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bg>
      <p:bgPr>
        <a:solidFill>
          <a:schemeClr val="lt2"/>
        </a:solidFill>
        <a:effectLst/>
      </p:bgPr>
    </p:bg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p8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8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2974400" y="1739400"/>
            <a:ext cx="6243200" cy="337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9333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64569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 title and description">
    <p:bg>
      <p:bgPr>
        <a:solidFill>
          <a:schemeClr val="lt2"/>
        </a:solidFill>
        <a:effectLst/>
      </p:bgPr>
    </p:bg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" name="Google Shape;50;p9"/>
          <p:cNvPicPr preferRelativeResize="0"/>
          <p:nvPr/>
        </p:nvPicPr>
        <p:blipFill>
          <a:blip r:embed="rId2">
            <a:alphaModFix amt="55000"/>
          </a:blip>
          <a:stretch>
            <a:fillRect/>
          </a:stretch>
        </p:blipFill>
        <p:spPr>
          <a:xfrm flipH="1">
            <a:off x="3944481" y="2372967"/>
            <a:ext cx="4302967" cy="4440533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952160" y="2102525"/>
            <a:ext cx="40800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2667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title" idx="2"/>
          </p:nvPr>
        </p:nvSpPr>
        <p:spPr>
          <a:xfrm>
            <a:off x="952167" y="729100"/>
            <a:ext cx="10287600" cy="4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40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ubTitle" idx="1"/>
          </p:nvPr>
        </p:nvSpPr>
        <p:spPr>
          <a:xfrm>
            <a:off x="952167" y="2660275"/>
            <a:ext cx="3533600" cy="2095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 sz="1867"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 sz="1867"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 sz="1867"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 sz="1867"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 sz="1867"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 sz="1867"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 sz="1867"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 sz="1867"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 sz="1867"/>
            </a:lvl9pPr>
          </a:lstStyle>
          <a:p>
            <a:endParaRPr/>
          </a:p>
        </p:txBody>
      </p:sp>
      <p:sp>
        <p:nvSpPr>
          <p:cNvPr id="54" name="Google Shape;54;p9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3107722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>
            <a:spLocks noGrp="1"/>
          </p:cNvSpPr>
          <p:nvPr>
            <p:ph type="title"/>
          </p:nvPr>
        </p:nvSpPr>
        <p:spPr>
          <a:xfrm>
            <a:off x="6397833" y="4631133"/>
            <a:ext cx="4842000" cy="1501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600"/>
              <a:buNone/>
              <a:defRPr sz="3600">
                <a:solidFill>
                  <a:schemeClr val="lt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18994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 number">
    <p:bg>
      <p:bgPr>
        <a:solidFill>
          <a:schemeClr val="lt2"/>
        </a:solidFill>
        <a:effectLst/>
      </p:bgPr>
    </p:bg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" name="Google Shape;58;p11"/>
          <p:cNvPicPr preferRelativeResize="0"/>
          <p:nvPr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1568451" y="1543051"/>
            <a:ext cx="9055100" cy="37719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1"/>
          <p:cNvSpPr/>
          <p:nvPr/>
        </p:nvSpPr>
        <p:spPr>
          <a:xfrm flipH="1">
            <a:off x="302647" y="275920"/>
            <a:ext cx="11586708" cy="6306160"/>
          </a:xfrm>
          <a:custGeom>
            <a:avLst/>
            <a:gdLst/>
            <a:ahLst/>
            <a:cxnLst/>
            <a:rect l="l" t="t" r="r" b="b"/>
            <a:pathLst>
              <a:path w="284476" h="182031" fill="none" extrusionOk="0">
                <a:moveTo>
                  <a:pt x="284476" y="174380"/>
                </a:moveTo>
                <a:lnTo>
                  <a:pt x="284476" y="7619"/>
                </a:lnTo>
                <a:cubicBezTo>
                  <a:pt x="280258" y="7619"/>
                  <a:pt x="276824" y="4219"/>
                  <a:pt x="276824" y="1"/>
                </a:cubicBezTo>
                <a:lnTo>
                  <a:pt x="7620" y="1"/>
                </a:lnTo>
                <a:cubicBezTo>
                  <a:pt x="7620" y="4219"/>
                  <a:pt x="4219" y="7619"/>
                  <a:pt x="1" y="7619"/>
                </a:cubicBezTo>
                <a:lnTo>
                  <a:pt x="1" y="174380"/>
                </a:lnTo>
                <a:cubicBezTo>
                  <a:pt x="4219" y="174380"/>
                  <a:pt x="7620" y="177780"/>
                  <a:pt x="7620" y="182031"/>
                </a:cubicBezTo>
                <a:lnTo>
                  <a:pt x="276824" y="182031"/>
                </a:lnTo>
                <a:cubicBezTo>
                  <a:pt x="276824" y="177780"/>
                  <a:pt x="280258" y="174380"/>
                  <a:pt x="284476" y="174380"/>
                </a:cubicBezTo>
                <a:close/>
              </a:path>
            </a:pathLst>
          </a:custGeom>
          <a:noFill/>
          <a:ln w="26975" cap="rnd" cmpd="sng">
            <a:solidFill>
              <a:schemeClr val="accent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952200" y="4380284"/>
            <a:ext cx="10287600" cy="48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609585" lvl="0" indent="-457189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 sz="2267"/>
            </a:lvl1pPr>
            <a:lvl2pPr marL="1219170" lvl="1" indent="-457189" algn="ctr" rtl="0">
              <a:spcBef>
                <a:spcPts val="0"/>
              </a:spcBef>
              <a:spcAft>
                <a:spcPts val="0"/>
              </a:spcAft>
              <a:buSzPts val="1800"/>
              <a:buChar char="○"/>
              <a:defRPr/>
            </a:lvl2pPr>
            <a:lvl3pPr marL="1828754" lvl="2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■"/>
              <a:defRPr/>
            </a:lvl3pPr>
            <a:lvl4pPr marL="2438339" lvl="3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●"/>
              <a:defRPr/>
            </a:lvl4pPr>
            <a:lvl5pPr marL="3047924" lvl="4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○"/>
              <a:defRPr/>
            </a:lvl5pPr>
            <a:lvl6pPr marL="3657509" lvl="5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■"/>
              <a:defRPr/>
            </a:lvl6pPr>
            <a:lvl7pPr marL="4267093" lvl="6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●"/>
              <a:defRPr/>
            </a:lvl7pPr>
            <a:lvl8pPr marL="4876678" lvl="7" indent="-457189" algn="ctr" rtl="0">
              <a:spcBef>
                <a:spcPts val="2133"/>
              </a:spcBef>
              <a:spcAft>
                <a:spcPts val="0"/>
              </a:spcAft>
              <a:buSzPts val="1800"/>
              <a:buChar char="○"/>
              <a:defRPr/>
            </a:lvl8pPr>
            <a:lvl9pPr marL="5486263" lvl="8" indent="-457189" algn="ctr" rtl="0">
              <a:spcBef>
                <a:spcPts val="2133"/>
              </a:spcBef>
              <a:spcAft>
                <a:spcPts val="2133"/>
              </a:spcAft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title" hasCustomPrompt="1"/>
          </p:nvPr>
        </p:nvSpPr>
        <p:spPr>
          <a:xfrm>
            <a:off x="952200" y="2195717"/>
            <a:ext cx="10287600" cy="219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9600"/>
              <a:buNone/>
              <a:defRPr sz="12800"/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0"/>
              <a:buNone/>
              <a:defRPr sz="16000">
                <a:solidFill>
                  <a:schemeClr val="accent2"/>
                </a:solidFill>
              </a:defRPr>
            </a:lvl9pPr>
          </a:lstStyle>
          <a:p>
            <a:r>
              <a:t>xx%</a:t>
            </a:r>
          </a:p>
        </p:txBody>
      </p:sp>
    </p:spTree>
    <p:extLst>
      <p:ext uri="{BB962C8B-B14F-4D97-AF65-F5344CB8AC3E}">
        <p14:creationId xmlns:p14="http://schemas.microsoft.com/office/powerpoint/2010/main" val="369791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Libre Baskerville"/>
              <a:buNone/>
              <a:defRPr sz="2800" b="1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2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○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■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○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■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○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429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800"/>
              <a:buFont typeface="Roboto"/>
              <a:buChar char="■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37438636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  <p:sldLayoutId id="2147483676" r:id="rId14"/>
    <p:sldLayoutId id="2147483677" r:id="rId15"/>
    <p:sldLayoutId id="2147483678" r:id="rId16"/>
    <p:sldLayoutId id="2147483679" r:id="rId17"/>
    <p:sldLayoutId id="2147483680" r:id="rId18"/>
    <p:sldLayoutId id="2147483681" r:id="rId19"/>
    <p:sldLayoutId id="2147483682" r:id="rId20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microsoft.com/office/2007/relationships/hdphoto" Target="../media/hdphoto1.wdp"/><Relationship Id="rId5" Type="http://schemas.openxmlformats.org/officeDocument/2006/relationships/image" Target="../media/image12.png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microsoft.com/office/2007/relationships/hdphoto" Target="../media/hdphoto2.wdp"/><Relationship Id="rId5" Type="http://schemas.openxmlformats.org/officeDocument/2006/relationships/image" Target="../media/image13.png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42"/>
          <p:cNvSpPr txBox="1">
            <a:spLocks noGrp="1"/>
          </p:cNvSpPr>
          <p:nvPr>
            <p:ph type="ctrTitle"/>
          </p:nvPr>
        </p:nvSpPr>
        <p:spPr>
          <a:xfrm>
            <a:off x="3900941" y="278956"/>
            <a:ext cx="7884822" cy="2364240"/>
          </a:xfrm>
          <a:prstGeom prst="rect">
            <a:avLst/>
          </a:prstGeom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ru-RU" sz="96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Доброе утро!</a:t>
            </a:r>
            <a:endParaRPr sz="9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Microsoft JhengHei UI" panose="020B0604030504040204" pitchFamily="34" charset="-120"/>
              <a:cs typeface="Times New Roman" panose="02020603050405020304" pitchFamily="18" charset="0"/>
            </a:endParaRPr>
          </a:p>
        </p:txBody>
      </p:sp>
      <p:grpSp>
        <p:nvGrpSpPr>
          <p:cNvPr id="444" name="Google Shape;444;p42"/>
          <p:cNvGrpSpPr/>
          <p:nvPr/>
        </p:nvGrpSpPr>
        <p:grpSpPr>
          <a:xfrm>
            <a:off x="1686190" y="2959264"/>
            <a:ext cx="5398205" cy="3135385"/>
            <a:chOff x="953187" y="2352950"/>
            <a:chExt cx="4174300" cy="2424517"/>
          </a:xfrm>
        </p:grpSpPr>
        <p:sp>
          <p:nvSpPr>
            <p:cNvPr id="445" name="Google Shape;445;p42"/>
            <p:cNvSpPr/>
            <p:nvPr/>
          </p:nvSpPr>
          <p:spPr>
            <a:xfrm>
              <a:off x="953187" y="4251247"/>
              <a:ext cx="4174300" cy="526220"/>
            </a:xfrm>
            <a:custGeom>
              <a:avLst/>
              <a:gdLst/>
              <a:ahLst/>
              <a:cxnLst/>
              <a:rect l="l" t="t" r="r" b="b"/>
              <a:pathLst>
                <a:path w="166972" h="15234" extrusionOk="0">
                  <a:moveTo>
                    <a:pt x="83486" y="1"/>
                  </a:moveTo>
                  <a:cubicBezTo>
                    <a:pt x="37370" y="1"/>
                    <a:pt x="1" y="3411"/>
                    <a:pt x="1" y="7617"/>
                  </a:cubicBezTo>
                  <a:cubicBezTo>
                    <a:pt x="1" y="11823"/>
                    <a:pt x="37370" y="15233"/>
                    <a:pt x="83486" y="15233"/>
                  </a:cubicBezTo>
                  <a:cubicBezTo>
                    <a:pt x="129602" y="15233"/>
                    <a:pt x="166971" y="11823"/>
                    <a:pt x="166971" y="7617"/>
                  </a:cubicBezTo>
                  <a:cubicBezTo>
                    <a:pt x="166971" y="3411"/>
                    <a:pt x="129602" y="1"/>
                    <a:pt x="83486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6" name="Google Shape;446;p42"/>
            <p:cNvSpPr/>
            <p:nvPr/>
          </p:nvSpPr>
          <p:spPr>
            <a:xfrm>
              <a:off x="3151725" y="3745425"/>
              <a:ext cx="1626850" cy="696250"/>
            </a:xfrm>
            <a:custGeom>
              <a:avLst/>
              <a:gdLst/>
              <a:ahLst/>
              <a:cxnLst/>
              <a:rect l="l" t="t" r="r" b="b"/>
              <a:pathLst>
                <a:path w="65074" h="27850" extrusionOk="0">
                  <a:moveTo>
                    <a:pt x="1" y="1"/>
                  </a:moveTo>
                  <a:lnTo>
                    <a:pt x="1" y="27850"/>
                  </a:lnTo>
                  <a:lnTo>
                    <a:pt x="65073" y="27850"/>
                  </a:lnTo>
                  <a:lnTo>
                    <a:pt x="65073" y="25025"/>
                  </a:lnTo>
                  <a:lnTo>
                    <a:pt x="56808" y="25025"/>
                  </a:lnTo>
                  <a:lnTo>
                    <a:pt x="56808" y="2825"/>
                  </a:lnTo>
                  <a:lnTo>
                    <a:pt x="65073" y="2825"/>
                  </a:lnTo>
                  <a:lnTo>
                    <a:pt x="6507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7" name="Google Shape;447;p42"/>
            <p:cNvSpPr/>
            <p:nvPr/>
          </p:nvSpPr>
          <p:spPr>
            <a:xfrm>
              <a:off x="1524925" y="3745425"/>
              <a:ext cx="1626825" cy="696250"/>
            </a:xfrm>
            <a:custGeom>
              <a:avLst/>
              <a:gdLst/>
              <a:ahLst/>
              <a:cxnLst/>
              <a:rect l="l" t="t" r="r" b="b"/>
              <a:pathLst>
                <a:path w="65073" h="27850" extrusionOk="0">
                  <a:moveTo>
                    <a:pt x="0" y="1"/>
                  </a:moveTo>
                  <a:lnTo>
                    <a:pt x="0" y="27850"/>
                  </a:lnTo>
                  <a:lnTo>
                    <a:pt x="65073" y="27850"/>
                  </a:lnTo>
                  <a:lnTo>
                    <a:pt x="65073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8" name="Google Shape;448;p42"/>
            <p:cNvSpPr/>
            <p:nvPr/>
          </p:nvSpPr>
          <p:spPr>
            <a:xfrm>
              <a:off x="1371125" y="3745425"/>
              <a:ext cx="308125" cy="696250"/>
            </a:xfrm>
            <a:custGeom>
              <a:avLst/>
              <a:gdLst/>
              <a:ahLst/>
              <a:cxnLst/>
              <a:rect l="l" t="t" r="r" b="b"/>
              <a:pathLst>
                <a:path w="12325" h="27850" extrusionOk="0">
                  <a:moveTo>
                    <a:pt x="6152" y="1"/>
                  </a:moveTo>
                  <a:cubicBezTo>
                    <a:pt x="2763" y="1"/>
                    <a:pt x="1" y="6236"/>
                    <a:pt x="1" y="13936"/>
                  </a:cubicBezTo>
                  <a:cubicBezTo>
                    <a:pt x="1" y="21615"/>
                    <a:pt x="2763" y="27850"/>
                    <a:pt x="6152" y="27850"/>
                  </a:cubicBezTo>
                  <a:cubicBezTo>
                    <a:pt x="9563" y="27850"/>
                    <a:pt x="12325" y="21615"/>
                    <a:pt x="12325" y="13936"/>
                  </a:cubicBezTo>
                  <a:cubicBezTo>
                    <a:pt x="12325" y="6236"/>
                    <a:pt x="9563" y="1"/>
                    <a:pt x="615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49" name="Google Shape;449;p42"/>
            <p:cNvSpPr/>
            <p:nvPr/>
          </p:nvSpPr>
          <p:spPr>
            <a:xfrm>
              <a:off x="2992725" y="3745425"/>
              <a:ext cx="307600" cy="696250"/>
            </a:xfrm>
            <a:custGeom>
              <a:avLst/>
              <a:gdLst/>
              <a:ahLst/>
              <a:cxnLst/>
              <a:rect l="l" t="t" r="r" b="b"/>
              <a:pathLst>
                <a:path w="12304" h="27850" extrusionOk="0">
                  <a:moveTo>
                    <a:pt x="6152" y="1"/>
                  </a:moveTo>
                  <a:cubicBezTo>
                    <a:pt x="2741" y="1"/>
                    <a:pt x="0" y="6236"/>
                    <a:pt x="0" y="13936"/>
                  </a:cubicBezTo>
                  <a:cubicBezTo>
                    <a:pt x="0" y="21615"/>
                    <a:pt x="2741" y="27850"/>
                    <a:pt x="6152" y="27850"/>
                  </a:cubicBezTo>
                  <a:cubicBezTo>
                    <a:pt x="9541" y="27850"/>
                    <a:pt x="12303" y="21615"/>
                    <a:pt x="12303" y="13936"/>
                  </a:cubicBezTo>
                  <a:cubicBezTo>
                    <a:pt x="12303" y="6236"/>
                    <a:pt x="9541" y="1"/>
                    <a:pt x="6152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0" name="Google Shape;450;p42"/>
            <p:cNvSpPr/>
            <p:nvPr/>
          </p:nvSpPr>
          <p:spPr>
            <a:xfrm>
              <a:off x="3099950" y="3816050"/>
              <a:ext cx="245350" cy="555025"/>
            </a:xfrm>
            <a:custGeom>
              <a:avLst/>
              <a:gdLst/>
              <a:ahLst/>
              <a:cxnLst/>
              <a:rect l="l" t="t" r="r" b="b"/>
              <a:pathLst>
                <a:path w="9814" h="22201" extrusionOk="0">
                  <a:moveTo>
                    <a:pt x="4917" y="0"/>
                  </a:moveTo>
                  <a:cubicBezTo>
                    <a:pt x="2197" y="0"/>
                    <a:pt x="0" y="4980"/>
                    <a:pt x="0" y="11111"/>
                  </a:cubicBezTo>
                  <a:cubicBezTo>
                    <a:pt x="0" y="17241"/>
                    <a:pt x="2197" y="22200"/>
                    <a:pt x="4917" y="22200"/>
                  </a:cubicBezTo>
                  <a:cubicBezTo>
                    <a:pt x="7617" y="22200"/>
                    <a:pt x="9814" y="17241"/>
                    <a:pt x="9814" y="11111"/>
                  </a:cubicBezTo>
                  <a:cubicBezTo>
                    <a:pt x="9814" y="4980"/>
                    <a:pt x="7617" y="0"/>
                    <a:pt x="4917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1" name="Google Shape;451;p42"/>
            <p:cNvSpPr/>
            <p:nvPr/>
          </p:nvSpPr>
          <p:spPr>
            <a:xfrm>
              <a:off x="3222875" y="3816050"/>
              <a:ext cx="1497100" cy="555025"/>
            </a:xfrm>
            <a:custGeom>
              <a:avLst/>
              <a:gdLst/>
              <a:ahLst/>
              <a:cxnLst/>
              <a:rect l="l" t="t" r="r" b="b"/>
              <a:pathLst>
                <a:path w="59884" h="22201" extrusionOk="0">
                  <a:moveTo>
                    <a:pt x="0" y="0"/>
                  </a:moveTo>
                  <a:lnTo>
                    <a:pt x="0" y="22200"/>
                  </a:lnTo>
                  <a:lnTo>
                    <a:pt x="59884" y="22200"/>
                  </a:lnTo>
                  <a:cubicBezTo>
                    <a:pt x="58587" y="22200"/>
                    <a:pt x="57519" y="17241"/>
                    <a:pt x="57519" y="11111"/>
                  </a:cubicBezTo>
                  <a:cubicBezTo>
                    <a:pt x="57519" y="4980"/>
                    <a:pt x="58587" y="0"/>
                    <a:pt x="59884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2" name="Google Shape;452;p42"/>
            <p:cNvSpPr/>
            <p:nvPr/>
          </p:nvSpPr>
          <p:spPr>
            <a:xfrm>
              <a:off x="4753950" y="3745425"/>
              <a:ext cx="49200" cy="70650"/>
            </a:xfrm>
            <a:custGeom>
              <a:avLst/>
              <a:gdLst/>
              <a:ahLst/>
              <a:cxnLst/>
              <a:rect l="l" t="t" r="r" b="b"/>
              <a:pathLst>
                <a:path w="1968" h="2826" extrusionOk="0">
                  <a:moveTo>
                    <a:pt x="984" y="1"/>
                  </a:moveTo>
                  <a:cubicBezTo>
                    <a:pt x="440" y="1"/>
                    <a:pt x="1" y="628"/>
                    <a:pt x="1" y="1423"/>
                  </a:cubicBezTo>
                  <a:cubicBezTo>
                    <a:pt x="1" y="2198"/>
                    <a:pt x="440" y="2825"/>
                    <a:pt x="984" y="2825"/>
                  </a:cubicBezTo>
                  <a:cubicBezTo>
                    <a:pt x="1528" y="2825"/>
                    <a:pt x="1968" y="2198"/>
                    <a:pt x="1968" y="1423"/>
                  </a:cubicBezTo>
                  <a:cubicBezTo>
                    <a:pt x="1968" y="628"/>
                    <a:pt x="1528" y="1"/>
                    <a:pt x="984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3" name="Google Shape;453;p42"/>
            <p:cNvSpPr/>
            <p:nvPr/>
          </p:nvSpPr>
          <p:spPr>
            <a:xfrm>
              <a:off x="4753950" y="4371050"/>
              <a:ext cx="49200" cy="70625"/>
            </a:xfrm>
            <a:custGeom>
              <a:avLst/>
              <a:gdLst/>
              <a:ahLst/>
              <a:cxnLst/>
              <a:rect l="l" t="t" r="r" b="b"/>
              <a:pathLst>
                <a:path w="1968" h="2825" extrusionOk="0">
                  <a:moveTo>
                    <a:pt x="984" y="0"/>
                  </a:moveTo>
                  <a:cubicBezTo>
                    <a:pt x="440" y="0"/>
                    <a:pt x="1" y="628"/>
                    <a:pt x="1" y="1423"/>
                  </a:cubicBezTo>
                  <a:cubicBezTo>
                    <a:pt x="1" y="2197"/>
                    <a:pt x="440" y="2825"/>
                    <a:pt x="984" y="2825"/>
                  </a:cubicBezTo>
                  <a:cubicBezTo>
                    <a:pt x="1528" y="2825"/>
                    <a:pt x="1968" y="2197"/>
                    <a:pt x="1968" y="1423"/>
                  </a:cubicBezTo>
                  <a:cubicBezTo>
                    <a:pt x="1968" y="628"/>
                    <a:pt x="1528" y="0"/>
                    <a:pt x="984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4" name="Google Shape;454;p42"/>
            <p:cNvSpPr/>
            <p:nvPr/>
          </p:nvSpPr>
          <p:spPr>
            <a:xfrm>
              <a:off x="3345275" y="3941600"/>
              <a:ext cx="205075" cy="320675"/>
            </a:xfrm>
            <a:custGeom>
              <a:avLst/>
              <a:gdLst/>
              <a:ahLst/>
              <a:cxnLst/>
              <a:rect l="l" t="t" r="r" b="b"/>
              <a:pathLst>
                <a:path w="8203" h="12827" extrusionOk="0">
                  <a:moveTo>
                    <a:pt x="1" y="0"/>
                  </a:moveTo>
                  <a:lnTo>
                    <a:pt x="1" y="12826"/>
                  </a:lnTo>
                  <a:lnTo>
                    <a:pt x="4102" y="9123"/>
                  </a:lnTo>
                  <a:lnTo>
                    <a:pt x="8203" y="12826"/>
                  </a:lnTo>
                  <a:lnTo>
                    <a:pt x="8203" y="0"/>
                  </a:lnTo>
                  <a:close/>
                </a:path>
              </a:pathLst>
            </a:custGeom>
            <a:solidFill>
              <a:srgbClr val="EF535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5" name="Google Shape;455;p42"/>
            <p:cNvSpPr/>
            <p:nvPr/>
          </p:nvSpPr>
          <p:spPr>
            <a:xfrm>
              <a:off x="2862975" y="3049200"/>
              <a:ext cx="1626850" cy="696250"/>
            </a:xfrm>
            <a:custGeom>
              <a:avLst/>
              <a:gdLst/>
              <a:ahLst/>
              <a:cxnLst/>
              <a:rect l="l" t="t" r="r" b="b"/>
              <a:pathLst>
                <a:path w="65074" h="27850" extrusionOk="0">
                  <a:moveTo>
                    <a:pt x="1" y="0"/>
                  </a:moveTo>
                  <a:lnTo>
                    <a:pt x="1" y="27850"/>
                  </a:lnTo>
                  <a:lnTo>
                    <a:pt x="65073" y="27850"/>
                  </a:lnTo>
                  <a:lnTo>
                    <a:pt x="65073" y="25025"/>
                  </a:lnTo>
                  <a:lnTo>
                    <a:pt x="56809" y="25025"/>
                  </a:lnTo>
                  <a:lnTo>
                    <a:pt x="56809" y="2825"/>
                  </a:lnTo>
                  <a:lnTo>
                    <a:pt x="65073" y="2825"/>
                  </a:lnTo>
                  <a:lnTo>
                    <a:pt x="65073" y="0"/>
                  </a:lnTo>
                  <a:close/>
                </a:path>
              </a:pathLst>
            </a:custGeom>
            <a:solidFill>
              <a:srgbClr val="9B742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6" name="Google Shape;456;p42"/>
            <p:cNvSpPr/>
            <p:nvPr/>
          </p:nvSpPr>
          <p:spPr>
            <a:xfrm>
              <a:off x="1236175" y="3049200"/>
              <a:ext cx="1626825" cy="696250"/>
            </a:xfrm>
            <a:custGeom>
              <a:avLst/>
              <a:gdLst/>
              <a:ahLst/>
              <a:cxnLst/>
              <a:rect l="l" t="t" r="r" b="b"/>
              <a:pathLst>
                <a:path w="65073" h="27850" extrusionOk="0">
                  <a:moveTo>
                    <a:pt x="1" y="0"/>
                  </a:moveTo>
                  <a:lnTo>
                    <a:pt x="1" y="27850"/>
                  </a:lnTo>
                  <a:lnTo>
                    <a:pt x="65073" y="27850"/>
                  </a:lnTo>
                  <a:lnTo>
                    <a:pt x="6507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7" name="Google Shape;457;p42"/>
            <p:cNvSpPr/>
            <p:nvPr/>
          </p:nvSpPr>
          <p:spPr>
            <a:xfrm>
              <a:off x="1082375" y="3049200"/>
              <a:ext cx="307625" cy="696250"/>
            </a:xfrm>
            <a:custGeom>
              <a:avLst/>
              <a:gdLst/>
              <a:ahLst/>
              <a:cxnLst/>
              <a:rect l="l" t="t" r="r" b="b"/>
              <a:pathLst>
                <a:path w="12305" h="27850" extrusionOk="0">
                  <a:moveTo>
                    <a:pt x="6153" y="0"/>
                  </a:moveTo>
                  <a:cubicBezTo>
                    <a:pt x="2763" y="0"/>
                    <a:pt x="1" y="6236"/>
                    <a:pt x="1" y="13915"/>
                  </a:cubicBezTo>
                  <a:cubicBezTo>
                    <a:pt x="1" y="21614"/>
                    <a:pt x="2763" y="27850"/>
                    <a:pt x="6153" y="27850"/>
                  </a:cubicBezTo>
                  <a:cubicBezTo>
                    <a:pt x="9563" y="27850"/>
                    <a:pt x="12304" y="21614"/>
                    <a:pt x="12304" y="13915"/>
                  </a:cubicBezTo>
                  <a:cubicBezTo>
                    <a:pt x="12304" y="6236"/>
                    <a:pt x="9563" y="0"/>
                    <a:pt x="6153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8" name="Google Shape;458;p42"/>
            <p:cNvSpPr/>
            <p:nvPr/>
          </p:nvSpPr>
          <p:spPr>
            <a:xfrm>
              <a:off x="2703450" y="3049200"/>
              <a:ext cx="308125" cy="696250"/>
            </a:xfrm>
            <a:custGeom>
              <a:avLst/>
              <a:gdLst/>
              <a:ahLst/>
              <a:cxnLst/>
              <a:rect l="l" t="t" r="r" b="b"/>
              <a:pathLst>
                <a:path w="12325" h="27850" extrusionOk="0">
                  <a:moveTo>
                    <a:pt x="6173" y="0"/>
                  </a:moveTo>
                  <a:cubicBezTo>
                    <a:pt x="2762" y="0"/>
                    <a:pt x="0" y="6236"/>
                    <a:pt x="0" y="13915"/>
                  </a:cubicBezTo>
                  <a:cubicBezTo>
                    <a:pt x="0" y="21614"/>
                    <a:pt x="2762" y="27850"/>
                    <a:pt x="6173" y="27850"/>
                  </a:cubicBezTo>
                  <a:cubicBezTo>
                    <a:pt x="9562" y="27850"/>
                    <a:pt x="12324" y="21614"/>
                    <a:pt x="12324" y="13915"/>
                  </a:cubicBezTo>
                  <a:cubicBezTo>
                    <a:pt x="12324" y="6236"/>
                    <a:pt x="9562" y="0"/>
                    <a:pt x="6173" y="0"/>
                  </a:cubicBezTo>
                  <a:close/>
                </a:path>
              </a:pathLst>
            </a:custGeom>
            <a:solidFill>
              <a:srgbClr val="9B742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59" name="Google Shape;459;p42"/>
            <p:cNvSpPr/>
            <p:nvPr/>
          </p:nvSpPr>
          <p:spPr>
            <a:xfrm>
              <a:off x="2811200" y="3119825"/>
              <a:ext cx="245350" cy="555000"/>
            </a:xfrm>
            <a:custGeom>
              <a:avLst/>
              <a:gdLst/>
              <a:ahLst/>
              <a:cxnLst/>
              <a:rect l="l" t="t" r="r" b="b"/>
              <a:pathLst>
                <a:path w="9814" h="22200" extrusionOk="0">
                  <a:moveTo>
                    <a:pt x="4897" y="0"/>
                  </a:moveTo>
                  <a:cubicBezTo>
                    <a:pt x="2198" y="0"/>
                    <a:pt x="1" y="4959"/>
                    <a:pt x="1" y="11090"/>
                  </a:cubicBezTo>
                  <a:cubicBezTo>
                    <a:pt x="1" y="17220"/>
                    <a:pt x="2198" y="22200"/>
                    <a:pt x="4897" y="22200"/>
                  </a:cubicBezTo>
                  <a:cubicBezTo>
                    <a:pt x="7617" y="22200"/>
                    <a:pt x="9814" y="17220"/>
                    <a:pt x="9814" y="11090"/>
                  </a:cubicBezTo>
                  <a:cubicBezTo>
                    <a:pt x="9814" y="4959"/>
                    <a:pt x="7617" y="0"/>
                    <a:pt x="4897" y="0"/>
                  </a:cubicBezTo>
                  <a:close/>
                </a:path>
              </a:pathLst>
            </a:custGeom>
            <a:solidFill>
              <a:srgbClr val="FFF9E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0" name="Google Shape;460;p42"/>
            <p:cNvSpPr/>
            <p:nvPr/>
          </p:nvSpPr>
          <p:spPr>
            <a:xfrm>
              <a:off x="2933600" y="3119825"/>
              <a:ext cx="1497125" cy="555000"/>
            </a:xfrm>
            <a:custGeom>
              <a:avLst/>
              <a:gdLst/>
              <a:ahLst/>
              <a:cxnLst/>
              <a:rect l="l" t="t" r="r" b="b"/>
              <a:pathLst>
                <a:path w="59885" h="22200" extrusionOk="0">
                  <a:moveTo>
                    <a:pt x="1" y="0"/>
                  </a:moveTo>
                  <a:lnTo>
                    <a:pt x="1" y="22200"/>
                  </a:lnTo>
                  <a:lnTo>
                    <a:pt x="59884" y="22200"/>
                  </a:lnTo>
                  <a:cubicBezTo>
                    <a:pt x="58587" y="22200"/>
                    <a:pt x="57541" y="17220"/>
                    <a:pt x="57541" y="11090"/>
                  </a:cubicBezTo>
                  <a:cubicBezTo>
                    <a:pt x="57541" y="4980"/>
                    <a:pt x="58587" y="0"/>
                    <a:pt x="59884" y="0"/>
                  </a:cubicBezTo>
                  <a:close/>
                </a:path>
              </a:pathLst>
            </a:custGeom>
            <a:solidFill>
              <a:srgbClr val="FFF9E8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1" name="Google Shape;461;p42"/>
            <p:cNvSpPr/>
            <p:nvPr/>
          </p:nvSpPr>
          <p:spPr>
            <a:xfrm>
              <a:off x="4465225" y="3049200"/>
              <a:ext cx="48650" cy="70625"/>
            </a:xfrm>
            <a:custGeom>
              <a:avLst/>
              <a:gdLst/>
              <a:ahLst/>
              <a:cxnLst/>
              <a:rect l="l" t="t" r="r" b="b"/>
              <a:pathLst>
                <a:path w="1946" h="2825" extrusionOk="0">
                  <a:moveTo>
                    <a:pt x="983" y="0"/>
                  </a:moveTo>
                  <a:cubicBezTo>
                    <a:pt x="439" y="0"/>
                    <a:pt x="0" y="628"/>
                    <a:pt x="0" y="1402"/>
                  </a:cubicBezTo>
                  <a:cubicBezTo>
                    <a:pt x="0" y="2197"/>
                    <a:pt x="439" y="2825"/>
                    <a:pt x="983" y="2825"/>
                  </a:cubicBezTo>
                  <a:cubicBezTo>
                    <a:pt x="1507" y="2825"/>
                    <a:pt x="1946" y="2197"/>
                    <a:pt x="1946" y="1402"/>
                  </a:cubicBezTo>
                  <a:cubicBezTo>
                    <a:pt x="1946" y="628"/>
                    <a:pt x="1507" y="0"/>
                    <a:pt x="983" y="0"/>
                  </a:cubicBezTo>
                  <a:close/>
                </a:path>
              </a:pathLst>
            </a:custGeom>
            <a:solidFill>
              <a:srgbClr val="EF535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2" name="Google Shape;462;p42"/>
            <p:cNvSpPr/>
            <p:nvPr/>
          </p:nvSpPr>
          <p:spPr>
            <a:xfrm>
              <a:off x="4465225" y="3674800"/>
              <a:ext cx="49175" cy="70650"/>
            </a:xfrm>
            <a:custGeom>
              <a:avLst/>
              <a:gdLst/>
              <a:ahLst/>
              <a:cxnLst/>
              <a:rect l="l" t="t" r="r" b="b"/>
              <a:pathLst>
                <a:path w="1967" h="2826" extrusionOk="0">
                  <a:moveTo>
                    <a:pt x="983" y="1"/>
                  </a:moveTo>
                  <a:cubicBezTo>
                    <a:pt x="439" y="1"/>
                    <a:pt x="0" y="629"/>
                    <a:pt x="0" y="1403"/>
                  </a:cubicBezTo>
                  <a:cubicBezTo>
                    <a:pt x="0" y="2198"/>
                    <a:pt x="439" y="2826"/>
                    <a:pt x="983" y="2826"/>
                  </a:cubicBezTo>
                  <a:cubicBezTo>
                    <a:pt x="1527" y="2826"/>
                    <a:pt x="1967" y="2198"/>
                    <a:pt x="1967" y="1403"/>
                  </a:cubicBezTo>
                  <a:cubicBezTo>
                    <a:pt x="1967" y="629"/>
                    <a:pt x="1527" y="1"/>
                    <a:pt x="98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3" name="Google Shape;463;p42"/>
            <p:cNvSpPr/>
            <p:nvPr/>
          </p:nvSpPr>
          <p:spPr>
            <a:xfrm>
              <a:off x="3347375" y="2352950"/>
              <a:ext cx="1626300" cy="696275"/>
            </a:xfrm>
            <a:custGeom>
              <a:avLst/>
              <a:gdLst/>
              <a:ahLst/>
              <a:cxnLst/>
              <a:rect l="l" t="t" r="r" b="b"/>
              <a:pathLst>
                <a:path w="65052" h="27851" extrusionOk="0">
                  <a:moveTo>
                    <a:pt x="0" y="1"/>
                  </a:moveTo>
                  <a:lnTo>
                    <a:pt x="0" y="27850"/>
                  </a:lnTo>
                  <a:lnTo>
                    <a:pt x="65052" y="27850"/>
                  </a:lnTo>
                  <a:lnTo>
                    <a:pt x="65052" y="25005"/>
                  </a:lnTo>
                  <a:lnTo>
                    <a:pt x="56787" y="25005"/>
                  </a:lnTo>
                  <a:lnTo>
                    <a:pt x="56787" y="2826"/>
                  </a:lnTo>
                  <a:lnTo>
                    <a:pt x="65052" y="2826"/>
                  </a:lnTo>
                  <a:lnTo>
                    <a:pt x="65052" y="1"/>
                  </a:lnTo>
                  <a:close/>
                </a:path>
              </a:pathLst>
            </a:custGeom>
            <a:solidFill>
              <a:srgbClr val="71644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4" name="Google Shape;464;p42"/>
            <p:cNvSpPr/>
            <p:nvPr/>
          </p:nvSpPr>
          <p:spPr>
            <a:xfrm>
              <a:off x="1720550" y="2352950"/>
              <a:ext cx="1626325" cy="696275"/>
            </a:xfrm>
            <a:custGeom>
              <a:avLst/>
              <a:gdLst/>
              <a:ahLst/>
              <a:cxnLst/>
              <a:rect l="l" t="t" r="r" b="b"/>
              <a:pathLst>
                <a:path w="65053" h="27851" extrusionOk="0">
                  <a:moveTo>
                    <a:pt x="1" y="1"/>
                  </a:moveTo>
                  <a:lnTo>
                    <a:pt x="1" y="27850"/>
                  </a:lnTo>
                  <a:lnTo>
                    <a:pt x="65052" y="27850"/>
                  </a:lnTo>
                  <a:lnTo>
                    <a:pt x="65052" y="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5" name="Google Shape;465;p42"/>
            <p:cNvSpPr/>
            <p:nvPr/>
          </p:nvSpPr>
          <p:spPr>
            <a:xfrm>
              <a:off x="1566250" y="2352950"/>
              <a:ext cx="308125" cy="696275"/>
            </a:xfrm>
            <a:custGeom>
              <a:avLst/>
              <a:gdLst/>
              <a:ahLst/>
              <a:cxnLst/>
              <a:rect l="l" t="t" r="r" b="b"/>
              <a:pathLst>
                <a:path w="12325" h="27851" extrusionOk="0">
                  <a:moveTo>
                    <a:pt x="6173" y="1"/>
                  </a:moveTo>
                  <a:cubicBezTo>
                    <a:pt x="2762" y="1"/>
                    <a:pt x="0" y="6236"/>
                    <a:pt x="0" y="13915"/>
                  </a:cubicBezTo>
                  <a:cubicBezTo>
                    <a:pt x="0" y="21615"/>
                    <a:pt x="2762" y="27850"/>
                    <a:pt x="6173" y="27850"/>
                  </a:cubicBezTo>
                  <a:cubicBezTo>
                    <a:pt x="9562" y="27850"/>
                    <a:pt x="12324" y="21615"/>
                    <a:pt x="12324" y="13915"/>
                  </a:cubicBezTo>
                  <a:cubicBezTo>
                    <a:pt x="12324" y="6236"/>
                    <a:pt x="9562" y="1"/>
                    <a:pt x="6173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6" name="Google Shape;466;p42"/>
            <p:cNvSpPr/>
            <p:nvPr/>
          </p:nvSpPr>
          <p:spPr>
            <a:xfrm>
              <a:off x="3187825" y="2352950"/>
              <a:ext cx="307600" cy="696275"/>
            </a:xfrm>
            <a:custGeom>
              <a:avLst/>
              <a:gdLst/>
              <a:ahLst/>
              <a:cxnLst/>
              <a:rect l="l" t="t" r="r" b="b"/>
              <a:pathLst>
                <a:path w="12304" h="27851" extrusionOk="0">
                  <a:moveTo>
                    <a:pt x="6152" y="1"/>
                  </a:moveTo>
                  <a:cubicBezTo>
                    <a:pt x="2762" y="1"/>
                    <a:pt x="1" y="6236"/>
                    <a:pt x="1" y="13915"/>
                  </a:cubicBezTo>
                  <a:cubicBezTo>
                    <a:pt x="1" y="21615"/>
                    <a:pt x="2762" y="27850"/>
                    <a:pt x="6152" y="27850"/>
                  </a:cubicBezTo>
                  <a:cubicBezTo>
                    <a:pt x="9563" y="27850"/>
                    <a:pt x="12304" y="21615"/>
                    <a:pt x="12304" y="13915"/>
                  </a:cubicBezTo>
                  <a:cubicBezTo>
                    <a:pt x="12304" y="6236"/>
                    <a:pt x="9563" y="1"/>
                    <a:pt x="6152" y="1"/>
                  </a:cubicBezTo>
                  <a:close/>
                </a:path>
              </a:pathLst>
            </a:custGeom>
            <a:solidFill>
              <a:srgbClr val="716447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7" name="Google Shape;467;p42"/>
            <p:cNvSpPr/>
            <p:nvPr/>
          </p:nvSpPr>
          <p:spPr>
            <a:xfrm>
              <a:off x="3295050" y="2423575"/>
              <a:ext cx="245375" cy="555025"/>
            </a:xfrm>
            <a:custGeom>
              <a:avLst/>
              <a:gdLst/>
              <a:ahLst/>
              <a:cxnLst/>
              <a:rect l="l" t="t" r="r" b="b"/>
              <a:pathLst>
                <a:path w="9815" h="22201" extrusionOk="0">
                  <a:moveTo>
                    <a:pt x="4918" y="1"/>
                  </a:moveTo>
                  <a:cubicBezTo>
                    <a:pt x="2198" y="1"/>
                    <a:pt x="1" y="4960"/>
                    <a:pt x="1" y="11090"/>
                  </a:cubicBezTo>
                  <a:cubicBezTo>
                    <a:pt x="1" y="17221"/>
                    <a:pt x="2198" y="22201"/>
                    <a:pt x="4918" y="22201"/>
                  </a:cubicBezTo>
                  <a:cubicBezTo>
                    <a:pt x="7617" y="22201"/>
                    <a:pt x="9814" y="17221"/>
                    <a:pt x="9814" y="11090"/>
                  </a:cubicBezTo>
                  <a:cubicBezTo>
                    <a:pt x="9814" y="4960"/>
                    <a:pt x="7617" y="1"/>
                    <a:pt x="4918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8" name="Google Shape;468;p42"/>
            <p:cNvSpPr/>
            <p:nvPr/>
          </p:nvSpPr>
          <p:spPr>
            <a:xfrm>
              <a:off x="3417975" y="2423575"/>
              <a:ext cx="1497125" cy="554500"/>
            </a:xfrm>
            <a:custGeom>
              <a:avLst/>
              <a:gdLst/>
              <a:ahLst/>
              <a:cxnLst/>
              <a:rect l="l" t="t" r="r" b="b"/>
              <a:pathLst>
                <a:path w="59885" h="22180" extrusionOk="0">
                  <a:moveTo>
                    <a:pt x="1" y="1"/>
                  </a:moveTo>
                  <a:lnTo>
                    <a:pt x="1" y="22180"/>
                  </a:lnTo>
                  <a:lnTo>
                    <a:pt x="59884" y="22180"/>
                  </a:lnTo>
                  <a:cubicBezTo>
                    <a:pt x="58587" y="22180"/>
                    <a:pt x="57541" y="17221"/>
                    <a:pt x="57541" y="11090"/>
                  </a:cubicBezTo>
                  <a:cubicBezTo>
                    <a:pt x="57541" y="4960"/>
                    <a:pt x="58587" y="1"/>
                    <a:pt x="59884" y="1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69" name="Google Shape;469;p42"/>
            <p:cNvSpPr/>
            <p:nvPr/>
          </p:nvSpPr>
          <p:spPr>
            <a:xfrm>
              <a:off x="4949600" y="2352950"/>
              <a:ext cx="48675" cy="70650"/>
            </a:xfrm>
            <a:custGeom>
              <a:avLst/>
              <a:gdLst/>
              <a:ahLst/>
              <a:cxnLst/>
              <a:rect l="l" t="t" r="r" b="b"/>
              <a:pathLst>
                <a:path w="1947" h="2826" extrusionOk="0">
                  <a:moveTo>
                    <a:pt x="963" y="1"/>
                  </a:moveTo>
                  <a:cubicBezTo>
                    <a:pt x="440" y="1"/>
                    <a:pt x="0" y="629"/>
                    <a:pt x="0" y="1403"/>
                  </a:cubicBezTo>
                  <a:cubicBezTo>
                    <a:pt x="0" y="2177"/>
                    <a:pt x="440" y="2826"/>
                    <a:pt x="963" y="2826"/>
                  </a:cubicBezTo>
                  <a:cubicBezTo>
                    <a:pt x="1507" y="2826"/>
                    <a:pt x="1946" y="2177"/>
                    <a:pt x="1946" y="1403"/>
                  </a:cubicBezTo>
                  <a:cubicBezTo>
                    <a:pt x="1946" y="629"/>
                    <a:pt x="1507" y="1"/>
                    <a:pt x="9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0" name="Google Shape;470;p42"/>
            <p:cNvSpPr/>
            <p:nvPr/>
          </p:nvSpPr>
          <p:spPr>
            <a:xfrm>
              <a:off x="4949600" y="2978575"/>
              <a:ext cx="48675" cy="70650"/>
            </a:xfrm>
            <a:custGeom>
              <a:avLst/>
              <a:gdLst/>
              <a:ahLst/>
              <a:cxnLst/>
              <a:rect l="l" t="t" r="r" b="b"/>
              <a:pathLst>
                <a:path w="1947" h="2826" extrusionOk="0">
                  <a:moveTo>
                    <a:pt x="963" y="1"/>
                  </a:moveTo>
                  <a:cubicBezTo>
                    <a:pt x="440" y="1"/>
                    <a:pt x="0" y="628"/>
                    <a:pt x="0" y="1403"/>
                  </a:cubicBezTo>
                  <a:cubicBezTo>
                    <a:pt x="0" y="2177"/>
                    <a:pt x="440" y="2825"/>
                    <a:pt x="963" y="2825"/>
                  </a:cubicBezTo>
                  <a:cubicBezTo>
                    <a:pt x="1507" y="2825"/>
                    <a:pt x="1946" y="2177"/>
                    <a:pt x="1946" y="1403"/>
                  </a:cubicBezTo>
                  <a:cubicBezTo>
                    <a:pt x="1946" y="628"/>
                    <a:pt x="1507" y="1"/>
                    <a:pt x="963" y="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1" name="Google Shape;471;p42"/>
            <p:cNvSpPr/>
            <p:nvPr/>
          </p:nvSpPr>
          <p:spPr>
            <a:xfrm>
              <a:off x="1720550" y="2352950"/>
              <a:ext cx="230725" cy="696275"/>
            </a:xfrm>
            <a:custGeom>
              <a:avLst/>
              <a:gdLst/>
              <a:ahLst/>
              <a:cxnLst/>
              <a:rect l="l" t="t" r="r" b="b"/>
              <a:pathLst>
                <a:path w="9229" h="27851" extrusionOk="0">
                  <a:moveTo>
                    <a:pt x="6152" y="1"/>
                  </a:moveTo>
                  <a:cubicBezTo>
                    <a:pt x="2763" y="1"/>
                    <a:pt x="1" y="6236"/>
                    <a:pt x="1" y="13915"/>
                  </a:cubicBezTo>
                  <a:cubicBezTo>
                    <a:pt x="1" y="21615"/>
                    <a:pt x="2763" y="27850"/>
                    <a:pt x="6152" y="27850"/>
                  </a:cubicBezTo>
                  <a:lnTo>
                    <a:pt x="9228" y="27850"/>
                  </a:lnTo>
                  <a:cubicBezTo>
                    <a:pt x="5838" y="27850"/>
                    <a:pt x="3077" y="21615"/>
                    <a:pt x="3077" y="13915"/>
                  </a:cubicBezTo>
                  <a:cubicBezTo>
                    <a:pt x="3077" y="6236"/>
                    <a:pt x="5838" y="1"/>
                    <a:pt x="9228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2" name="Google Shape;472;p42"/>
            <p:cNvSpPr/>
            <p:nvPr/>
          </p:nvSpPr>
          <p:spPr>
            <a:xfrm>
              <a:off x="1874350" y="2352950"/>
              <a:ext cx="231225" cy="696275"/>
            </a:xfrm>
            <a:custGeom>
              <a:avLst/>
              <a:gdLst/>
              <a:ahLst/>
              <a:cxnLst/>
              <a:rect l="l" t="t" r="r" b="b"/>
              <a:pathLst>
                <a:path w="9249" h="27851" extrusionOk="0">
                  <a:moveTo>
                    <a:pt x="6152" y="1"/>
                  </a:moveTo>
                  <a:cubicBezTo>
                    <a:pt x="2762" y="1"/>
                    <a:pt x="0" y="6236"/>
                    <a:pt x="0" y="13915"/>
                  </a:cubicBezTo>
                  <a:cubicBezTo>
                    <a:pt x="0" y="21615"/>
                    <a:pt x="2762" y="27850"/>
                    <a:pt x="6152" y="27850"/>
                  </a:cubicBezTo>
                  <a:lnTo>
                    <a:pt x="9249" y="27850"/>
                  </a:lnTo>
                  <a:cubicBezTo>
                    <a:pt x="5838" y="27850"/>
                    <a:pt x="3076" y="21615"/>
                    <a:pt x="3076" y="13915"/>
                  </a:cubicBezTo>
                  <a:cubicBezTo>
                    <a:pt x="3076" y="6236"/>
                    <a:pt x="5838" y="1"/>
                    <a:pt x="9249" y="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3" name="Google Shape;473;p42"/>
            <p:cNvSpPr/>
            <p:nvPr/>
          </p:nvSpPr>
          <p:spPr>
            <a:xfrm>
              <a:off x="4408036" y="2610309"/>
              <a:ext cx="285848" cy="333099"/>
            </a:xfrm>
            <a:custGeom>
              <a:avLst/>
              <a:gdLst/>
              <a:ahLst/>
              <a:cxnLst/>
              <a:rect l="l" t="t" r="r" b="b"/>
              <a:pathLst>
                <a:path w="6089" h="8266" extrusionOk="0">
                  <a:moveTo>
                    <a:pt x="0" y="1"/>
                  </a:moveTo>
                  <a:lnTo>
                    <a:pt x="0" y="8266"/>
                  </a:lnTo>
                  <a:lnTo>
                    <a:pt x="3034" y="6634"/>
                  </a:lnTo>
                  <a:lnTo>
                    <a:pt x="6089" y="8266"/>
                  </a:lnTo>
                  <a:lnTo>
                    <a:pt x="6089" y="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4" name="Google Shape;474;p42"/>
            <p:cNvSpPr/>
            <p:nvPr/>
          </p:nvSpPr>
          <p:spPr>
            <a:xfrm>
              <a:off x="1374800" y="3745425"/>
              <a:ext cx="1771725" cy="275175"/>
            </a:xfrm>
            <a:custGeom>
              <a:avLst/>
              <a:gdLst/>
              <a:ahLst/>
              <a:cxnLst/>
              <a:rect l="l" t="t" r="r" b="b"/>
              <a:pathLst>
                <a:path w="70869" h="11007" extrusionOk="0">
                  <a:moveTo>
                    <a:pt x="6026" y="1"/>
                  </a:moveTo>
                  <a:cubicBezTo>
                    <a:pt x="3055" y="1"/>
                    <a:pt x="586" y="4708"/>
                    <a:pt x="0" y="11006"/>
                  </a:cubicBezTo>
                  <a:lnTo>
                    <a:pt x="64843" y="11006"/>
                  </a:lnTo>
                  <a:cubicBezTo>
                    <a:pt x="65449" y="4708"/>
                    <a:pt x="67918" y="1"/>
                    <a:pt x="70869" y="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5" name="Google Shape;475;p42"/>
            <p:cNvSpPr/>
            <p:nvPr/>
          </p:nvSpPr>
          <p:spPr>
            <a:xfrm>
              <a:off x="3146500" y="3745425"/>
              <a:ext cx="5250" cy="550"/>
            </a:xfrm>
            <a:custGeom>
              <a:avLst/>
              <a:gdLst/>
              <a:ahLst/>
              <a:cxnLst/>
              <a:rect l="l" t="t" r="r" b="b"/>
              <a:pathLst>
                <a:path w="210" h="22" extrusionOk="0">
                  <a:moveTo>
                    <a:pt x="1" y="1"/>
                  </a:moveTo>
                  <a:cubicBezTo>
                    <a:pt x="84" y="1"/>
                    <a:pt x="147" y="1"/>
                    <a:pt x="210" y="22"/>
                  </a:cubicBezTo>
                  <a:lnTo>
                    <a:pt x="210" y="1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6" name="Google Shape;476;p42"/>
            <p:cNvSpPr/>
            <p:nvPr/>
          </p:nvSpPr>
          <p:spPr>
            <a:xfrm>
              <a:off x="3146500" y="4441650"/>
              <a:ext cx="5250" cy="25"/>
            </a:xfrm>
            <a:custGeom>
              <a:avLst/>
              <a:gdLst/>
              <a:ahLst/>
              <a:cxnLst/>
              <a:rect l="l" t="t" r="r" b="b"/>
              <a:pathLst>
                <a:path w="210" h="1" extrusionOk="0">
                  <a:moveTo>
                    <a:pt x="210" y="1"/>
                  </a:moveTo>
                  <a:cubicBezTo>
                    <a:pt x="147" y="1"/>
                    <a:pt x="84" y="1"/>
                    <a:pt x="1" y="1"/>
                  </a:cubicBezTo>
                  <a:lnTo>
                    <a:pt x="210" y="1"/>
                  </a:lnTo>
                  <a:close/>
                </a:path>
              </a:pathLst>
            </a:custGeom>
            <a:solidFill>
              <a:srgbClr val="FFB300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7" name="Google Shape;477;p42"/>
            <p:cNvSpPr/>
            <p:nvPr/>
          </p:nvSpPr>
          <p:spPr>
            <a:xfrm>
              <a:off x="3187825" y="3049200"/>
              <a:ext cx="1326575" cy="70625"/>
            </a:xfrm>
            <a:custGeom>
              <a:avLst/>
              <a:gdLst/>
              <a:ahLst/>
              <a:cxnLst/>
              <a:rect l="l" t="t" r="r" b="b"/>
              <a:pathLst>
                <a:path w="53063" h="2825" extrusionOk="0">
                  <a:moveTo>
                    <a:pt x="1" y="0"/>
                  </a:moveTo>
                  <a:lnTo>
                    <a:pt x="1" y="2825"/>
                  </a:lnTo>
                  <a:lnTo>
                    <a:pt x="52079" y="2825"/>
                  </a:lnTo>
                  <a:cubicBezTo>
                    <a:pt x="52623" y="2825"/>
                    <a:pt x="53042" y="2197"/>
                    <a:pt x="53042" y="1402"/>
                  </a:cubicBezTo>
                  <a:cubicBezTo>
                    <a:pt x="53063" y="628"/>
                    <a:pt x="52623" y="0"/>
                    <a:pt x="52079" y="0"/>
                  </a:cubicBezTo>
                  <a:close/>
                </a:path>
              </a:pathLst>
            </a:custGeom>
            <a:solidFill>
              <a:srgbClr val="9B742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8" name="Google Shape;478;p42"/>
            <p:cNvSpPr/>
            <p:nvPr/>
          </p:nvSpPr>
          <p:spPr>
            <a:xfrm>
              <a:off x="3215550" y="3119825"/>
              <a:ext cx="1215175" cy="160075"/>
            </a:xfrm>
            <a:custGeom>
              <a:avLst/>
              <a:gdLst/>
              <a:ahLst/>
              <a:cxnLst/>
              <a:rect l="l" t="t" r="r" b="b"/>
              <a:pathLst>
                <a:path w="48607" h="6403" extrusionOk="0">
                  <a:moveTo>
                    <a:pt x="2135" y="0"/>
                  </a:moveTo>
                  <a:cubicBezTo>
                    <a:pt x="1193" y="0"/>
                    <a:pt x="377" y="2636"/>
                    <a:pt x="0" y="6403"/>
                  </a:cubicBezTo>
                  <a:lnTo>
                    <a:pt x="46472" y="6403"/>
                  </a:lnTo>
                  <a:cubicBezTo>
                    <a:pt x="46848" y="2615"/>
                    <a:pt x="47664" y="0"/>
                    <a:pt x="48606" y="0"/>
                  </a:cubicBezTo>
                  <a:close/>
                </a:path>
              </a:pathLst>
            </a:custGeom>
            <a:solidFill>
              <a:srgbClr val="D9D9D9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79" name="Google Shape;479;p42"/>
            <p:cNvSpPr/>
            <p:nvPr/>
          </p:nvSpPr>
          <p:spPr>
            <a:xfrm>
              <a:off x="2015050" y="4261200"/>
              <a:ext cx="1859625" cy="347875"/>
            </a:xfrm>
            <a:custGeom>
              <a:avLst/>
              <a:gdLst/>
              <a:ahLst/>
              <a:cxnLst/>
              <a:rect l="l" t="t" r="r" b="b"/>
              <a:pathLst>
                <a:path w="74385" h="13915" extrusionOk="0">
                  <a:moveTo>
                    <a:pt x="74280" y="0"/>
                  </a:moveTo>
                  <a:lnTo>
                    <a:pt x="4060" y="7407"/>
                  </a:lnTo>
                  <a:cubicBezTo>
                    <a:pt x="2679" y="7491"/>
                    <a:pt x="1507" y="8370"/>
                    <a:pt x="1068" y="9688"/>
                  </a:cubicBezTo>
                  <a:lnTo>
                    <a:pt x="168" y="12262"/>
                  </a:lnTo>
                  <a:cubicBezTo>
                    <a:pt x="1" y="12743"/>
                    <a:pt x="147" y="13266"/>
                    <a:pt x="524" y="13601"/>
                  </a:cubicBezTo>
                  <a:cubicBezTo>
                    <a:pt x="754" y="13810"/>
                    <a:pt x="1047" y="13915"/>
                    <a:pt x="1340" y="13915"/>
                  </a:cubicBezTo>
                  <a:cubicBezTo>
                    <a:pt x="1528" y="13915"/>
                    <a:pt x="1717" y="13873"/>
                    <a:pt x="1905" y="13789"/>
                  </a:cubicBezTo>
                  <a:cubicBezTo>
                    <a:pt x="3328" y="13078"/>
                    <a:pt x="5713" y="11466"/>
                    <a:pt x="6131" y="8370"/>
                  </a:cubicBezTo>
                  <a:lnTo>
                    <a:pt x="74384" y="1172"/>
                  </a:lnTo>
                  <a:lnTo>
                    <a:pt x="74280" y="0"/>
                  </a:lnTo>
                  <a:close/>
                </a:path>
              </a:pathLst>
            </a:custGeom>
            <a:solidFill>
              <a:schemeClr val="dk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0" name="Google Shape;480;p42"/>
            <p:cNvSpPr/>
            <p:nvPr/>
          </p:nvSpPr>
          <p:spPr>
            <a:xfrm>
              <a:off x="2205975" y="4261200"/>
              <a:ext cx="1859625" cy="347875"/>
            </a:xfrm>
            <a:custGeom>
              <a:avLst/>
              <a:gdLst/>
              <a:ahLst/>
              <a:cxnLst/>
              <a:rect l="l" t="t" r="r" b="b"/>
              <a:pathLst>
                <a:path w="74385" h="13915" extrusionOk="0">
                  <a:moveTo>
                    <a:pt x="126" y="0"/>
                  </a:moveTo>
                  <a:lnTo>
                    <a:pt x="1" y="1172"/>
                  </a:lnTo>
                  <a:lnTo>
                    <a:pt x="68254" y="8370"/>
                  </a:lnTo>
                  <a:cubicBezTo>
                    <a:pt x="68672" y="11466"/>
                    <a:pt x="71058" y="13078"/>
                    <a:pt x="72480" y="13789"/>
                  </a:cubicBezTo>
                  <a:cubicBezTo>
                    <a:pt x="72669" y="13873"/>
                    <a:pt x="72857" y="13915"/>
                    <a:pt x="73045" y="13915"/>
                  </a:cubicBezTo>
                  <a:cubicBezTo>
                    <a:pt x="73338" y="13915"/>
                    <a:pt x="73631" y="13810"/>
                    <a:pt x="73861" y="13601"/>
                  </a:cubicBezTo>
                  <a:cubicBezTo>
                    <a:pt x="74238" y="13266"/>
                    <a:pt x="74384" y="12743"/>
                    <a:pt x="74217" y="12262"/>
                  </a:cubicBezTo>
                  <a:lnTo>
                    <a:pt x="73317" y="9688"/>
                  </a:lnTo>
                  <a:cubicBezTo>
                    <a:pt x="72878" y="8370"/>
                    <a:pt x="71706" y="7491"/>
                    <a:pt x="70325" y="7407"/>
                  </a:cubicBezTo>
                  <a:lnTo>
                    <a:pt x="126" y="0"/>
                  </a:ln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1" name="Google Shape;481;p42"/>
            <p:cNvSpPr/>
            <p:nvPr/>
          </p:nvSpPr>
          <p:spPr>
            <a:xfrm>
              <a:off x="3119300" y="4282875"/>
              <a:ext cx="42925" cy="78025"/>
            </a:xfrm>
            <a:custGeom>
              <a:avLst/>
              <a:gdLst/>
              <a:ahLst/>
              <a:cxnLst/>
              <a:rect l="l" t="t" r="r" b="b"/>
              <a:pathLst>
                <a:path w="1717" h="3121" extrusionOk="0">
                  <a:moveTo>
                    <a:pt x="537" y="1"/>
                  </a:moveTo>
                  <a:cubicBezTo>
                    <a:pt x="511" y="1"/>
                    <a:pt x="485" y="4"/>
                    <a:pt x="461" y="12"/>
                  </a:cubicBezTo>
                  <a:cubicBezTo>
                    <a:pt x="105" y="96"/>
                    <a:pt x="1" y="870"/>
                    <a:pt x="231" y="1728"/>
                  </a:cubicBezTo>
                  <a:cubicBezTo>
                    <a:pt x="425" y="2523"/>
                    <a:pt x="852" y="3120"/>
                    <a:pt x="1197" y="3120"/>
                  </a:cubicBezTo>
                  <a:cubicBezTo>
                    <a:pt x="1224" y="3120"/>
                    <a:pt x="1251" y="3116"/>
                    <a:pt x="1277" y="3109"/>
                  </a:cubicBezTo>
                  <a:cubicBezTo>
                    <a:pt x="1612" y="3025"/>
                    <a:pt x="1716" y="2251"/>
                    <a:pt x="1486" y="1393"/>
                  </a:cubicBezTo>
                  <a:cubicBezTo>
                    <a:pt x="1292" y="598"/>
                    <a:pt x="865" y="1"/>
                    <a:pt x="537" y="1"/>
                  </a:cubicBezTo>
                  <a:close/>
                </a:path>
              </a:pathLst>
            </a:custGeom>
            <a:solidFill>
              <a:srgbClr val="FFECB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2" name="Google Shape;482;p42"/>
            <p:cNvSpPr/>
            <p:nvPr/>
          </p:nvSpPr>
          <p:spPr>
            <a:xfrm>
              <a:off x="2918425" y="4282875"/>
              <a:ext cx="42925" cy="78025"/>
            </a:xfrm>
            <a:custGeom>
              <a:avLst/>
              <a:gdLst/>
              <a:ahLst/>
              <a:cxnLst/>
              <a:rect l="l" t="t" r="r" b="b"/>
              <a:pathLst>
                <a:path w="1717" h="3121" extrusionOk="0">
                  <a:moveTo>
                    <a:pt x="1197" y="1"/>
                  </a:moveTo>
                  <a:cubicBezTo>
                    <a:pt x="852" y="1"/>
                    <a:pt x="425" y="598"/>
                    <a:pt x="231" y="1393"/>
                  </a:cubicBezTo>
                  <a:cubicBezTo>
                    <a:pt x="1" y="2251"/>
                    <a:pt x="105" y="3025"/>
                    <a:pt x="461" y="3109"/>
                  </a:cubicBezTo>
                  <a:cubicBezTo>
                    <a:pt x="486" y="3116"/>
                    <a:pt x="511" y="3120"/>
                    <a:pt x="537" y="3120"/>
                  </a:cubicBezTo>
                  <a:cubicBezTo>
                    <a:pt x="865" y="3120"/>
                    <a:pt x="1293" y="2523"/>
                    <a:pt x="1486" y="1728"/>
                  </a:cubicBezTo>
                  <a:cubicBezTo>
                    <a:pt x="1717" y="870"/>
                    <a:pt x="1612" y="96"/>
                    <a:pt x="1277" y="12"/>
                  </a:cubicBezTo>
                  <a:cubicBezTo>
                    <a:pt x="1251" y="4"/>
                    <a:pt x="1224" y="1"/>
                    <a:pt x="1197" y="1"/>
                  </a:cubicBezTo>
                  <a:close/>
                </a:path>
              </a:pathLst>
            </a:custGeom>
            <a:solidFill>
              <a:srgbClr val="FFECB3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3" name="Google Shape;483;p42"/>
            <p:cNvSpPr/>
            <p:nvPr/>
          </p:nvSpPr>
          <p:spPr>
            <a:xfrm>
              <a:off x="2902750" y="4179075"/>
              <a:ext cx="275150" cy="182575"/>
            </a:xfrm>
            <a:custGeom>
              <a:avLst/>
              <a:gdLst/>
              <a:ahLst/>
              <a:cxnLst/>
              <a:rect l="l" t="t" r="r" b="b"/>
              <a:pathLst>
                <a:path w="11006" h="7303" extrusionOk="0">
                  <a:moveTo>
                    <a:pt x="5503" y="0"/>
                  </a:moveTo>
                  <a:cubicBezTo>
                    <a:pt x="4080" y="0"/>
                    <a:pt x="2909" y="482"/>
                    <a:pt x="2009" y="1423"/>
                  </a:cubicBezTo>
                  <a:cubicBezTo>
                    <a:pt x="0" y="3515"/>
                    <a:pt x="147" y="7156"/>
                    <a:pt x="147" y="7303"/>
                  </a:cubicBezTo>
                  <a:lnTo>
                    <a:pt x="1339" y="7261"/>
                  </a:lnTo>
                  <a:cubicBezTo>
                    <a:pt x="1318" y="7219"/>
                    <a:pt x="1214" y="3955"/>
                    <a:pt x="2867" y="2239"/>
                  </a:cubicBezTo>
                  <a:cubicBezTo>
                    <a:pt x="3536" y="1528"/>
                    <a:pt x="4394" y="1172"/>
                    <a:pt x="5503" y="1172"/>
                  </a:cubicBezTo>
                  <a:cubicBezTo>
                    <a:pt x="6612" y="1172"/>
                    <a:pt x="7470" y="1528"/>
                    <a:pt x="8160" y="2239"/>
                  </a:cubicBezTo>
                  <a:cubicBezTo>
                    <a:pt x="9813" y="3955"/>
                    <a:pt x="9688" y="7219"/>
                    <a:pt x="9688" y="7261"/>
                  </a:cubicBezTo>
                  <a:lnTo>
                    <a:pt x="10860" y="7303"/>
                  </a:lnTo>
                  <a:cubicBezTo>
                    <a:pt x="10860" y="7156"/>
                    <a:pt x="11006" y="3515"/>
                    <a:pt x="9018" y="1423"/>
                  </a:cubicBezTo>
                  <a:cubicBezTo>
                    <a:pt x="8119" y="482"/>
                    <a:pt x="6926" y="0"/>
                    <a:pt x="5503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4" name="Google Shape;484;p42"/>
            <p:cNvSpPr/>
            <p:nvPr/>
          </p:nvSpPr>
          <p:spPr>
            <a:xfrm>
              <a:off x="2207550" y="3913875"/>
              <a:ext cx="723475" cy="723975"/>
            </a:xfrm>
            <a:custGeom>
              <a:avLst/>
              <a:gdLst/>
              <a:ahLst/>
              <a:cxnLst/>
              <a:rect l="l" t="t" r="r" b="b"/>
              <a:pathLst>
                <a:path w="28939" h="28959" extrusionOk="0">
                  <a:moveTo>
                    <a:pt x="14459" y="0"/>
                  </a:moveTo>
                  <a:cubicBezTo>
                    <a:pt x="6466" y="0"/>
                    <a:pt x="1" y="6486"/>
                    <a:pt x="1" y="14479"/>
                  </a:cubicBezTo>
                  <a:cubicBezTo>
                    <a:pt x="1" y="22472"/>
                    <a:pt x="6466" y="28958"/>
                    <a:pt x="14459" y="28958"/>
                  </a:cubicBezTo>
                  <a:cubicBezTo>
                    <a:pt x="22473" y="28958"/>
                    <a:pt x="28938" y="22472"/>
                    <a:pt x="28938" y="14479"/>
                  </a:cubicBezTo>
                  <a:cubicBezTo>
                    <a:pt x="28938" y="6486"/>
                    <a:pt x="22473" y="0"/>
                    <a:pt x="1445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5" name="Google Shape;485;p42"/>
            <p:cNvSpPr/>
            <p:nvPr/>
          </p:nvSpPr>
          <p:spPr>
            <a:xfrm>
              <a:off x="2207550" y="3914350"/>
              <a:ext cx="458250" cy="457775"/>
            </a:xfrm>
            <a:custGeom>
              <a:avLst/>
              <a:gdLst/>
              <a:ahLst/>
              <a:cxnLst/>
              <a:rect l="l" t="t" r="r" b="b"/>
              <a:pathLst>
                <a:path w="18330" h="18311" extrusionOk="0">
                  <a:moveTo>
                    <a:pt x="14661" y="0"/>
                  </a:moveTo>
                  <a:cubicBezTo>
                    <a:pt x="14594" y="0"/>
                    <a:pt x="14526" y="1"/>
                    <a:pt x="14459" y="2"/>
                  </a:cubicBezTo>
                  <a:cubicBezTo>
                    <a:pt x="13999" y="2"/>
                    <a:pt x="13559" y="23"/>
                    <a:pt x="13099" y="65"/>
                  </a:cubicBezTo>
                  <a:lnTo>
                    <a:pt x="63" y="13100"/>
                  </a:lnTo>
                  <a:cubicBezTo>
                    <a:pt x="22" y="13540"/>
                    <a:pt x="1" y="14000"/>
                    <a:pt x="1" y="14460"/>
                  </a:cubicBezTo>
                  <a:cubicBezTo>
                    <a:pt x="1" y="15799"/>
                    <a:pt x="168" y="17097"/>
                    <a:pt x="503" y="18310"/>
                  </a:cubicBezTo>
                  <a:lnTo>
                    <a:pt x="18330" y="504"/>
                  </a:lnTo>
                  <a:cubicBezTo>
                    <a:pt x="17157" y="186"/>
                    <a:pt x="15929" y="0"/>
                    <a:pt x="1466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6" name="Google Shape;486;p42"/>
            <p:cNvSpPr/>
            <p:nvPr/>
          </p:nvSpPr>
          <p:spPr>
            <a:xfrm>
              <a:off x="2239475" y="3946300"/>
              <a:ext cx="526250" cy="526250"/>
            </a:xfrm>
            <a:custGeom>
              <a:avLst/>
              <a:gdLst/>
              <a:ahLst/>
              <a:cxnLst/>
              <a:rect l="l" t="t" r="r" b="b"/>
              <a:pathLst>
                <a:path w="21050" h="21050" extrusionOk="0">
                  <a:moveTo>
                    <a:pt x="19166" y="0"/>
                  </a:moveTo>
                  <a:lnTo>
                    <a:pt x="0" y="19166"/>
                  </a:lnTo>
                  <a:cubicBezTo>
                    <a:pt x="293" y="19815"/>
                    <a:pt x="649" y="20443"/>
                    <a:pt x="1025" y="21049"/>
                  </a:cubicBezTo>
                  <a:lnTo>
                    <a:pt x="21049" y="1026"/>
                  </a:lnTo>
                  <a:cubicBezTo>
                    <a:pt x="20463" y="649"/>
                    <a:pt x="19836" y="293"/>
                    <a:pt x="191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7" name="Google Shape;487;p42"/>
            <p:cNvSpPr/>
            <p:nvPr/>
          </p:nvSpPr>
          <p:spPr>
            <a:xfrm>
              <a:off x="2192375" y="3899225"/>
              <a:ext cx="753800" cy="753275"/>
            </a:xfrm>
            <a:custGeom>
              <a:avLst/>
              <a:gdLst/>
              <a:ahLst/>
              <a:cxnLst/>
              <a:rect l="l" t="t" r="r" b="b"/>
              <a:pathLst>
                <a:path w="30152" h="30131" extrusionOk="0">
                  <a:moveTo>
                    <a:pt x="15087" y="1193"/>
                  </a:moveTo>
                  <a:cubicBezTo>
                    <a:pt x="22745" y="1193"/>
                    <a:pt x="28959" y="7407"/>
                    <a:pt x="28959" y="15065"/>
                  </a:cubicBezTo>
                  <a:cubicBezTo>
                    <a:pt x="28959" y="22723"/>
                    <a:pt x="22745" y="28958"/>
                    <a:pt x="15087" y="28958"/>
                  </a:cubicBezTo>
                  <a:cubicBezTo>
                    <a:pt x="7429" y="28958"/>
                    <a:pt x="1194" y="22723"/>
                    <a:pt x="1194" y="15065"/>
                  </a:cubicBezTo>
                  <a:cubicBezTo>
                    <a:pt x="1194" y="7407"/>
                    <a:pt x="7408" y="1193"/>
                    <a:pt x="15087" y="1193"/>
                  </a:cubicBezTo>
                  <a:close/>
                  <a:moveTo>
                    <a:pt x="15087" y="0"/>
                  </a:moveTo>
                  <a:cubicBezTo>
                    <a:pt x="6759" y="0"/>
                    <a:pt x="1" y="6759"/>
                    <a:pt x="1" y="15065"/>
                  </a:cubicBezTo>
                  <a:cubicBezTo>
                    <a:pt x="1" y="23372"/>
                    <a:pt x="6759" y="30130"/>
                    <a:pt x="15087" y="30130"/>
                  </a:cubicBezTo>
                  <a:cubicBezTo>
                    <a:pt x="23394" y="30130"/>
                    <a:pt x="30152" y="23372"/>
                    <a:pt x="30152" y="15065"/>
                  </a:cubicBezTo>
                  <a:cubicBezTo>
                    <a:pt x="30152" y="6759"/>
                    <a:pt x="23394" y="0"/>
                    <a:pt x="15087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8" name="Google Shape;488;p42"/>
            <p:cNvSpPr/>
            <p:nvPr/>
          </p:nvSpPr>
          <p:spPr>
            <a:xfrm>
              <a:off x="3149650" y="3913875"/>
              <a:ext cx="723450" cy="723975"/>
            </a:xfrm>
            <a:custGeom>
              <a:avLst/>
              <a:gdLst/>
              <a:ahLst/>
              <a:cxnLst/>
              <a:rect l="l" t="t" r="r" b="b"/>
              <a:pathLst>
                <a:path w="28938" h="28959" extrusionOk="0">
                  <a:moveTo>
                    <a:pt x="14479" y="0"/>
                  </a:moveTo>
                  <a:cubicBezTo>
                    <a:pt x="6466" y="0"/>
                    <a:pt x="0" y="6486"/>
                    <a:pt x="0" y="14479"/>
                  </a:cubicBezTo>
                  <a:cubicBezTo>
                    <a:pt x="0" y="22472"/>
                    <a:pt x="6466" y="28958"/>
                    <a:pt x="14479" y="28958"/>
                  </a:cubicBezTo>
                  <a:cubicBezTo>
                    <a:pt x="22472" y="28958"/>
                    <a:pt x="28937" y="22472"/>
                    <a:pt x="28937" y="14479"/>
                  </a:cubicBezTo>
                  <a:cubicBezTo>
                    <a:pt x="28937" y="6486"/>
                    <a:pt x="22472" y="0"/>
                    <a:pt x="14479" y="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89" name="Google Shape;489;p42"/>
            <p:cNvSpPr/>
            <p:nvPr/>
          </p:nvSpPr>
          <p:spPr>
            <a:xfrm>
              <a:off x="3149125" y="3914350"/>
              <a:ext cx="458775" cy="457775"/>
            </a:xfrm>
            <a:custGeom>
              <a:avLst/>
              <a:gdLst/>
              <a:ahLst/>
              <a:cxnLst/>
              <a:rect l="l" t="t" r="r" b="b"/>
              <a:pathLst>
                <a:path w="18351" h="18311" extrusionOk="0">
                  <a:moveTo>
                    <a:pt x="14681" y="0"/>
                  </a:moveTo>
                  <a:cubicBezTo>
                    <a:pt x="14614" y="0"/>
                    <a:pt x="14547" y="1"/>
                    <a:pt x="14479" y="2"/>
                  </a:cubicBezTo>
                  <a:cubicBezTo>
                    <a:pt x="14019" y="2"/>
                    <a:pt x="13580" y="23"/>
                    <a:pt x="13119" y="65"/>
                  </a:cubicBezTo>
                  <a:lnTo>
                    <a:pt x="84" y="13100"/>
                  </a:lnTo>
                  <a:cubicBezTo>
                    <a:pt x="21" y="13540"/>
                    <a:pt x="0" y="14000"/>
                    <a:pt x="0" y="14460"/>
                  </a:cubicBezTo>
                  <a:cubicBezTo>
                    <a:pt x="0" y="15799"/>
                    <a:pt x="189" y="17097"/>
                    <a:pt x="523" y="18310"/>
                  </a:cubicBezTo>
                  <a:lnTo>
                    <a:pt x="18350" y="504"/>
                  </a:lnTo>
                  <a:cubicBezTo>
                    <a:pt x="17178" y="186"/>
                    <a:pt x="15949" y="0"/>
                    <a:pt x="14681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90" name="Google Shape;490;p42"/>
            <p:cNvSpPr/>
            <p:nvPr/>
          </p:nvSpPr>
          <p:spPr>
            <a:xfrm>
              <a:off x="3181550" y="3946300"/>
              <a:ext cx="526250" cy="526250"/>
            </a:xfrm>
            <a:custGeom>
              <a:avLst/>
              <a:gdLst/>
              <a:ahLst/>
              <a:cxnLst/>
              <a:rect l="l" t="t" r="r" b="b"/>
              <a:pathLst>
                <a:path w="21050" h="21050" extrusionOk="0">
                  <a:moveTo>
                    <a:pt x="19166" y="0"/>
                  </a:moveTo>
                  <a:lnTo>
                    <a:pt x="0" y="19166"/>
                  </a:lnTo>
                  <a:cubicBezTo>
                    <a:pt x="293" y="19815"/>
                    <a:pt x="649" y="20443"/>
                    <a:pt x="1047" y="21049"/>
                  </a:cubicBezTo>
                  <a:lnTo>
                    <a:pt x="21050" y="1026"/>
                  </a:lnTo>
                  <a:cubicBezTo>
                    <a:pt x="20464" y="649"/>
                    <a:pt x="19836" y="293"/>
                    <a:pt x="19166" y="0"/>
                  </a:cubicBezTo>
                  <a:close/>
                </a:path>
              </a:pathLst>
            </a:custGeom>
            <a:solidFill>
              <a:schemeClr val="lt1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91" name="Google Shape;491;p42"/>
            <p:cNvSpPr/>
            <p:nvPr/>
          </p:nvSpPr>
          <p:spPr>
            <a:xfrm>
              <a:off x="3134475" y="3899225"/>
              <a:ext cx="753800" cy="753275"/>
            </a:xfrm>
            <a:custGeom>
              <a:avLst/>
              <a:gdLst/>
              <a:ahLst/>
              <a:cxnLst/>
              <a:rect l="l" t="t" r="r" b="b"/>
              <a:pathLst>
                <a:path w="30152" h="30131" extrusionOk="0">
                  <a:moveTo>
                    <a:pt x="15086" y="1193"/>
                  </a:moveTo>
                  <a:cubicBezTo>
                    <a:pt x="22744" y="1193"/>
                    <a:pt x="28959" y="7407"/>
                    <a:pt x="28959" y="15065"/>
                  </a:cubicBezTo>
                  <a:cubicBezTo>
                    <a:pt x="28959" y="22723"/>
                    <a:pt x="22744" y="28958"/>
                    <a:pt x="15086" y="28958"/>
                  </a:cubicBezTo>
                  <a:cubicBezTo>
                    <a:pt x="7428" y="28958"/>
                    <a:pt x="1193" y="22723"/>
                    <a:pt x="1193" y="15065"/>
                  </a:cubicBezTo>
                  <a:cubicBezTo>
                    <a:pt x="1193" y="7407"/>
                    <a:pt x="7428" y="1193"/>
                    <a:pt x="15086" y="1193"/>
                  </a:cubicBezTo>
                  <a:close/>
                  <a:moveTo>
                    <a:pt x="15086" y="0"/>
                  </a:moveTo>
                  <a:cubicBezTo>
                    <a:pt x="6759" y="0"/>
                    <a:pt x="0" y="6759"/>
                    <a:pt x="0" y="15065"/>
                  </a:cubicBezTo>
                  <a:cubicBezTo>
                    <a:pt x="0" y="23372"/>
                    <a:pt x="6759" y="30130"/>
                    <a:pt x="15086" y="30130"/>
                  </a:cubicBezTo>
                  <a:cubicBezTo>
                    <a:pt x="23393" y="30130"/>
                    <a:pt x="30151" y="23372"/>
                    <a:pt x="30151" y="15065"/>
                  </a:cubicBezTo>
                  <a:cubicBezTo>
                    <a:pt x="30151" y="6759"/>
                    <a:pt x="23393" y="0"/>
                    <a:pt x="15086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92" name="Google Shape;492;p42"/>
            <p:cNvSpPr/>
            <p:nvPr/>
          </p:nvSpPr>
          <p:spPr>
            <a:xfrm>
              <a:off x="2167800" y="4241325"/>
              <a:ext cx="53900" cy="69600"/>
            </a:xfrm>
            <a:custGeom>
              <a:avLst/>
              <a:gdLst/>
              <a:ahLst/>
              <a:cxnLst/>
              <a:rect l="l" t="t" r="r" b="b"/>
              <a:pathLst>
                <a:path w="2156" h="2784" extrusionOk="0">
                  <a:moveTo>
                    <a:pt x="1381" y="0"/>
                  </a:moveTo>
                  <a:cubicBezTo>
                    <a:pt x="607" y="0"/>
                    <a:pt x="0" y="628"/>
                    <a:pt x="0" y="1381"/>
                  </a:cubicBezTo>
                  <a:cubicBezTo>
                    <a:pt x="0" y="2155"/>
                    <a:pt x="607" y="2783"/>
                    <a:pt x="1381" y="2783"/>
                  </a:cubicBezTo>
                  <a:cubicBezTo>
                    <a:pt x="2156" y="2783"/>
                    <a:pt x="1381" y="2155"/>
                    <a:pt x="1381" y="1381"/>
                  </a:cubicBezTo>
                  <a:cubicBezTo>
                    <a:pt x="1381" y="628"/>
                    <a:pt x="2156" y="0"/>
                    <a:pt x="1381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  <p:sp>
          <p:nvSpPr>
            <p:cNvPr id="493" name="Google Shape;493;p42"/>
            <p:cNvSpPr/>
            <p:nvPr/>
          </p:nvSpPr>
          <p:spPr>
            <a:xfrm>
              <a:off x="3858950" y="4241325"/>
              <a:ext cx="53900" cy="69600"/>
            </a:xfrm>
            <a:custGeom>
              <a:avLst/>
              <a:gdLst/>
              <a:ahLst/>
              <a:cxnLst/>
              <a:rect l="l" t="t" r="r" b="b"/>
              <a:pathLst>
                <a:path w="2156" h="2784" extrusionOk="0">
                  <a:moveTo>
                    <a:pt x="775" y="0"/>
                  </a:moveTo>
                  <a:cubicBezTo>
                    <a:pt x="1" y="0"/>
                    <a:pt x="775" y="628"/>
                    <a:pt x="775" y="1381"/>
                  </a:cubicBezTo>
                  <a:cubicBezTo>
                    <a:pt x="775" y="2155"/>
                    <a:pt x="1" y="2783"/>
                    <a:pt x="775" y="2783"/>
                  </a:cubicBezTo>
                  <a:cubicBezTo>
                    <a:pt x="1549" y="2783"/>
                    <a:pt x="2156" y="2155"/>
                    <a:pt x="2156" y="1381"/>
                  </a:cubicBezTo>
                  <a:cubicBezTo>
                    <a:pt x="2156" y="628"/>
                    <a:pt x="1549" y="0"/>
                    <a:pt x="775" y="0"/>
                  </a:cubicBezTo>
                  <a:close/>
                </a:path>
              </a:pathLst>
            </a:custGeom>
            <a:solidFill>
              <a:srgbClr val="424242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defTabSz="1219170">
                <a:buClr>
                  <a:srgbClr val="000000"/>
                </a:buClr>
              </a:pPr>
              <a:endParaRPr sz="1867" kern="0">
                <a:solidFill>
                  <a:srgbClr val="000000"/>
                </a:solidFill>
                <a:latin typeface="Arial"/>
                <a:cs typeface="Arial"/>
                <a:sym typeface="Arial"/>
              </a:endParaRPr>
            </a:p>
          </p:txBody>
        </p:sp>
      </p:grpSp>
      <p:sp>
        <p:nvSpPr>
          <p:cNvPr id="494" name="Google Shape;494;p42"/>
          <p:cNvSpPr/>
          <p:nvPr/>
        </p:nvSpPr>
        <p:spPr>
          <a:xfrm>
            <a:off x="1062543" y="2854761"/>
            <a:ext cx="389495" cy="389495"/>
          </a:xfrm>
          <a:custGeom>
            <a:avLst/>
            <a:gdLst/>
            <a:ahLst/>
            <a:cxnLst/>
            <a:rect l="l" t="t" r="r" b="b"/>
            <a:pathLst>
              <a:path w="7994" h="7994" extrusionOk="0">
                <a:moveTo>
                  <a:pt x="3997" y="0"/>
                </a:moveTo>
                <a:cubicBezTo>
                  <a:pt x="3537" y="0"/>
                  <a:pt x="3160" y="377"/>
                  <a:pt x="3160" y="837"/>
                </a:cubicBezTo>
                <a:lnTo>
                  <a:pt x="3160" y="3160"/>
                </a:lnTo>
                <a:lnTo>
                  <a:pt x="858" y="3160"/>
                </a:lnTo>
                <a:cubicBezTo>
                  <a:pt x="377" y="3160"/>
                  <a:pt x="1" y="3536"/>
                  <a:pt x="1" y="3997"/>
                </a:cubicBezTo>
                <a:cubicBezTo>
                  <a:pt x="1" y="4457"/>
                  <a:pt x="377" y="4834"/>
                  <a:pt x="858" y="4834"/>
                </a:cubicBezTo>
                <a:lnTo>
                  <a:pt x="3160" y="4834"/>
                </a:lnTo>
                <a:lnTo>
                  <a:pt x="3160" y="7156"/>
                </a:lnTo>
                <a:cubicBezTo>
                  <a:pt x="3160" y="7617"/>
                  <a:pt x="3537" y="7993"/>
                  <a:pt x="3997" y="7993"/>
                </a:cubicBezTo>
                <a:cubicBezTo>
                  <a:pt x="4457" y="7993"/>
                  <a:pt x="4855" y="7617"/>
                  <a:pt x="4855" y="7156"/>
                </a:cubicBezTo>
                <a:lnTo>
                  <a:pt x="4855" y="4834"/>
                </a:lnTo>
                <a:lnTo>
                  <a:pt x="7156" y="4834"/>
                </a:lnTo>
                <a:cubicBezTo>
                  <a:pt x="7617" y="4834"/>
                  <a:pt x="7993" y="4457"/>
                  <a:pt x="7993" y="3997"/>
                </a:cubicBezTo>
                <a:cubicBezTo>
                  <a:pt x="7993" y="3536"/>
                  <a:pt x="7617" y="3160"/>
                  <a:pt x="7156" y="3160"/>
                </a:cubicBezTo>
                <a:lnTo>
                  <a:pt x="4855" y="3160"/>
                </a:lnTo>
                <a:lnTo>
                  <a:pt x="4855" y="837"/>
                </a:lnTo>
                <a:cubicBezTo>
                  <a:pt x="4855" y="377"/>
                  <a:pt x="4457" y="0"/>
                  <a:pt x="3997" y="0"/>
                </a:cubicBezTo>
                <a:close/>
              </a:path>
            </a:pathLst>
          </a:custGeom>
          <a:solidFill>
            <a:srgbClr val="F4EF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95" name="Google Shape;495;p42"/>
          <p:cNvSpPr/>
          <p:nvPr/>
        </p:nvSpPr>
        <p:spPr>
          <a:xfrm>
            <a:off x="6095991" y="4934099"/>
            <a:ext cx="471197" cy="471085"/>
          </a:xfrm>
          <a:custGeom>
            <a:avLst/>
            <a:gdLst/>
            <a:ahLst/>
            <a:cxnLst/>
            <a:rect l="l" t="t" r="r" b="b"/>
            <a:pathLst>
              <a:path w="2931" h="2930" extrusionOk="0">
                <a:moveTo>
                  <a:pt x="1466" y="0"/>
                </a:moveTo>
                <a:cubicBezTo>
                  <a:pt x="1298" y="0"/>
                  <a:pt x="1152" y="147"/>
                  <a:pt x="1152" y="314"/>
                </a:cubicBezTo>
                <a:lnTo>
                  <a:pt x="1152" y="1172"/>
                </a:lnTo>
                <a:lnTo>
                  <a:pt x="315" y="1172"/>
                </a:lnTo>
                <a:cubicBezTo>
                  <a:pt x="147" y="1172"/>
                  <a:pt x="1" y="1298"/>
                  <a:pt x="1" y="1465"/>
                </a:cubicBezTo>
                <a:cubicBezTo>
                  <a:pt x="1" y="1632"/>
                  <a:pt x="147" y="1779"/>
                  <a:pt x="315" y="1779"/>
                </a:cubicBezTo>
                <a:lnTo>
                  <a:pt x="1152" y="1779"/>
                </a:lnTo>
                <a:lnTo>
                  <a:pt x="1152" y="2637"/>
                </a:lnTo>
                <a:cubicBezTo>
                  <a:pt x="1152" y="2804"/>
                  <a:pt x="1298" y="2930"/>
                  <a:pt x="1466" y="2930"/>
                </a:cubicBezTo>
                <a:cubicBezTo>
                  <a:pt x="1633" y="2930"/>
                  <a:pt x="1779" y="2804"/>
                  <a:pt x="1779" y="2637"/>
                </a:cubicBezTo>
                <a:lnTo>
                  <a:pt x="1779" y="1779"/>
                </a:lnTo>
                <a:lnTo>
                  <a:pt x="2616" y="1779"/>
                </a:lnTo>
                <a:cubicBezTo>
                  <a:pt x="2805" y="1779"/>
                  <a:pt x="2930" y="1632"/>
                  <a:pt x="2930" y="1465"/>
                </a:cubicBezTo>
                <a:cubicBezTo>
                  <a:pt x="2930" y="1298"/>
                  <a:pt x="2805" y="1172"/>
                  <a:pt x="2616" y="1172"/>
                </a:cubicBezTo>
                <a:lnTo>
                  <a:pt x="1779" y="1172"/>
                </a:lnTo>
                <a:lnTo>
                  <a:pt x="1779" y="314"/>
                </a:lnTo>
                <a:cubicBezTo>
                  <a:pt x="1779" y="147"/>
                  <a:pt x="1633" y="0"/>
                  <a:pt x="1466" y="0"/>
                </a:cubicBezTo>
                <a:close/>
              </a:path>
            </a:pathLst>
          </a:custGeom>
          <a:solidFill>
            <a:srgbClr val="F4EF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  <p:sp>
        <p:nvSpPr>
          <p:cNvPr id="496" name="Google Shape;496;p42"/>
          <p:cNvSpPr/>
          <p:nvPr/>
        </p:nvSpPr>
        <p:spPr>
          <a:xfrm>
            <a:off x="2900907" y="1717529"/>
            <a:ext cx="769671" cy="769628"/>
          </a:xfrm>
          <a:custGeom>
            <a:avLst/>
            <a:gdLst/>
            <a:ahLst/>
            <a:cxnLst/>
            <a:rect l="l" t="t" r="r" b="b"/>
            <a:pathLst>
              <a:path w="4207" h="4207" extrusionOk="0">
                <a:moveTo>
                  <a:pt x="2093" y="1"/>
                </a:moveTo>
                <a:cubicBezTo>
                  <a:pt x="1863" y="1"/>
                  <a:pt x="1654" y="210"/>
                  <a:pt x="1654" y="440"/>
                </a:cubicBezTo>
                <a:lnTo>
                  <a:pt x="1654" y="1675"/>
                </a:lnTo>
                <a:lnTo>
                  <a:pt x="440" y="1675"/>
                </a:lnTo>
                <a:cubicBezTo>
                  <a:pt x="189" y="1675"/>
                  <a:pt x="1" y="1863"/>
                  <a:pt x="1" y="2114"/>
                </a:cubicBezTo>
                <a:cubicBezTo>
                  <a:pt x="1" y="2344"/>
                  <a:pt x="189" y="2553"/>
                  <a:pt x="440" y="2553"/>
                </a:cubicBezTo>
                <a:lnTo>
                  <a:pt x="1654" y="2553"/>
                </a:lnTo>
                <a:lnTo>
                  <a:pt x="1654" y="3767"/>
                </a:lnTo>
                <a:cubicBezTo>
                  <a:pt x="1654" y="4018"/>
                  <a:pt x="1863" y="4206"/>
                  <a:pt x="2093" y="4206"/>
                </a:cubicBezTo>
                <a:cubicBezTo>
                  <a:pt x="2344" y="4206"/>
                  <a:pt x="2533" y="4018"/>
                  <a:pt x="2533" y="3767"/>
                </a:cubicBezTo>
                <a:lnTo>
                  <a:pt x="2533" y="2553"/>
                </a:lnTo>
                <a:lnTo>
                  <a:pt x="3767" y="2553"/>
                </a:lnTo>
                <a:cubicBezTo>
                  <a:pt x="3997" y="2553"/>
                  <a:pt x="4206" y="2344"/>
                  <a:pt x="4206" y="2114"/>
                </a:cubicBezTo>
                <a:cubicBezTo>
                  <a:pt x="4206" y="1863"/>
                  <a:pt x="4018" y="1675"/>
                  <a:pt x="3767" y="1675"/>
                </a:cubicBezTo>
                <a:lnTo>
                  <a:pt x="2533" y="1675"/>
                </a:lnTo>
                <a:lnTo>
                  <a:pt x="2533" y="440"/>
                </a:lnTo>
                <a:cubicBezTo>
                  <a:pt x="2533" y="210"/>
                  <a:pt x="2344" y="1"/>
                  <a:pt x="2093" y="1"/>
                </a:cubicBezTo>
                <a:close/>
              </a:path>
            </a:pathLst>
          </a:custGeom>
          <a:solidFill>
            <a:srgbClr val="F4EFE0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defTabSz="1219170">
              <a:buClr>
                <a:srgbClr val="000000"/>
              </a:buClr>
            </a:pPr>
            <a:endParaRPr sz="1867" kern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6818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15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7" b="53150"/>
          <a:stretch/>
        </p:blipFill>
        <p:spPr>
          <a:xfrm>
            <a:off x="1887332" y="586521"/>
            <a:ext cx="8417337" cy="5684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139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 idx="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 idx="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 idx="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9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983432" y="3538084"/>
            <a:ext cx="10287600" cy="487600"/>
          </a:xfrm>
        </p:spPr>
        <p:txBody>
          <a:bodyPr/>
          <a:lstStyle/>
          <a:p>
            <a:r>
              <a:rPr lang="ru-RU" sz="28700" dirty="0" smtClean="0">
                <a:solidFill>
                  <a:schemeClr val="accent6">
                    <a:lumMod val="10000"/>
                  </a:schemeClr>
                </a:solidFill>
              </a:rPr>
              <a:t>Зоя</a:t>
            </a:r>
            <a:endParaRPr lang="ru-RU" sz="287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7032104" y="1945433"/>
            <a:ext cx="1296144" cy="1069259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8530679" y="1941102"/>
            <a:ext cx="1296144" cy="106925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07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 idx="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 idx="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 idx="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9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407368" y="3204869"/>
            <a:ext cx="11593288" cy="487600"/>
          </a:xfrm>
        </p:spPr>
        <p:txBody>
          <a:bodyPr/>
          <a:lstStyle/>
          <a:p>
            <a:r>
              <a:rPr lang="ru-RU" sz="7500" dirty="0" smtClean="0">
                <a:solidFill>
                  <a:schemeClr val="accent6">
                    <a:lumMod val="10000"/>
                  </a:schemeClr>
                </a:solidFill>
              </a:rPr>
              <a:t>Зоя, ягодка, Аня, маяк.</a:t>
            </a:r>
            <a:endParaRPr lang="ru-RU" sz="75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1770617" y="2629053"/>
            <a:ext cx="576064" cy="531535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2374596" y="2629272"/>
            <a:ext cx="576064" cy="53153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685328" y="2604096"/>
            <a:ext cx="576064" cy="53153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Овал 19"/>
          <p:cNvSpPr/>
          <p:nvPr/>
        </p:nvSpPr>
        <p:spPr>
          <a:xfrm>
            <a:off x="8042314" y="2599933"/>
            <a:ext cx="576064" cy="53153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10650436" y="2599932"/>
            <a:ext cx="576064" cy="531535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10049371" y="2628474"/>
            <a:ext cx="576064" cy="531535"/>
          </a:xfrm>
          <a:prstGeom prst="ellipse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4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 idx="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 idx="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Заголовок 8"/>
          <p:cNvSpPr>
            <a:spLocks noGrp="1"/>
          </p:cNvSpPr>
          <p:nvPr>
            <p:ph type="title" idx="7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 idx="8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Подзаголовок 10"/>
          <p:cNvSpPr>
            <a:spLocks noGrp="1"/>
          </p:cNvSpPr>
          <p:nvPr>
            <p:ph type="subTitle" idx="9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Заголовок 12"/>
          <p:cNvSpPr>
            <a:spLocks noGrp="1"/>
          </p:cNvSpPr>
          <p:nvPr>
            <p:ph type="title" idx="14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800" b="4851"/>
          <a:stretch/>
        </p:blipFill>
        <p:spPr>
          <a:xfrm>
            <a:off x="1728031" y="501693"/>
            <a:ext cx="8735939" cy="585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442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3485710" y="648464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767408" y="4005064"/>
            <a:ext cx="11161240" cy="2952328"/>
          </a:xfrm>
        </p:spPr>
        <p:txBody>
          <a:bodyPr numCol="1"/>
          <a:lstStyle/>
          <a:p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Вспомним характеристику буквы Я и звуков, которые она обозначает.</a:t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Повторим, как правильно писать заглавную и строчную букву Я.</a:t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Будем писать слова с буквой Я.</a:t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	Выполним самостоятельную работу.</a:t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	Сделаем выводы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endParaRPr lang="ru-RU" sz="37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952200" y="1124744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59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645090" y="504448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911424" y="1944608"/>
            <a:ext cx="4968552" cy="1872208"/>
          </a:xfrm>
        </p:spPr>
        <p:txBody>
          <a:bodyPr/>
          <a:lstStyle/>
          <a:p>
            <a:pPr algn="ctr"/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слов с буквой Я.</a:t>
            </a:r>
            <a:endParaRPr lang="ru-RU" sz="45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-1748100" y="980728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384032" y="504448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7104112" y="793641"/>
            <a:ext cx="3746475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000" b="1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sz="5000" b="1" dirty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807968" y="2104068"/>
            <a:ext cx="5959394" cy="40164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500" b="1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  </a:t>
            </a:r>
            <a:r>
              <a:rPr lang="ru-RU" sz="4500" b="1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 то, что мы знаем о букве Я.</a:t>
            </a:r>
            <a:endParaRPr lang="ru-RU" sz="4500" b="1" dirty="0" smtClean="0">
              <a:solidFill>
                <a:schemeClr val="accent6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500" b="1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500" b="1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500" b="1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4500" b="1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писать букву Я в словах.</a:t>
            </a:r>
            <a:r>
              <a:rPr lang="ru-RU" sz="3000" b="1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000" b="1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000" b="1" dirty="0">
              <a:solidFill>
                <a:schemeClr val="accent6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stihi.ru/pics/2014/01/24/5375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15589" y="2324364"/>
            <a:ext cx="5112568" cy="4544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810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-240704" y="2996952"/>
            <a:ext cx="10287600" cy="487600"/>
          </a:xfrm>
        </p:spPr>
        <p:txBody>
          <a:bodyPr/>
          <a:lstStyle/>
          <a:p>
            <a:r>
              <a:rPr lang="ru-RU" sz="48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Пропись правильно кладу, </a:t>
            </a:r>
            <a:br>
              <a:rPr lang="ru-RU" sz="48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Ручку правильно держу, </a:t>
            </a:r>
            <a:br>
              <a:rPr lang="ru-RU" sz="48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</a:t>
            </a:r>
            <a:r>
              <a:rPr lang="ru-RU" sz="4800" dirty="0" err="1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посадкою</a:t>
            </a:r>
            <a:r>
              <a:rPr lang="ru-RU" sz="48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слежу, </a:t>
            </a:r>
            <a:br>
              <a:rPr lang="ru-RU" sz="48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4800" dirty="0" err="1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чистотою</a:t>
            </a:r>
            <a:r>
              <a:rPr lang="ru-RU" sz="48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я дружу. </a:t>
            </a:r>
            <a:br>
              <a:rPr lang="ru-RU" sz="48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отлично напишу!</a:t>
            </a:r>
            <a:br>
              <a:rPr lang="ru-RU" sz="48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i="1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4800" i="1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400" dirty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2400" dirty="0">
                <a:solidFill>
                  <a:schemeClr val="accent6">
                    <a:lumMod val="10000"/>
                  </a:schemeClr>
                </a:solidFill>
              </a:rPr>
            </a:br>
            <a:endParaRPr lang="ru-RU" sz="2400" dirty="0">
              <a:solidFill>
                <a:schemeClr val="accent6">
                  <a:lumMod val="10000"/>
                </a:schemeClr>
              </a:solidFill>
            </a:endParaRPr>
          </a:p>
        </p:txBody>
      </p:sp>
      <p:pic>
        <p:nvPicPr>
          <p:cNvPr id="1026" name="Picture 2" descr="https://www.clipartmax.com/png/full/44-446754_big-image-hand-writing-clip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096" y="2712738"/>
            <a:ext cx="4752528" cy="3785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6418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ьная выноска 4"/>
          <p:cNvSpPr/>
          <p:nvPr/>
        </p:nvSpPr>
        <p:spPr>
          <a:xfrm flipH="1">
            <a:off x="1847527" y="476672"/>
            <a:ext cx="5328593" cy="1872208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Google Shape;442;p42"/>
          <p:cNvSpPr txBox="1">
            <a:spLocks/>
          </p:cNvSpPr>
          <p:nvPr/>
        </p:nvSpPr>
        <p:spPr>
          <a:xfrm>
            <a:off x="1400646" y="1265618"/>
            <a:ext cx="6227508" cy="2943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Libre Baskerville"/>
              <a:buNone/>
              <a:defRPr sz="4000" b="1" i="0" u="none" strike="noStrike" cap="none">
                <a:solidFill>
                  <a:schemeClr val="dk2"/>
                </a:solidFill>
                <a:latin typeface="Libre Baskerville"/>
                <a:ea typeface="Libre Baskerville"/>
                <a:cs typeface="Libre Baskerville"/>
                <a:sym typeface="Libre Baskerville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4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ru-RU" sz="6000" kern="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Microsoft JhengHei UI" panose="020B0604030504040204" pitchFamily="34" charset="-120"/>
                <a:cs typeface="Times New Roman" panose="02020603050405020304" pitchFamily="18" charset="0"/>
              </a:rPr>
              <a:t>Всем привет!</a:t>
            </a:r>
            <a:endParaRPr lang="ru-RU" sz="6000" kern="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Microsoft JhengHei UI" panose="020B0604030504040204" pitchFamily="34" charset="-12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effects1.ru/gallery/Klipart-mult/sushhestva/gnomik/gnom-3-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120" y="207458"/>
            <a:ext cx="4313609" cy="6389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gallery.yopriceville.com/var/albums/Free-Clipart-Pictures/Fruit-PNG/Fruit_Basket_PNG_Clipart.png?m=14342769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440" y="2924944"/>
            <a:ext cx="5872881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154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1919536" y="1268760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911424" y="2753152"/>
            <a:ext cx="6570730" cy="1957317"/>
          </a:xfrm>
        </p:spPr>
        <p:txBody>
          <a:bodyPr/>
          <a:lstStyle/>
          <a:p>
            <a:pPr algn="ctr"/>
            <a:r>
              <a:rPr lang="ru-RU" sz="45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слов с буквой Я.</a:t>
            </a:r>
            <a:endParaRPr lang="ru-RU" sz="4500" dirty="0">
              <a:solidFill>
                <a:schemeClr val="accent6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-613974" y="1639596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pluspng.com/img-png/sleepy-dwarf-png-download-143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1917" y="404664"/>
            <a:ext cx="4283418" cy="5986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3898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3485710" y="648464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952200" y="3212976"/>
            <a:ext cx="11161240" cy="2952328"/>
          </a:xfrm>
        </p:spPr>
        <p:txBody>
          <a:bodyPr numCol="1"/>
          <a:lstStyle/>
          <a:p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Вспомнить…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читься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endParaRPr lang="ru-RU" sz="37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952200" y="1124744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1"/>
          <p:cNvSpPr>
            <a:spLocks noGrp="1"/>
          </p:cNvSpPr>
          <p:nvPr>
            <p:ph type="title" idx="13"/>
          </p:nvPr>
        </p:nvSpPr>
        <p:spPr>
          <a:xfrm>
            <a:off x="934648" y="3573016"/>
            <a:ext cx="8752921" cy="2952328"/>
          </a:xfrm>
        </p:spPr>
        <p:txBody>
          <a:bodyPr numCol="1"/>
          <a:lstStyle/>
          <a:p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Вспомнить то, что мы знаем о букве Я.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Учиться писать букву Я в словах.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accent6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6" descr="https://osznmk.ru/images/phocagallery/2018/2018-06-09/20180618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257" y="2204864"/>
            <a:ext cx="4169598" cy="41695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1388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3485710" y="648464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407368" y="3905672"/>
            <a:ext cx="10369152" cy="2952328"/>
          </a:xfrm>
        </p:spPr>
        <p:txBody>
          <a:bodyPr numCol="1"/>
          <a:lstStyle/>
          <a:p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Сделаем выводы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Повторим</a:t>
            </a: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правильно писать заглавную и строчную букву Я.</a:t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Вспомним характеристику буквы Я и звуков, которые она обозначает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Будем </a:t>
            </a: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писать слова с буквой Я.</a:t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Выполним </a:t>
            </a: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самостоятельную работу.</a:t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endParaRPr lang="ru-RU" sz="37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952200" y="1124744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fikiwiki.com/uploads/posts/2022-02/1645041897_24-fikiwiki-com-p-kartinki-gnomov-2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0256" y="1916832"/>
            <a:ext cx="4608112" cy="46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0887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Овал 14"/>
          <p:cNvSpPr/>
          <p:nvPr/>
        </p:nvSpPr>
        <p:spPr>
          <a:xfrm>
            <a:off x="3485710" y="648464"/>
            <a:ext cx="5220580" cy="1440160"/>
          </a:xfrm>
          <a:prstGeom prst="ellips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 idx="13"/>
          </p:nvPr>
        </p:nvSpPr>
        <p:spPr>
          <a:xfrm>
            <a:off x="767408" y="4005064"/>
            <a:ext cx="11161240" cy="2952328"/>
          </a:xfrm>
        </p:spPr>
        <p:txBody>
          <a:bodyPr numCol="1"/>
          <a:lstStyle/>
          <a:p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	Вспомним характеристику буквы Я и звуков, которые она обозначает.</a:t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	Повторим, как правильно писать заглавную и строчную букву Я.</a:t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	Будем писать слова с буквой Я.</a:t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	Выполним самостоятельную работу.</a:t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	Сделаем выводы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000" dirty="0" smtClean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accent6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  <a:t/>
            </a:r>
            <a:br>
              <a:rPr lang="ru-RU" sz="3700" dirty="0" smtClean="0">
                <a:solidFill>
                  <a:schemeClr val="accent6">
                    <a:lumMod val="10000"/>
                  </a:schemeClr>
                </a:solidFill>
              </a:rPr>
            </a:br>
            <a:endParaRPr lang="ru-RU" sz="3700" dirty="0">
              <a:solidFill>
                <a:schemeClr val="accent6">
                  <a:lumMod val="10000"/>
                </a:schemeClr>
              </a:solidFill>
            </a:endParaRPr>
          </a:p>
        </p:txBody>
      </p:sp>
      <p:sp>
        <p:nvSpPr>
          <p:cNvPr id="14" name="Заголовок 13"/>
          <p:cNvSpPr>
            <a:spLocks noGrp="1"/>
          </p:cNvSpPr>
          <p:nvPr>
            <p:ph type="title" idx="15"/>
          </p:nvPr>
        </p:nvSpPr>
        <p:spPr>
          <a:xfrm>
            <a:off x="952200" y="1124744"/>
            <a:ext cx="10287600" cy="487600"/>
          </a:xfrm>
        </p:spPr>
        <p:txBody>
          <a:bodyPr/>
          <a:lstStyle/>
          <a:p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5000" dirty="0" smtClean="0">
                <a:solidFill>
                  <a:schemeClr val="accent6">
                    <a:lumMod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урока:</a:t>
            </a:r>
            <a:endParaRPr lang="ru-RU" sz="5000" dirty="0">
              <a:solidFill>
                <a:schemeClr val="accent6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466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8" name="Line 4"/>
          <p:cNvSpPr>
            <a:spLocks noChangeShapeType="1"/>
          </p:cNvSpPr>
          <p:nvPr/>
        </p:nvSpPr>
        <p:spPr bwMode="auto">
          <a:xfrm>
            <a:off x="1992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62469" name="Picture 5" descr="DDE7538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186" t="68687" r="30908" b="1776"/>
          <a:stretch>
            <a:fillRect/>
          </a:stretch>
        </p:blipFill>
        <p:spPr bwMode="auto">
          <a:xfrm>
            <a:off x="4492625" y="3775076"/>
            <a:ext cx="23241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70" name="Line 6"/>
          <p:cNvSpPr>
            <a:spLocks noChangeShapeType="1"/>
          </p:cNvSpPr>
          <p:nvPr/>
        </p:nvSpPr>
        <p:spPr bwMode="auto">
          <a:xfrm>
            <a:off x="1992313" y="6021388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471" name="Line 7"/>
          <p:cNvSpPr>
            <a:spLocks noChangeShapeType="1"/>
          </p:cNvSpPr>
          <p:nvPr/>
        </p:nvSpPr>
        <p:spPr bwMode="auto">
          <a:xfrm>
            <a:off x="2135188" y="213360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472" name="Line 8"/>
          <p:cNvSpPr>
            <a:spLocks noChangeShapeType="1"/>
          </p:cNvSpPr>
          <p:nvPr/>
        </p:nvSpPr>
        <p:spPr bwMode="auto">
          <a:xfrm>
            <a:off x="2063750" y="3789363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2467" name="AutoShape 3"/>
          <p:cNvSpPr>
            <a:spLocks noChangeArrowheads="1"/>
          </p:cNvSpPr>
          <p:nvPr/>
        </p:nvSpPr>
        <p:spPr bwMode="auto">
          <a:xfrm>
            <a:off x="4511675" y="5589589"/>
            <a:ext cx="357188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2466" name="Picture 2" descr="karanda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79387" flipV="1">
            <a:off x="7967664" y="4437064"/>
            <a:ext cx="1944687" cy="51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473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767888" y="6165850"/>
            <a:ext cx="576262" cy="503238"/>
          </a:xfrm>
          <a:prstGeom prst="actionButtonHome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2474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048751" y="6165850"/>
            <a:ext cx="576263" cy="503238"/>
          </a:xfrm>
          <a:prstGeom prst="actionButtonReturn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146" name="Picture 2" descr="https://www.seekpng.com/png/detail/874-8744755_seven-dwarfs-snow-white-art-drawings-clip-art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26829" y1="17391" x2="62927" y2="7880"/>
                        <a14:foregroundMark x1="76585" y1="13496" x2="57439" y2="16848"/>
                        <a14:foregroundMark x1="77561" y1="24366" x2="42073" y2="29438"/>
                        <a14:foregroundMark x1="63293" y1="34511" x2="63293" y2="34511"/>
                        <a14:foregroundMark x1="42073" y1="27264" x2="42073" y2="27264"/>
                        <a14:foregroundMark x1="77927" y1="27264" x2="77927" y2="27264"/>
                        <a14:foregroundMark x1="77195" y1="23641" x2="74268" y2="25362"/>
                        <a14:foregroundMark x1="75976" y1="23370" x2="68780" y2="32609"/>
                        <a14:foregroundMark x1="77927" y1="24094" x2="79878" y2="33333"/>
                        <a14:foregroundMark x1="77561" y1="20743" x2="80854" y2="26812"/>
                        <a14:foregroundMark x1="44390" y1="25543" x2="44390" y2="35236"/>
                        <a14:foregroundMark x1="42439" y1="21920" x2="43415" y2="36957"/>
                        <a14:foregroundMark x1="47927" y1="31431" x2="68415" y2="31431"/>
                        <a14:foregroundMark x1="67439" y1="31431" x2="52195" y2="41576"/>
                        <a14:foregroundMark x1="8171" y1="93297" x2="30366" y2="86322"/>
                        <a14:foregroundMark x1="22195" y1="81250" x2="31341" y2="86504"/>
                        <a14:foregroundMark x1="57439" y1="82428" x2="54512" y2="86051"/>
                        <a14:foregroundMark x1="54146" y1="78080" x2="85366" y2="853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42" y="2165216"/>
            <a:ext cx="3262239" cy="43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1985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22222E-6 L -0.36615 0.109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316" y="548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36614 0.10972 C -0.36458 0.11435 -0.36302 0.11921 -0.35846 0.12477 C -0.35403 0.13055 -0.34635 0.14051 -0.33945 0.14491 C -0.33242 0.1493 -0.32448 0.1537 -0.31666 0.15185 C -0.30885 0.15 -0.30625 0.14838 -0.29271 0.1331 C -0.27916 0.11805 -0.25156 0.08542 -0.2358 0.06088 C -0.21992 0.03634 -0.20872 0.01366 -0.19778 -0.01343 C -0.18685 -0.04051 -0.17252 -0.08032 -0.16979 -0.10116 C -0.16705 -0.12199 -0.17643 -0.12894 -0.18125 -0.13796 C -0.18606 -0.14699 -0.19231 -0.15116 -0.19896 -0.15486 C -0.2056 -0.15857 -0.21471 -0.16042 -0.22096 -0.16042 C -0.22721 -0.16042 -0.22981 -0.15949 -0.23632 -0.15532 C -0.24271 -0.15116 -0.25169 -0.14514 -0.25976 -0.13472 C -0.26771 -0.12454 -0.27799 -0.10764 -0.28385 -0.09282 C -0.28971 -0.07801 -0.29323 -0.05949 -0.29518 -0.04537 C -0.297 -0.03125 -0.29752 -0.01945 -0.29518 -0.00833 C -0.29271 0.00278 -0.28854 0.01551 -0.28007 0.02199 C -0.27148 0.02847 -0.25534 0.03194 -0.24466 0.03055 C -0.23385 0.02917 -0.22643 0.02801 -0.21549 0.01366 C -0.20455 -0.0007 -0.18893 -0.03171 -0.17864 -0.05556 C -0.16836 -0.0794 -0.15872 -0.1125 -0.15351 -0.12963 C -0.1483 -0.14699 -0.147 -0.15949 -0.147 -0.15995 C -0.147 -0.16042 -0.14935 -0.14907 -0.15351 -0.1331 C -0.15768 -0.11736 -0.16731 -0.07847 -0.17239 -0.06412 C -0.17747 -0.04977 -0.17864 -0.06042 -0.18385 -0.04722 C -0.18906 -0.03403 -0.19791 -0.00301 -0.20403 0.01528 C -0.21002 0.03356 -0.21562 0.04768 -0.22044 0.0625 C -0.22539 0.07731 -0.23086 0.09282 -0.2332 0.10463 C -0.23541 0.11643 -0.23528 0.12616 -0.23437 0.1331 C -0.23346 0.14005 -0.23177 0.14421 -0.22812 0.14676 C -0.22448 0.1493 -0.21914 0.14954 -0.21211 0.14792 C -0.20521 0.1463 -0.19544 0.14375 -0.18632 0.13657 C -0.17708 0.1294 -0.16263 0.11157 -0.15729 0.10463 C -0.15195 0.09768 -0.15273 0.09606 -0.15351 0.09468 " pathEditMode="relative" rAng="0" ptsTypes="AAAAAAAAAAAAAAAAAAAAAAAAAAAAAAAAAA">
                                      <p:cBhvr>
                                        <p:cTn id="10" dur="5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951" y="-1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466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2" name="Line 4"/>
          <p:cNvSpPr>
            <a:spLocks noChangeShapeType="1"/>
          </p:cNvSpPr>
          <p:nvPr/>
        </p:nvSpPr>
        <p:spPr bwMode="auto">
          <a:xfrm>
            <a:off x="1992313" y="4762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63493" name="Picture 5" descr="DDE7538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40" r="58188"/>
          <a:stretch>
            <a:fillRect/>
          </a:stretch>
        </p:blipFill>
        <p:spPr bwMode="auto">
          <a:xfrm>
            <a:off x="4008439" y="692150"/>
            <a:ext cx="3629025" cy="5329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3494" name="Line 6"/>
          <p:cNvSpPr>
            <a:spLocks noChangeShapeType="1"/>
          </p:cNvSpPr>
          <p:nvPr/>
        </p:nvSpPr>
        <p:spPr bwMode="auto">
          <a:xfrm>
            <a:off x="1992313" y="2276475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495" name="Line 7"/>
          <p:cNvSpPr>
            <a:spLocks noChangeShapeType="1"/>
          </p:cNvSpPr>
          <p:nvPr/>
        </p:nvSpPr>
        <p:spPr bwMode="auto">
          <a:xfrm>
            <a:off x="1992313" y="5949950"/>
            <a:ext cx="82804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496" name="Line 8"/>
          <p:cNvSpPr>
            <a:spLocks noChangeShapeType="1"/>
          </p:cNvSpPr>
          <p:nvPr/>
        </p:nvSpPr>
        <p:spPr bwMode="auto">
          <a:xfrm>
            <a:off x="1919288" y="4149725"/>
            <a:ext cx="82804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3491" name="AutoShape 3"/>
          <p:cNvSpPr>
            <a:spLocks noChangeArrowheads="1"/>
          </p:cNvSpPr>
          <p:nvPr/>
        </p:nvSpPr>
        <p:spPr bwMode="auto">
          <a:xfrm>
            <a:off x="4008439" y="5516564"/>
            <a:ext cx="357187" cy="358775"/>
          </a:xfrm>
          <a:prstGeom prst="star8">
            <a:avLst>
              <a:gd name="adj" fmla="val 38250"/>
            </a:avLst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63490" name="Picture 2" descr="karanda1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638493" flipV="1">
            <a:off x="7896225" y="4437064"/>
            <a:ext cx="1944688" cy="511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3497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9767888" y="6165850"/>
            <a:ext cx="576262" cy="503238"/>
          </a:xfrm>
          <a:prstGeom prst="actionButtonHome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3498" name="AutoShape 10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9048751" y="6165850"/>
            <a:ext cx="576263" cy="503238"/>
          </a:xfrm>
          <a:prstGeom prst="actionButtonReturn">
            <a:avLst/>
          </a:prstGeom>
          <a:solidFill>
            <a:schemeClr val="bg2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5122" name="Picture 2" descr="https://e7.pngegg.com/pngimages/1013/680/png-clipart-drowsy-from-snow-white-and-the-seven-dwarfs-illustration-seven-dwarfs-snow-white-grumpy-youtube-dwarf-orange-vertebrate.pn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2861" b="100000" l="7778" r="88667">
                        <a14:foregroundMark x1="41556" y1="20029" x2="39333" y2="31903"/>
                        <a14:foregroundMark x1="61889" y1="18598" x2="69000" y2="25179"/>
                        <a14:foregroundMark x1="52111" y1="15021" x2="56667" y2="18884"/>
                        <a14:foregroundMark x1="50222" y1="17883" x2="43444" y2="2260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46" r="17860"/>
          <a:stretch/>
        </p:blipFill>
        <p:spPr bwMode="auto">
          <a:xfrm flipH="1">
            <a:off x="0" y="1713957"/>
            <a:ext cx="4035226" cy="492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083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34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75E-6 7.40741E-7 L -0.42122 0.099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068" y="49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118 0.09922 C -0.4198 0.10246 -0.4158 0.11518 -0.41302 0.11934 C -0.41025 0.1235 -0.40973 0.12234 -0.40486 0.12466 C -0.4 0.12697 -0.39028 0.13229 -0.3842 0.13391 C -0.37813 0.13553 -0.37639 0.13691 -0.36789 0.13391 C -0.35938 0.1309 -0.34427 0.12512 -0.33351 0.11564 C -0.32275 0.10616 -0.3158 0.09344 -0.30348 0.07725 C -0.29115 0.06106 -0.26823 0.03169 -0.25955 0.01897 C -0.25087 0.00625 -0.26146 0.01874 -0.25139 0.0007 C -0.24132 -0.01734 -0.21615 -0.05504 -0.19931 -0.0888 C -0.18247 -0.12257 -0.16789 -0.15541 -0.15 -0.20189 C -0.13212 -0.24838 -0.10261 -0.33163 -0.09254 -0.36794 C -0.08247 -0.40425 -0.08976 -0.40656 -0.08976 -0.41905 C -0.08976 -0.43154 -0.09028 -0.43293 -0.09254 -0.44287 C -0.0948 -0.45282 -0.0974 -0.4697 -0.10348 -0.47918 C -0.10955 -0.48866 -0.11927 -0.49768 -0.12952 -0.4993 C -0.13976 -0.50092 -0.15226 -0.49815 -0.16511 -0.48843 C -0.17795 -0.47872 -0.19289 -0.46207 -0.20625 -0.44102 C -0.21962 -0.41998 -0.23577 -0.38367 -0.24584 -0.36239 C -0.25591 -0.34112 -0.26059 -0.33256 -0.2665 -0.31313 C -0.2724 -0.29371 -0.27934 -0.26526 -0.2816 -0.2456 C -0.28386 -0.22594 -0.28195 -0.20999 -0.28021 -0.19449 C -0.27848 -0.179 -0.27657 -0.1635 -0.27066 -0.15263 C -0.26476 -0.14176 -0.2533 -0.13297 -0.24462 -0.12881 C -0.23594 -0.12465 -0.22882 -0.12326 -0.21858 -0.12719 C -0.20834 -0.13112 -0.19375 -0.14061 -0.18299 -0.15263 C -0.17223 -0.16466 -0.16302 -0.18177 -0.15417 -0.20004 C -0.14532 -0.21831 -0.13872 -0.23681 -0.12952 -0.26202 C -0.12032 -0.28723 -0.11007 -0.31868 -0.09931 -0.35152 C -0.08855 -0.38436 -0.07327 -0.43362 -0.06511 -0.45929 C -0.05695 -0.48496 -0.05139 -0.50115 -0.05 -0.50485 C -0.04861 -0.50855 -0.04879 -0.5067 -0.05695 -0.48103 C -0.06511 -0.45536 -0.08525 -0.39523 -0.09931 -0.35152 C -0.11337 -0.30781 -0.12709 -0.26503 -0.14184 -0.21831 C -0.1566 -0.1716 -0.17535 -0.11077 -0.18837 -0.07053 C -0.20139 -0.03029 -0.21198 -0.00254 -0.21997 0.02267 C -0.22795 0.04788 -0.23316 0.06522 -0.23629 0.08095 C -0.23941 0.09667 -0.2415 0.10847 -0.23907 0.11749 C -0.23664 0.12651 -0.22691 0.13345 -0.22118 0.13576 C -0.21545 0.13807 -0.21233 0.13668 -0.20486 0.13206 C -0.1974 0.12743 -0.18594 0.11772 -0.17605 0.10824 C -0.16615 0.09876 -0.15295 0.08326 -0.14584 0.0754 C -0.13872 0.06753 -0.13611 0.06407 -0.13351 0.06083 " pathEditMode="relative" rAng="0" ptsTypes="aaaaaaaaaaaaaaaaaaaaaaaaaaaaaaaaaaaaaaaaaaa">
                                      <p:cBhvr>
                                        <p:cTn id="10" dur="10000" fill="hold"/>
                                        <p:tgtEl>
                                          <p:spTgt spid="634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8" y="-284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490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eneration of '27 by Slidesgo">
  <a:themeElements>
    <a:clrScheme name="Simple Light">
      <a:dk1>
        <a:srgbClr val="000000"/>
      </a:dk1>
      <a:lt1>
        <a:srgbClr val="FFFFFF"/>
      </a:lt1>
      <a:dk2>
        <a:srgbClr val="627F4C"/>
      </a:dk2>
      <a:lt2>
        <a:srgbClr val="DAE0C8"/>
      </a:lt2>
      <a:accent1>
        <a:srgbClr val="DCE7AC"/>
      </a:accent1>
      <a:accent2>
        <a:srgbClr val="BABE96"/>
      </a:accent2>
      <a:accent3>
        <a:srgbClr val="7E8A5C"/>
      </a:accent3>
      <a:accent4>
        <a:srgbClr val="92BB45"/>
      </a:accent4>
      <a:accent5>
        <a:srgbClr val="B7D8BD"/>
      </a:accent5>
      <a:accent6>
        <a:srgbClr val="D7FFC6"/>
      </a:accent6>
      <a:hlink>
        <a:srgbClr val="4F7F4C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310</Words>
  <Application>Microsoft Office PowerPoint</Application>
  <PresentationFormat>Широкоэкранный</PresentationFormat>
  <Paragraphs>21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Microsoft JhengHei UI</vt:lpstr>
      <vt:lpstr>Abel</vt:lpstr>
      <vt:lpstr>Arial</vt:lpstr>
      <vt:lpstr>Calibri</vt:lpstr>
      <vt:lpstr>Libre Baskerville</vt:lpstr>
      <vt:lpstr>Roboto</vt:lpstr>
      <vt:lpstr>Roboto Condensed Light</vt:lpstr>
      <vt:lpstr>Times New Roman</vt:lpstr>
      <vt:lpstr>Generation of '27 by Slidesgo</vt:lpstr>
      <vt:lpstr>Доброе утро!</vt:lpstr>
      <vt:lpstr>Пропись правильно кладу,  Ручку правильно держу,  За посадкою слежу,  С чистотою я дружу.  На отлично напишу!   </vt:lpstr>
      <vt:lpstr>Презентация PowerPoint</vt:lpstr>
      <vt:lpstr>Письмо слов с буквой Я.</vt:lpstr>
      <vt:lpstr>1.   Вспомнить…  2. Учиться…     </vt:lpstr>
      <vt:lpstr> Сделаем выводы. Повторим, как правильно писать заглавную и строчную букву Я. Вспомним характеристику буквы Я и звуков, которые она обозначает. Будем писать слова с буквой Я. Выполним самостоятельную работу.      </vt:lpstr>
      <vt:lpstr>1. Вспомним характеристику буквы Я и звуков, которые она обозначает. 2. Повторим, как правильно писать заглавную и строчную букву Я. 3. Будем писать слова с буквой Я. 4. Выполним самостоятельную работу. 5. Сделаем выводы.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1. Вспомним характеристику буквы Я и звуков, которые она обозначает. 2. Повторим, как правильно писать заглавную и строчную букву Я. 3. Будем писать слова с буквой Я. 4. Выполним самостоятельную работу. 5. Сделаем выводы.     </vt:lpstr>
      <vt:lpstr>Письмо слов с буквой Я.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</dc:creator>
  <cp:lastModifiedBy>Диана</cp:lastModifiedBy>
  <cp:revision>46</cp:revision>
  <dcterms:created xsi:type="dcterms:W3CDTF">2022-02-01T16:14:00Z</dcterms:created>
  <dcterms:modified xsi:type="dcterms:W3CDTF">2022-12-07T18:30:57Z</dcterms:modified>
</cp:coreProperties>
</file>