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sldIdLst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AB671-70D6-4179-9B49-6CD23B442BA7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1D768E-FCF1-45C2-8E13-B0C769F418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317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g110c2e41b46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3" name="Google Shape;863;g110c2e41b46_0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34402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://bit.ly/2TtBDfr" TargetMode="Externa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654B1-0816-453F-A8EB-6F3702E690D4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D7180-6CC0-4444-BFF8-AEB5B471A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596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654B1-0816-453F-A8EB-6F3702E690D4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D7180-6CC0-4444-BFF8-AEB5B471A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039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654B1-0816-453F-A8EB-6F3702E690D4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D7180-6CC0-4444-BFF8-AEB5B471A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786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chemeClr val="dk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733600" y="1796784"/>
            <a:ext cx="6724800" cy="251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9333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 rot="260">
            <a:off x="3442800" y="4882584"/>
            <a:ext cx="5279200" cy="38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 rot="-1317836">
            <a:off x="11308701" y="-1253152"/>
            <a:ext cx="4015504" cy="2243439"/>
            <a:chOff x="1619054" y="2953626"/>
            <a:chExt cx="4381243" cy="2529997"/>
          </a:xfrm>
        </p:grpSpPr>
        <p:sp>
          <p:nvSpPr>
            <p:cNvPr id="13" name="Google Shape;13;p2"/>
            <p:cNvSpPr/>
            <p:nvPr/>
          </p:nvSpPr>
          <p:spPr>
            <a:xfrm>
              <a:off x="1619054" y="2953626"/>
              <a:ext cx="4381243" cy="2529997"/>
            </a:xfrm>
            <a:custGeom>
              <a:avLst/>
              <a:gdLst/>
              <a:ahLst/>
              <a:cxnLst/>
              <a:rect l="l" t="t" r="r" b="b"/>
              <a:pathLst>
                <a:path w="168704" h="97420" extrusionOk="0">
                  <a:moveTo>
                    <a:pt x="0" y="1"/>
                  </a:moveTo>
                  <a:lnTo>
                    <a:pt x="0" y="6544"/>
                  </a:lnTo>
                  <a:lnTo>
                    <a:pt x="2456" y="6544"/>
                  </a:lnTo>
                  <a:cubicBezTo>
                    <a:pt x="2731" y="6033"/>
                    <a:pt x="3261" y="5728"/>
                    <a:pt x="3821" y="5728"/>
                  </a:cubicBezTo>
                  <a:cubicBezTo>
                    <a:pt x="3947" y="5728"/>
                    <a:pt x="4074" y="5743"/>
                    <a:pt x="4200" y="5775"/>
                  </a:cubicBezTo>
                  <a:cubicBezTo>
                    <a:pt x="4889" y="5948"/>
                    <a:pt x="5371" y="6568"/>
                    <a:pt x="5371" y="7279"/>
                  </a:cubicBezTo>
                  <a:cubicBezTo>
                    <a:pt x="5371" y="7990"/>
                    <a:pt x="4889" y="8609"/>
                    <a:pt x="4200" y="8782"/>
                  </a:cubicBezTo>
                  <a:cubicBezTo>
                    <a:pt x="4074" y="8814"/>
                    <a:pt x="3946" y="8830"/>
                    <a:pt x="3820" y="8830"/>
                  </a:cubicBezTo>
                  <a:cubicBezTo>
                    <a:pt x="3260" y="8830"/>
                    <a:pt x="2730" y="8524"/>
                    <a:pt x="2456" y="8013"/>
                  </a:cubicBezTo>
                  <a:lnTo>
                    <a:pt x="0" y="8013"/>
                  </a:lnTo>
                  <a:lnTo>
                    <a:pt x="0" y="12036"/>
                  </a:lnTo>
                  <a:lnTo>
                    <a:pt x="2456" y="12036"/>
                  </a:lnTo>
                  <a:cubicBezTo>
                    <a:pt x="2731" y="11524"/>
                    <a:pt x="3261" y="11219"/>
                    <a:pt x="3821" y="11219"/>
                  </a:cubicBezTo>
                  <a:cubicBezTo>
                    <a:pt x="3947" y="11219"/>
                    <a:pt x="4074" y="11235"/>
                    <a:pt x="4200" y="11266"/>
                  </a:cubicBezTo>
                  <a:cubicBezTo>
                    <a:pt x="4889" y="11440"/>
                    <a:pt x="5372" y="12060"/>
                    <a:pt x="5372" y="12771"/>
                  </a:cubicBezTo>
                  <a:cubicBezTo>
                    <a:pt x="5372" y="13481"/>
                    <a:pt x="4889" y="14101"/>
                    <a:pt x="4200" y="14274"/>
                  </a:cubicBezTo>
                  <a:cubicBezTo>
                    <a:pt x="4074" y="14306"/>
                    <a:pt x="3946" y="14321"/>
                    <a:pt x="3820" y="14321"/>
                  </a:cubicBezTo>
                  <a:cubicBezTo>
                    <a:pt x="3260" y="14321"/>
                    <a:pt x="2730" y="14016"/>
                    <a:pt x="2456" y="13505"/>
                  </a:cubicBezTo>
                  <a:lnTo>
                    <a:pt x="0" y="13505"/>
                  </a:lnTo>
                  <a:lnTo>
                    <a:pt x="0" y="17527"/>
                  </a:lnTo>
                  <a:lnTo>
                    <a:pt x="2456" y="17527"/>
                  </a:lnTo>
                  <a:cubicBezTo>
                    <a:pt x="2730" y="17016"/>
                    <a:pt x="3260" y="16711"/>
                    <a:pt x="3820" y="16711"/>
                  </a:cubicBezTo>
                  <a:cubicBezTo>
                    <a:pt x="3946" y="16711"/>
                    <a:pt x="4074" y="16726"/>
                    <a:pt x="4200" y="16758"/>
                  </a:cubicBezTo>
                  <a:cubicBezTo>
                    <a:pt x="4889" y="16931"/>
                    <a:pt x="5372" y="17552"/>
                    <a:pt x="5372" y="18262"/>
                  </a:cubicBezTo>
                  <a:cubicBezTo>
                    <a:pt x="5372" y="18973"/>
                    <a:pt x="4889" y="19592"/>
                    <a:pt x="4200" y="19766"/>
                  </a:cubicBezTo>
                  <a:cubicBezTo>
                    <a:pt x="4074" y="19798"/>
                    <a:pt x="3946" y="19813"/>
                    <a:pt x="3820" y="19813"/>
                  </a:cubicBezTo>
                  <a:cubicBezTo>
                    <a:pt x="3260" y="19813"/>
                    <a:pt x="2730" y="19507"/>
                    <a:pt x="2456" y="18996"/>
                  </a:cubicBezTo>
                  <a:lnTo>
                    <a:pt x="0" y="18996"/>
                  </a:lnTo>
                  <a:lnTo>
                    <a:pt x="0" y="23019"/>
                  </a:lnTo>
                  <a:lnTo>
                    <a:pt x="2456" y="23019"/>
                  </a:lnTo>
                  <a:cubicBezTo>
                    <a:pt x="2730" y="22508"/>
                    <a:pt x="3260" y="22202"/>
                    <a:pt x="3820" y="22202"/>
                  </a:cubicBezTo>
                  <a:cubicBezTo>
                    <a:pt x="3946" y="22202"/>
                    <a:pt x="4074" y="22218"/>
                    <a:pt x="4200" y="22250"/>
                  </a:cubicBezTo>
                  <a:cubicBezTo>
                    <a:pt x="4889" y="22423"/>
                    <a:pt x="5372" y="23042"/>
                    <a:pt x="5372" y="23753"/>
                  </a:cubicBezTo>
                  <a:cubicBezTo>
                    <a:pt x="5372" y="24465"/>
                    <a:pt x="4889" y="25084"/>
                    <a:pt x="4200" y="25257"/>
                  </a:cubicBezTo>
                  <a:cubicBezTo>
                    <a:pt x="4074" y="25289"/>
                    <a:pt x="3946" y="25305"/>
                    <a:pt x="3820" y="25305"/>
                  </a:cubicBezTo>
                  <a:cubicBezTo>
                    <a:pt x="3260" y="25305"/>
                    <a:pt x="2730" y="24999"/>
                    <a:pt x="2456" y="24488"/>
                  </a:cubicBezTo>
                  <a:lnTo>
                    <a:pt x="0" y="24488"/>
                  </a:lnTo>
                  <a:lnTo>
                    <a:pt x="0" y="28511"/>
                  </a:lnTo>
                  <a:lnTo>
                    <a:pt x="2456" y="28511"/>
                  </a:lnTo>
                  <a:cubicBezTo>
                    <a:pt x="2730" y="28000"/>
                    <a:pt x="3260" y="27694"/>
                    <a:pt x="3820" y="27694"/>
                  </a:cubicBezTo>
                  <a:cubicBezTo>
                    <a:pt x="3946" y="27694"/>
                    <a:pt x="4074" y="27710"/>
                    <a:pt x="4200" y="27742"/>
                  </a:cubicBezTo>
                  <a:cubicBezTo>
                    <a:pt x="4889" y="27915"/>
                    <a:pt x="5372" y="28534"/>
                    <a:pt x="5372" y="29245"/>
                  </a:cubicBezTo>
                  <a:cubicBezTo>
                    <a:pt x="5372" y="29955"/>
                    <a:pt x="4889" y="30576"/>
                    <a:pt x="4200" y="30749"/>
                  </a:cubicBezTo>
                  <a:cubicBezTo>
                    <a:pt x="4074" y="30781"/>
                    <a:pt x="3946" y="30796"/>
                    <a:pt x="3820" y="30796"/>
                  </a:cubicBezTo>
                  <a:cubicBezTo>
                    <a:pt x="3260" y="30796"/>
                    <a:pt x="2730" y="30491"/>
                    <a:pt x="2456" y="29980"/>
                  </a:cubicBezTo>
                  <a:lnTo>
                    <a:pt x="0" y="29980"/>
                  </a:lnTo>
                  <a:lnTo>
                    <a:pt x="0" y="34003"/>
                  </a:lnTo>
                  <a:lnTo>
                    <a:pt x="2456" y="34003"/>
                  </a:lnTo>
                  <a:cubicBezTo>
                    <a:pt x="2730" y="33492"/>
                    <a:pt x="3260" y="33186"/>
                    <a:pt x="3820" y="33186"/>
                  </a:cubicBezTo>
                  <a:cubicBezTo>
                    <a:pt x="3946" y="33186"/>
                    <a:pt x="4074" y="33201"/>
                    <a:pt x="4200" y="33233"/>
                  </a:cubicBezTo>
                  <a:cubicBezTo>
                    <a:pt x="4889" y="33407"/>
                    <a:pt x="5372" y="34026"/>
                    <a:pt x="5372" y="34736"/>
                  </a:cubicBezTo>
                  <a:cubicBezTo>
                    <a:pt x="5372" y="35447"/>
                    <a:pt x="4889" y="36067"/>
                    <a:pt x="4200" y="36241"/>
                  </a:cubicBezTo>
                  <a:cubicBezTo>
                    <a:pt x="4074" y="36272"/>
                    <a:pt x="3947" y="36288"/>
                    <a:pt x="3821" y="36288"/>
                  </a:cubicBezTo>
                  <a:cubicBezTo>
                    <a:pt x="3261" y="36288"/>
                    <a:pt x="2731" y="35983"/>
                    <a:pt x="2456" y="35471"/>
                  </a:cubicBezTo>
                  <a:lnTo>
                    <a:pt x="0" y="35471"/>
                  </a:lnTo>
                  <a:lnTo>
                    <a:pt x="0" y="39494"/>
                  </a:lnTo>
                  <a:lnTo>
                    <a:pt x="2456" y="39494"/>
                  </a:lnTo>
                  <a:cubicBezTo>
                    <a:pt x="2730" y="38983"/>
                    <a:pt x="3260" y="38678"/>
                    <a:pt x="3820" y="38678"/>
                  </a:cubicBezTo>
                  <a:cubicBezTo>
                    <a:pt x="3946" y="38678"/>
                    <a:pt x="4074" y="38693"/>
                    <a:pt x="4200" y="38725"/>
                  </a:cubicBezTo>
                  <a:cubicBezTo>
                    <a:pt x="4889" y="38898"/>
                    <a:pt x="5372" y="39517"/>
                    <a:pt x="5372" y="40228"/>
                  </a:cubicBezTo>
                  <a:cubicBezTo>
                    <a:pt x="5372" y="40939"/>
                    <a:pt x="4889" y="41559"/>
                    <a:pt x="4200" y="41732"/>
                  </a:cubicBezTo>
                  <a:cubicBezTo>
                    <a:pt x="4074" y="41764"/>
                    <a:pt x="3947" y="41779"/>
                    <a:pt x="3821" y="41779"/>
                  </a:cubicBezTo>
                  <a:cubicBezTo>
                    <a:pt x="3261" y="41779"/>
                    <a:pt x="2731" y="41474"/>
                    <a:pt x="2456" y="40963"/>
                  </a:cubicBezTo>
                  <a:lnTo>
                    <a:pt x="0" y="40963"/>
                  </a:lnTo>
                  <a:lnTo>
                    <a:pt x="0" y="44986"/>
                  </a:lnTo>
                  <a:lnTo>
                    <a:pt x="2456" y="44986"/>
                  </a:lnTo>
                  <a:cubicBezTo>
                    <a:pt x="2731" y="44474"/>
                    <a:pt x="3261" y="44169"/>
                    <a:pt x="3822" y="44169"/>
                  </a:cubicBezTo>
                  <a:cubicBezTo>
                    <a:pt x="3948" y="44169"/>
                    <a:pt x="4074" y="44184"/>
                    <a:pt x="4200" y="44216"/>
                  </a:cubicBezTo>
                  <a:cubicBezTo>
                    <a:pt x="4889" y="44390"/>
                    <a:pt x="5372" y="45009"/>
                    <a:pt x="5372" y="45720"/>
                  </a:cubicBezTo>
                  <a:cubicBezTo>
                    <a:pt x="5372" y="46431"/>
                    <a:pt x="4889" y="47051"/>
                    <a:pt x="4200" y="47224"/>
                  </a:cubicBezTo>
                  <a:cubicBezTo>
                    <a:pt x="4074" y="47256"/>
                    <a:pt x="3947" y="47271"/>
                    <a:pt x="3821" y="47271"/>
                  </a:cubicBezTo>
                  <a:cubicBezTo>
                    <a:pt x="3261" y="47271"/>
                    <a:pt x="2731" y="46966"/>
                    <a:pt x="2456" y="46455"/>
                  </a:cubicBezTo>
                  <a:lnTo>
                    <a:pt x="0" y="46455"/>
                  </a:lnTo>
                  <a:lnTo>
                    <a:pt x="0" y="50478"/>
                  </a:lnTo>
                  <a:lnTo>
                    <a:pt x="2456" y="50478"/>
                  </a:lnTo>
                  <a:cubicBezTo>
                    <a:pt x="2730" y="49967"/>
                    <a:pt x="3260" y="49661"/>
                    <a:pt x="3820" y="49661"/>
                  </a:cubicBezTo>
                  <a:cubicBezTo>
                    <a:pt x="3946" y="49661"/>
                    <a:pt x="4074" y="49676"/>
                    <a:pt x="4200" y="49708"/>
                  </a:cubicBezTo>
                  <a:cubicBezTo>
                    <a:pt x="4889" y="49882"/>
                    <a:pt x="5372" y="50501"/>
                    <a:pt x="5372" y="51212"/>
                  </a:cubicBezTo>
                  <a:cubicBezTo>
                    <a:pt x="5372" y="51922"/>
                    <a:pt x="4889" y="52543"/>
                    <a:pt x="4200" y="52716"/>
                  </a:cubicBezTo>
                  <a:cubicBezTo>
                    <a:pt x="4074" y="52747"/>
                    <a:pt x="3947" y="52763"/>
                    <a:pt x="3821" y="52763"/>
                  </a:cubicBezTo>
                  <a:cubicBezTo>
                    <a:pt x="3261" y="52763"/>
                    <a:pt x="2731" y="52458"/>
                    <a:pt x="2456" y="51947"/>
                  </a:cubicBezTo>
                  <a:lnTo>
                    <a:pt x="0" y="51947"/>
                  </a:lnTo>
                  <a:lnTo>
                    <a:pt x="0" y="55969"/>
                  </a:lnTo>
                  <a:lnTo>
                    <a:pt x="2456" y="55969"/>
                  </a:lnTo>
                  <a:cubicBezTo>
                    <a:pt x="2731" y="55457"/>
                    <a:pt x="3261" y="55152"/>
                    <a:pt x="3821" y="55152"/>
                  </a:cubicBezTo>
                  <a:cubicBezTo>
                    <a:pt x="3947" y="55152"/>
                    <a:pt x="4074" y="55167"/>
                    <a:pt x="4200" y="55199"/>
                  </a:cubicBezTo>
                  <a:cubicBezTo>
                    <a:pt x="4889" y="55372"/>
                    <a:pt x="5372" y="55992"/>
                    <a:pt x="5372" y="56703"/>
                  </a:cubicBezTo>
                  <a:cubicBezTo>
                    <a:pt x="5372" y="57414"/>
                    <a:pt x="4889" y="58034"/>
                    <a:pt x="4200" y="58207"/>
                  </a:cubicBezTo>
                  <a:cubicBezTo>
                    <a:pt x="4074" y="58239"/>
                    <a:pt x="3947" y="58254"/>
                    <a:pt x="3821" y="58254"/>
                  </a:cubicBezTo>
                  <a:cubicBezTo>
                    <a:pt x="3261" y="58254"/>
                    <a:pt x="2731" y="57949"/>
                    <a:pt x="2456" y="57437"/>
                  </a:cubicBezTo>
                  <a:lnTo>
                    <a:pt x="0" y="57437"/>
                  </a:lnTo>
                  <a:lnTo>
                    <a:pt x="0" y="61461"/>
                  </a:lnTo>
                  <a:lnTo>
                    <a:pt x="2456" y="61461"/>
                  </a:lnTo>
                  <a:cubicBezTo>
                    <a:pt x="2731" y="60949"/>
                    <a:pt x="3261" y="60644"/>
                    <a:pt x="3821" y="60644"/>
                  </a:cubicBezTo>
                  <a:cubicBezTo>
                    <a:pt x="3947" y="60644"/>
                    <a:pt x="4074" y="60659"/>
                    <a:pt x="4200" y="60691"/>
                  </a:cubicBezTo>
                  <a:cubicBezTo>
                    <a:pt x="4889" y="60864"/>
                    <a:pt x="5372" y="61484"/>
                    <a:pt x="5372" y="62195"/>
                  </a:cubicBezTo>
                  <a:cubicBezTo>
                    <a:pt x="5372" y="62906"/>
                    <a:pt x="4889" y="63526"/>
                    <a:pt x="4200" y="63699"/>
                  </a:cubicBezTo>
                  <a:cubicBezTo>
                    <a:pt x="4074" y="63731"/>
                    <a:pt x="3947" y="63746"/>
                    <a:pt x="3821" y="63746"/>
                  </a:cubicBezTo>
                  <a:cubicBezTo>
                    <a:pt x="3261" y="63746"/>
                    <a:pt x="2731" y="63441"/>
                    <a:pt x="2456" y="62929"/>
                  </a:cubicBezTo>
                  <a:lnTo>
                    <a:pt x="0" y="62929"/>
                  </a:lnTo>
                  <a:lnTo>
                    <a:pt x="0" y="66953"/>
                  </a:lnTo>
                  <a:lnTo>
                    <a:pt x="2456" y="66953"/>
                  </a:lnTo>
                  <a:cubicBezTo>
                    <a:pt x="2731" y="66441"/>
                    <a:pt x="3261" y="66135"/>
                    <a:pt x="3821" y="66135"/>
                  </a:cubicBezTo>
                  <a:cubicBezTo>
                    <a:pt x="3947" y="66135"/>
                    <a:pt x="4074" y="66151"/>
                    <a:pt x="4200" y="66182"/>
                  </a:cubicBezTo>
                  <a:cubicBezTo>
                    <a:pt x="4889" y="66356"/>
                    <a:pt x="5372" y="66976"/>
                    <a:pt x="5372" y="67687"/>
                  </a:cubicBezTo>
                  <a:cubicBezTo>
                    <a:pt x="5372" y="68397"/>
                    <a:pt x="4889" y="69018"/>
                    <a:pt x="4200" y="69191"/>
                  </a:cubicBezTo>
                  <a:cubicBezTo>
                    <a:pt x="4074" y="69223"/>
                    <a:pt x="3947" y="69238"/>
                    <a:pt x="3821" y="69238"/>
                  </a:cubicBezTo>
                  <a:cubicBezTo>
                    <a:pt x="3261" y="69238"/>
                    <a:pt x="2731" y="68933"/>
                    <a:pt x="2456" y="68421"/>
                  </a:cubicBezTo>
                  <a:lnTo>
                    <a:pt x="0" y="68421"/>
                  </a:lnTo>
                  <a:lnTo>
                    <a:pt x="0" y="72443"/>
                  </a:lnTo>
                  <a:lnTo>
                    <a:pt x="2456" y="72443"/>
                  </a:lnTo>
                  <a:cubicBezTo>
                    <a:pt x="2731" y="71932"/>
                    <a:pt x="3261" y="71627"/>
                    <a:pt x="3821" y="71627"/>
                  </a:cubicBezTo>
                  <a:cubicBezTo>
                    <a:pt x="3947" y="71627"/>
                    <a:pt x="4074" y="71642"/>
                    <a:pt x="4200" y="71674"/>
                  </a:cubicBezTo>
                  <a:cubicBezTo>
                    <a:pt x="4889" y="71847"/>
                    <a:pt x="5372" y="72468"/>
                    <a:pt x="5372" y="73178"/>
                  </a:cubicBezTo>
                  <a:cubicBezTo>
                    <a:pt x="5372" y="73889"/>
                    <a:pt x="4889" y="74509"/>
                    <a:pt x="4200" y="74683"/>
                  </a:cubicBezTo>
                  <a:cubicBezTo>
                    <a:pt x="4074" y="74714"/>
                    <a:pt x="3947" y="74730"/>
                    <a:pt x="3821" y="74730"/>
                  </a:cubicBezTo>
                  <a:cubicBezTo>
                    <a:pt x="3261" y="74730"/>
                    <a:pt x="2731" y="74424"/>
                    <a:pt x="2456" y="73912"/>
                  </a:cubicBezTo>
                  <a:lnTo>
                    <a:pt x="0" y="73912"/>
                  </a:lnTo>
                  <a:lnTo>
                    <a:pt x="0" y="77936"/>
                  </a:lnTo>
                  <a:lnTo>
                    <a:pt x="2456" y="77936"/>
                  </a:lnTo>
                  <a:cubicBezTo>
                    <a:pt x="2731" y="77425"/>
                    <a:pt x="3261" y="77119"/>
                    <a:pt x="3822" y="77119"/>
                  </a:cubicBezTo>
                  <a:cubicBezTo>
                    <a:pt x="3948" y="77119"/>
                    <a:pt x="4074" y="77134"/>
                    <a:pt x="4200" y="77166"/>
                  </a:cubicBezTo>
                  <a:cubicBezTo>
                    <a:pt x="4889" y="77340"/>
                    <a:pt x="5372" y="77959"/>
                    <a:pt x="5372" y="78670"/>
                  </a:cubicBezTo>
                  <a:cubicBezTo>
                    <a:pt x="5372" y="79381"/>
                    <a:pt x="4889" y="80001"/>
                    <a:pt x="4200" y="80174"/>
                  </a:cubicBezTo>
                  <a:cubicBezTo>
                    <a:pt x="4074" y="80206"/>
                    <a:pt x="3947" y="80221"/>
                    <a:pt x="3821" y="80221"/>
                  </a:cubicBezTo>
                  <a:cubicBezTo>
                    <a:pt x="3261" y="80221"/>
                    <a:pt x="2731" y="79916"/>
                    <a:pt x="2456" y="79404"/>
                  </a:cubicBezTo>
                  <a:lnTo>
                    <a:pt x="0" y="79404"/>
                  </a:lnTo>
                  <a:lnTo>
                    <a:pt x="0" y="83427"/>
                  </a:lnTo>
                  <a:lnTo>
                    <a:pt x="2456" y="83427"/>
                  </a:lnTo>
                  <a:cubicBezTo>
                    <a:pt x="2731" y="82915"/>
                    <a:pt x="3261" y="82609"/>
                    <a:pt x="3821" y="82609"/>
                  </a:cubicBezTo>
                  <a:cubicBezTo>
                    <a:pt x="3947" y="82609"/>
                    <a:pt x="4074" y="82625"/>
                    <a:pt x="4200" y="82656"/>
                  </a:cubicBezTo>
                  <a:cubicBezTo>
                    <a:pt x="4890" y="82830"/>
                    <a:pt x="5372" y="83450"/>
                    <a:pt x="5372" y="84161"/>
                  </a:cubicBezTo>
                  <a:cubicBezTo>
                    <a:pt x="5372" y="84871"/>
                    <a:pt x="4890" y="85492"/>
                    <a:pt x="4200" y="85665"/>
                  </a:cubicBezTo>
                  <a:cubicBezTo>
                    <a:pt x="4074" y="85697"/>
                    <a:pt x="3947" y="85712"/>
                    <a:pt x="3821" y="85712"/>
                  </a:cubicBezTo>
                  <a:cubicBezTo>
                    <a:pt x="3261" y="85712"/>
                    <a:pt x="2731" y="85407"/>
                    <a:pt x="2456" y="84896"/>
                  </a:cubicBezTo>
                  <a:lnTo>
                    <a:pt x="0" y="84896"/>
                  </a:lnTo>
                  <a:lnTo>
                    <a:pt x="0" y="88918"/>
                  </a:lnTo>
                  <a:lnTo>
                    <a:pt x="2456" y="88918"/>
                  </a:lnTo>
                  <a:cubicBezTo>
                    <a:pt x="2731" y="88407"/>
                    <a:pt x="3261" y="88102"/>
                    <a:pt x="3821" y="88102"/>
                  </a:cubicBezTo>
                  <a:cubicBezTo>
                    <a:pt x="3946" y="88102"/>
                    <a:pt x="4073" y="88117"/>
                    <a:pt x="4199" y="88149"/>
                  </a:cubicBezTo>
                  <a:cubicBezTo>
                    <a:pt x="4889" y="88322"/>
                    <a:pt x="5371" y="88942"/>
                    <a:pt x="5371" y="89652"/>
                  </a:cubicBezTo>
                  <a:cubicBezTo>
                    <a:pt x="5371" y="90363"/>
                    <a:pt x="4889" y="90983"/>
                    <a:pt x="4199" y="91157"/>
                  </a:cubicBezTo>
                  <a:cubicBezTo>
                    <a:pt x="4073" y="91188"/>
                    <a:pt x="3946" y="91204"/>
                    <a:pt x="3821" y="91204"/>
                  </a:cubicBezTo>
                  <a:cubicBezTo>
                    <a:pt x="3261" y="91204"/>
                    <a:pt x="2731" y="90899"/>
                    <a:pt x="2456" y="90387"/>
                  </a:cubicBezTo>
                  <a:lnTo>
                    <a:pt x="0" y="90387"/>
                  </a:lnTo>
                  <a:lnTo>
                    <a:pt x="0" y="97420"/>
                  </a:lnTo>
                  <a:lnTo>
                    <a:pt x="168704" y="97420"/>
                  </a:lnTo>
                  <a:lnTo>
                    <a:pt x="16870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1832850" y="5295600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3"/>
                  </a:lnTo>
                  <a:lnTo>
                    <a:pt x="163425" y="3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1832850" y="515777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1832850" y="5019975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832850" y="48822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1832850" y="47444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832850" y="4606625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3"/>
                  </a:lnTo>
                  <a:lnTo>
                    <a:pt x="163425" y="3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832850" y="44688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1832850" y="4331000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1832850" y="4193225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1832850" y="40554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1832850" y="39176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1832850" y="37798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1832850" y="36420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1832850" y="3504250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1832850" y="3366425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9" name="Google Shape;29;p2"/>
          <p:cNvSpPr/>
          <p:nvPr/>
        </p:nvSpPr>
        <p:spPr>
          <a:xfrm rot="-966445">
            <a:off x="-3436008" y="4498383"/>
            <a:ext cx="4015327" cy="2243488"/>
          </a:xfrm>
          <a:custGeom>
            <a:avLst/>
            <a:gdLst/>
            <a:ahLst/>
            <a:cxnLst/>
            <a:rect l="l" t="t" r="r" b="b"/>
            <a:pathLst>
              <a:path w="168704" h="97420" extrusionOk="0">
                <a:moveTo>
                  <a:pt x="0" y="1"/>
                </a:moveTo>
                <a:lnTo>
                  <a:pt x="0" y="6544"/>
                </a:lnTo>
                <a:lnTo>
                  <a:pt x="2456" y="6544"/>
                </a:lnTo>
                <a:cubicBezTo>
                  <a:pt x="2731" y="6033"/>
                  <a:pt x="3261" y="5728"/>
                  <a:pt x="3821" y="5728"/>
                </a:cubicBezTo>
                <a:cubicBezTo>
                  <a:pt x="3947" y="5728"/>
                  <a:pt x="4074" y="5743"/>
                  <a:pt x="4200" y="5775"/>
                </a:cubicBezTo>
                <a:cubicBezTo>
                  <a:pt x="4889" y="5948"/>
                  <a:pt x="5371" y="6568"/>
                  <a:pt x="5371" y="7279"/>
                </a:cubicBezTo>
                <a:cubicBezTo>
                  <a:pt x="5371" y="7990"/>
                  <a:pt x="4889" y="8609"/>
                  <a:pt x="4200" y="8782"/>
                </a:cubicBezTo>
                <a:cubicBezTo>
                  <a:pt x="4074" y="8814"/>
                  <a:pt x="3946" y="8830"/>
                  <a:pt x="3820" y="8830"/>
                </a:cubicBezTo>
                <a:cubicBezTo>
                  <a:pt x="3260" y="8830"/>
                  <a:pt x="2730" y="8524"/>
                  <a:pt x="2456" y="8013"/>
                </a:cubicBezTo>
                <a:lnTo>
                  <a:pt x="0" y="8013"/>
                </a:lnTo>
                <a:lnTo>
                  <a:pt x="0" y="12036"/>
                </a:lnTo>
                <a:lnTo>
                  <a:pt x="2456" y="12036"/>
                </a:lnTo>
                <a:cubicBezTo>
                  <a:pt x="2731" y="11524"/>
                  <a:pt x="3261" y="11219"/>
                  <a:pt x="3821" y="11219"/>
                </a:cubicBezTo>
                <a:cubicBezTo>
                  <a:pt x="3947" y="11219"/>
                  <a:pt x="4074" y="11235"/>
                  <a:pt x="4200" y="11266"/>
                </a:cubicBezTo>
                <a:cubicBezTo>
                  <a:pt x="4889" y="11440"/>
                  <a:pt x="5372" y="12060"/>
                  <a:pt x="5372" y="12771"/>
                </a:cubicBezTo>
                <a:cubicBezTo>
                  <a:pt x="5372" y="13481"/>
                  <a:pt x="4889" y="14101"/>
                  <a:pt x="4200" y="14274"/>
                </a:cubicBezTo>
                <a:cubicBezTo>
                  <a:pt x="4074" y="14306"/>
                  <a:pt x="3946" y="14321"/>
                  <a:pt x="3820" y="14321"/>
                </a:cubicBezTo>
                <a:cubicBezTo>
                  <a:pt x="3260" y="14321"/>
                  <a:pt x="2730" y="14016"/>
                  <a:pt x="2456" y="13505"/>
                </a:cubicBezTo>
                <a:lnTo>
                  <a:pt x="0" y="13505"/>
                </a:lnTo>
                <a:lnTo>
                  <a:pt x="0" y="17527"/>
                </a:lnTo>
                <a:lnTo>
                  <a:pt x="2456" y="17527"/>
                </a:lnTo>
                <a:cubicBezTo>
                  <a:pt x="2730" y="17016"/>
                  <a:pt x="3260" y="16711"/>
                  <a:pt x="3820" y="16711"/>
                </a:cubicBezTo>
                <a:cubicBezTo>
                  <a:pt x="3946" y="16711"/>
                  <a:pt x="4074" y="16726"/>
                  <a:pt x="4200" y="16758"/>
                </a:cubicBezTo>
                <a:cubicBezTo>
                  <a:pt x="4889" y="16931"/>
                  <a:pt x="5372" y="17552"/>
                  <a:pt x="5372" y="18262"/>
                </a:cubicBezTo>
                <a:cubicBezTo>
                  <a:pt x="5372" y="18973"/>
                  <a:pt x="4889" y="19592"/>
                  <a:pt x="4200" y="19766"/>
                </a:cubicBezTo>
                <a:cubicBezTo>
                  <a:pt x="4074" y="19798"/>
                  <a:pt x="3946" y="19813"/>
                  <a:pt x="3820" y="19813"/>
                </a:cubicBezTo>
                <a:cubicBezTo>
                  <a:pt x="3260" y="19813"/>
                  <a:pt x="2730" y="19507"/>
                  <a:pt x="2456" y="18996"/>
                </a:cubicBezTo>
                <a:lnTo>
                  <a:pt x="0" y="18996"/>
                </a:lnTo>
                <a:lnTo>
                  <a:pt x="0" y="23019"/>
                </a:lnTo>
                <a:lnTo>
                  <a:pt x="2456" y="23019"/>
                </a:lnTo>
                <a:cubicBezTo>
                  <a:pt x="2730" y="22508"/>
                  <a:pt x="3260" y="22202"/>
                  <a:pt x="3820" y="22202"/>
                </a:cubicBezTo>
                <a:cubicBezTo>
                  <a:pt x="3946" y="22202"/>
                  <a:pt x="4074" y="22218"/>
                  <a:pt x="4200" y="22250"/>
                </a:cubicBezTo>
                <a:cubicBezTo>
                  <a:pt x="4889" y="22423"/>
                  <a:pt x="5372" y="23042"/>
                  <a:pt x="5372" y="23753"/>
                </a:cubicBezTo>
                <a:cubicBezTo>
                  <a:pt x="5372" y="24465"/>
                  <a:pt x="4889" y="25084"/>
                  <a:pt x="4200" y="25257"/>
                </a:cubicBezTo>
                <a:cubicBezTo>
                  <a:pt x="4074" y="25289"/>
                  <a:pt x="3946" y="25305"/>
                  <a:pt x="3820" y="25305"/>
                </a:cubicBezTo>
                <a:cubicBezTo>
                  <a:pt x="3260" y="25305"/>
                  <a:pt x="2730" y="24999"/>
                  <a:pt x="2456" y="24488"/>
                </a:cubicBezTo>
                <a:lnTo>
                  <a:pt x="0" y="24488"/>
                </a:lnTo>
                <a:lnTo>
                  <a:pt x="0" y="28511"/>
                </a:lnTo>
                <a:lnTo>
                  <a:pt x="2456" y="28511"/>
                </a:lnTo>
                <a:cubicBezTo>
                  <a:pt x="2730" y="28000"/>
                  <a:pt x="3260" y="27694"/>
                  <a:pt x="3820" y="27694"/>
                </a:cubicBezTo>
                <a:cubicBezTo>
                  <a:pt x="3946" y="27694"/>
                  <a:pt x="4074" y="27710"/>
                  <a:pt x="4200" y="27742"/>
                </a:cubicBezTo>
                <a:cubicBezTo>
                  <a:pt x="4889" y="27915"/>
                  <a:pt x="5372" y="28534"/>
                  <a:pt x="5372" y="29245"/>
                </a:cubicBezTo>
                <a:cubicBezTo>
                  <a:pt x="5372" y="29955"/>
                  <a:pt x="4889" y="30576"/>
                  <a:pt x="4200" y="30749"/>
                </a:cubicBezTo>
                <a:cubicBezTo>
                  <a:pt x="4074" y="30781"/>
                  <a:pt x="3946" y="30796"/>
                  <a:pt x="3820" y="30796"/>
                </a:cubicBezTo>
                <a:cubicBezTo>
                  <a:pt x="3260" y="30796"/>
                  <a:pt x="2730" y="30491"/>
                  <a:pt x="2456" y="29980"/>
                </a:cubicBezTo>
                <a:lnTo>
                  <a:pt x="0" y="29980"/>
                </a:lnTo>
                <a:lnTo>
                  <a:pt x="0" y="34003"/>
                </a:lnTo>
                <a:lnTo>
                  <a:pt x="2456" y="34003"/>
                </a:lnTo>
                <a:cubicBezTo>
                  <a:pt x="2730" y="33492"/>
                  <a:pt x="3260" y="33186"/>
                  <a:pt x="3820" y="33186"/>
                </a:cubicBezTo>
                <a:cubicBezTo>
                  <a:pt x="3946" y="33186"/>
                  <a:pt x="4074" y="33201"/>
                  <a:pt x="4200" y="33233"/>
                </a:cubicBezTo>
                <a:cubicBezTo>
                  <a:pt x="4889" y="33407"/>
                  <a:pt x="5372" y="34026"/>
                  <a:pt x="5372" y="34736"/>
                </a:cubicBezTo>
                <a:cubicBezTo>
                  <a:pt x="5372" y="35447"/>
                  <a:pt x="4889" y="36067"/>
                  <a:pt x="4200" y="36241"/>
                </a:cubicBezTo>
                <a:cubicBezTo>
                  <a:pt x="4074" y="36272"/>
                  <a:pt x="3947" y="36288"/>
                  <a:pt x="3821" y="36288"/>
                </a:cubicBezTo>
                <a:cubicBezTo>
                  <a:pt x="3261" y="36288"/>
                  <a:pt x="2731" y="35983"/>
                  <a:pt x="2456" y="35471"/>
                </a:cubicBezTo>
                <a:lnTo>
                  <a:pt x="0" y="35471"/>
                </a:lnTo>
                <a:lnTo>
                  <a:pt x="0" y="39494"/>
                </a:lnTo>
                <a:lnTo>
                  <a:pt x="2456" y="39494"/>
                </a:lnTo>
                <a:cubicBezTo>
                  <a:pt x="2730" y="38983"/>
                  <a:pt x="3260" y="38678"/>
                  <a:pt x="3820" y="38678"/>
                </a:cubicBezTo>
                <a:cubicBezTo>
                  <a:pt x="3946" y="38678"/>
                  <a:pt x="4074" y="38693"/>
                  <a:pt x="4200" y="38725"/>
                </a:cubicBezTo>
                <a:cubicBezTo>
                  <a:pt x="4889" y="38898"/>
                  <a:pt x="5372" y="39517"/>
                  <a:pt x="5372" y="40228"/>
                </a:cubicBezTo>
                <a:cubicBezTo>
                  <a:pt x="5372" y="40939"/>
                  <a:pt x="4889" y="41559"/>
                  <a:pt x="4200" y="41732"/>
                </a:cubicBezTo>
                <a:cubicBezTo>
                  <a:pt x="4074" y="41764"/>
                  <a:pt x="3947" y="41779"/>
                  <a:pt x="3821" y="41779"/>
                </a:cubicBezTo>
                <a:cubicBezTo>
                  <a:pt x="3261" y="41779"/>
                  <a:pt x="2731" y="41474"/>
                  <a:pt x="2456" y="40963"/>
                </a:cubicBezTo>
                <a:lnTo>
                  <a:pt x="0" y="40963"/>
                </a:lnTo>
                <a:lnTo>
                  <a:pt x="0" y="44986"/>
                </a:lnTo>
                <a:lnTo>
                  <a:pt x="2456" y="44986"/>
                </a:lnTo>
                <a:cubicBezTo>
                  <a:pt x="2731" y="44474"/>
                  <a:pt x="3261" y="44169"/>
                  <a:pt x="3822" y="44169"/>
                </a:cubicBezTo>
                <a:cubicBezTo>
                  <a:pt x="3948" y="44169"/>
                  <a:pt x="4074" y="44184"/>
                  <a:pt x="4200" y="44216"/>
                </a:cubicBezTo>
                <a:cubicBezTo>
                  <a:pt x="4889" y="44390"/>
                  <a:pt x="5372" y="45009"/>
                  <a:pt x="5372" y="45720"/>
                </a:cubicBezTo>
                <a:cubicBezTo>
                  <a:pt x="5372" y="46431"/>
                  <a:pt x="4889" y="47051"/>
                  <a:pt x="4200" y="47224"/>
                </a:cubicBezTo>
                <a:cubicBezTo>
                  <a:pt x="4074" y="47256"/>
                  <a:pt x="3947" y="47271"/>
                  <a:pt x="3821" y="47271"/>
                </a:cubicBezTo>
                <a:cubicBezTo>
                  <a:pt x="3261" y="47271"/>
                  <a:pt x="2731" y="46966"/>
                  <a:pt x="2456" y="46455"/>
                </a:cubicBezTo>
                <a:lnTo>
                  <a:pt x="0" y="46455"/>
                </a:lnTo>
                <a:lnTo>
                  <a:pt x="0" y="50478"/>
                </a:lnTo>
                <a:lnTo>
                  <a:pt x="2456" y="50478"/>
                </a:lnTo>
                <a:cubicBezTo>
                  <a:pt x="2730" y="49967"/>
                  <a:pt x="3260" y="49661"/>
                  <a:pt x="3820" y="49661"/>
                </a:cubicBezTo>
                <a:cubicBezTo>
                  <a:pt x="3946" y="49661"/>
                  <a:pt x="4074" y="49676"/>
                  <a:pt x="4200" y="49708"/>
                </a:cubicBezTo>
                <a:cubicBezTo>
                  <a:pt x="4889" y="49882"/>
                  <a:pt x="5372" y="50501"/>
                  <a:pt x="5372" y="51212"/>
                </a:cubicBezTo>
                <a:cubicBezTo>
                  <a:pt x="5372" y="51922"/>
                  <a:pt x="4889" y="52543"/>
                  <a:pt x="4200" y="52716"/>
                </a:cubicBezTo>
                <a:cubicBezTo>
                  <a:pt x="4074" y="52747"/>
                  <a:pt x="3947" y="52763"/>
                  <a:pt x="3821" y="52763"/>
                </a:cubicBezTo>
                <a:cubicBezTo>
                  <a:pt x="3261" y="52763"/>
                  <a:pt x="2731" y="52458"/>
                  <a:pt x="2456" y="51947"/>
                </a:cubicBezTo>
                <a:lnTo>
                  <a:pt x="0" y="51947"/>
                </a:lnTo>
                <a:lnTo>
                  <a:pt x="0" y="55969"/>
                </a:lnTo>
                <a:lnTo>
                  <a:pt x="2456" y="55969"/>
                </a:lnTo>
                <a:cubicBezTo>
                  <a:pt x="2731" y="55457"/>
                  <a:pt x="3261" y="55152"/>
                  <a:pt x="3821" y="55152"/>
                </a:cubicBezTo>
                <a:cubicBezTo>
                  <a:pt x="3947" y="55152"/>
                  <a:pt x="4074" y="55167"/>
                  <a:pt x="4200" y="55199"/>
                </a:cubicBezTo>
                <a:cubicBezTo>
                  <a:pt x="4889" y="55372"/>
                  <a:pt x="5372" y="55992"/>
                  <a:pt x="5372" y="56703"/>
                </a:cubicBezTo>
                <a:cubicBezTo>
                  <a:pt x="5372" y="57414"/>
                  <a:pt x="4889" y="58034"/>
                  <a:pt x="4200" y="58207"/>
                </a:cubicBezTo>
                <a:cubicBezTo>
                  <a:pt x="4074" y="58239"/>
                  <a:pt x="3947" y="58254"/>
                  <a:pt x="3821" y="58254"/>
                </a:cubicBezTo>
                <a:cubicBezTo>
                  <a:pt x="3261" y="58254"/>
                  <a:pt x="2731" y="57949"/>
                  <a:pt x="2456" y="57437"/>
                </a:cubicBezTo>
                <a:lnTo>
                  <a:pt x="0" y="57437"/>
                </a:lnTo>
                <a:lnTo>
                  <a:pt x="0" y="61461"/>
                </a:lnTo>
                <a:lnTo>
                  <a:pt x="2456" y="61461"/>
                </a:lnTo>
                <a:cubicBezTo>
                  <a:pt x="2731" y="60949"/>
                  <a:pt x="3261" y="60644"/>
                  <a:pt x="3821" y="60644"/>
                </a:cubicBezTo>
                <a:cubicBezTo>
                  <a:pt x="3947" y="60644"/>
                  <a:pt x="4074" y="60659"/>
                  <a:pt x="4200" y="60691"/>
                </a:cubicBezTo>
                <a:cubicBezTo>
                  <a:pt x="4889" y="60864"/>
                  <a:pt x="5372" y="61484"/>
                  <a:pt x="5372" y="62195"/>
                </a:cubicBezTo>
                <a:cubicBezTo>
                  <a:pt x="5372" y="62906"/>
                  <a:pt x="4889" y="63526"/>
                  <a:pt x="4200" y="63699"/>
                </a:cubicBezTo>
                <a:cubicBezTo>
                  <a:pt x="4074" y="63731"/>
                  <a:pt x="3947" y="63746"/>
                  <a:pt x="3821" y="63746"/>
                </a:cubicBezTo>
                <a:cubicBezTo>
                  <a:pt x="3261" y="63746"/>
                  <a:pt x="2731" y="63441"/>
                  <a:pt x="2456" y="62929"/>
                </a:cubicBezTo>
                <a:lnTo>
                  <a:pt x="0" y="62929"/>
                </a:lnTo>
                <a:lnTo>
                  <a:pt x="0" y="66953"/>
                </a:lnTo>
                <a:lnTo>
                  <a:pt x="2456" y="66953"/>
                </a:lnTo>
                <a:cubicBezTo>
                  <a:pt x="2731" y="66441"/>
                  <a:pt x="3261" y="66135"/>
                  <a:pt x="3821" y="66135"/>
                </a:cubicBezTo>
                <a:cubicBezTo>
                  <a:pt x="3947" y="66135"/>
                  <a:pt x="4074" y="66151"/>
                  <a:pt x="4200" y="66182"/>
                </a:cubicBezTo>
                <a:cubicBezTo>
                  <a:pt x="4889" y="66356"/>
                  <a:pt x="5372" y="66976"/>
                  <a:pt x="5372" y="67687"/>
                </a:cubicBezTo>
                <a:cubicBezTo>
                  <a:pt x="5372" y="68397"/>
                  <a:pt x="4889" y="69018"/>
                  <a:pt x="4200" y="69191"/>
                </a:cubicBezTo>
                <a:cubicBezTo>
                  <a:pt x="4074" y="69223"/>
                  <a:pt x="3947" y="69238"/>
                  <a:pt x="3821" y="69238"/>
                </a:cubicBezTo>
                <a:cubicBezTo>
                  <a:pt x="3261" y="69238"/>
                  <a:pt x="2731" y="68933"/>
                  <a:pt x="2456" y="68421"/>
                </a:cubicBezTo>
                <a:lnTo>
                  <a:pt x="0" y="68421"/>
                </a:lnTo>
                <a:lnTo>
                  <a:pt x="0" y="72443"/>
                </a:lnTo>
                <a:lnTo>
                  <a:pt x="2456" y="72443"/>
                </a:lnTo>
                <a:cubicBezTo>
                  <a:pt x="2731" y="71932"/>
                  <a:pt x="3261" y="71627"/>
                  <a:pt x="3821" y="71627"/>
                </a:cubicBezTo>
                <a:cubicBezTo>
                  <a:pt x="3947" y="71627"/>
                  <a:pt x="4074" y="71642"/>
                  <a:pt x="4200" y="71674"/>
                </a:cubicBezTo>
                <a:cubicBezTo>
                  <a:pt x="4889" y="71847"/>
                  <a:pt x="5372" y="72468"/>
                  <a:pt x="5372" y="73178"/>
                </a:cubicBezTo>
                <a:cubicBezTo>
                  <a:pt x="5372" y="73889"/>
                  <a:pt x="4889" y="74509"/>
                  <a:pt x="4200" y="74683"/>
                </a:cubicBezTo>
                <a:cubicBezTo>
                  <a:pt x="4074" y="74714"/>
                  <a:pt x="3947" y="74730"/>
                  <a:pt x="3821" y="74730"/>
                </a:cubicBezTo>
                <a:cubicBezTo>
                  <a:pt x="3261" y="74730"/>
                  <a:pt x="2731" y="74424"/>
                  <a:pt x="2456" y="73912"/>
                </a:cubicBezTo>
                <a:lnTo>
                  <a:pt x="0" y="73912"/>
                </a:lnTo>
                <a:lnTo>
                  <a:pt x="0" y="77936"/>
                </a:lnTo>
                <a:lnTo>
                  <a:pt x="2456" y="77936"/>
                </a:lnTo>
                <a:cubicBezTo>
                  <a:pt x="2731" y="77425"/>
                  <a:pt x="3261" y="77119"/>
                  <a:pt x="3822" y="77119"/>
                </a:cubicBezTo>
                <a:cubicBezTo>
                  <a:pt x="3948" y="77119"/>
                  <a:pt x="4074" y="77134"/>
                  <a:pt x="4200" y="77166"/>
                </a:cubicBezTo>
                <a:cubicBezTo>
                  <a:pt x="4889" y="77340"/>
                  <a:pt x="5372" y="77959"/>
                  <a:pt x="5372" y="78670"/>
                </a:cubicBezTo>
                <a:cubicBezTo>
                  <a:pt x="5372" y="79381"/>
                  <a:pt x="4889" y="80001"/>
                  <a:pt x="4200" y="80174"/>
                </a:cubicBezTo>
                <a:cubicBezTo>
                  <a:pt x="4074" y="80206"/>
                  <a:pt x="3947" y="80221"/>
                  <a:pt x="3821" y="80221"/>
                </a:cubicBezTo>
                <a:cubicBezTo>
                  <a:pt x="3261" y="80221"/>
                  <a:pt x="2731" y="79916"/>
                  <a:pt x="2456" y="79404"/>
                </a:cubicBezTo>
                <a:lnTo>
                  <a:pt x="0" y="79404"/>
                </a:lnTo>
                <a:lnTo>
                  <a:pt x="0" y="83427"/>
                </a:lnTo>
                <a:lnTo>
                  <a:pt x="2456" y="83427"/>
                </a:lnTo>
                <a:cubicBezTo>
                  <a:pt x="2731" y="82915"/>
                  <a:pt x="3261" y="82609"/>
                  <a:pt x="3821" y="82609"/>
                </a:cubicBezTo>
                <a:cubicBezTo>
                  <a:pt x="3947" y="82609"/>
                  <a:pt x="4074" y="82625"/>
                  <a:pt x="4200" y="82656"/>
                </a:cubicBezTo>
                <a:cubicBezTo>
                  <a:pt x="4890" y="82830"/>
                  <a:pt x="5372" y="83450"/>
                  <a:pt x="5372" y="84161"/>
                </a:cubicBezTo>
                <a:cubicBezTo>
                  <a:pt x="5372" y="84871"/>
                  <a:pt x="4890" y="85492"/>
                  <a:pt x="4200" y="85665"/>
                </a:cubicBezTo>
                <a:cubicBezTo>
                  <a:pt x="4074" y="85697"/>
                  <a:pt x="3947" y="85712"/>
                  <a:pt x="3821" y="85712"/>
                </a:cubicBezTo>
                <a:cubicBezTo>
                  <a:pt x="3261" y="85712"/>
                  <a:pt x="2731" y="85407"/>
                  <a:pt x="2456" y="84896"/>
                </a:cubicBezTo>
                <a:lnTo>
                  <a:pt x="0" y="84896"/>
                </a:lnTo>
                <a:lnTo>
                  <a:pt x="0" y="88918"/>
                </a:lnTo>
                <a:lnTo>
                  <a:pt x="2456" y="88918"/>
                </a:lnTo>
                <a:cubicBezTo>
                  <a:pt x="2731" y="88407"/>
                  <a:pt x="3261" y="88102"/>
                  <a:pt x="3821" y="88102"/>
                </a:cubicBezTo>
                <a:cubicBezTo>
                  <a:pt x="3946" y="88102"/>
                  <a:pt x="4073" y="88117"/>
                  <a:pt x="4199" y="88149"/>
                </a:cubicBezTo>
                <a:cubicBezTo>
                  <a:pt x="4889" y="88322"/>
                  <a:pt x="5371" y="88942"/>
                  <a:pt x="5371" y="89652"/>
                </a:cubicBezTo>
                <a:cubicBezTo>
                  <a:pt x="5371" y="90363"/>
                  <a:pt x="4889" y="90983"/>
                  <a:pt x="4199" y="91157"/>
                </a:cubicBezTo>
                <a:cubicBezTo>
                  <a:pt x="4073" y="91188"/>
                  <a:pt x="3946" y="91204"/>
                  <a:pt x="3821" y="91204"/>
                </a:cubicBezTo>
                <a:cubicBezTo>
                  <a:pt x="3261" y="91204"/>
                  <a:pt x="2731" y="90899"/>
                  <a:pt x="2456" y="90387"/>
                </a:cubicBezTo>
                <a:lnTo>
                  <a:pt x="0" y="90387"/>
                </a:lnTo>
                <a:lnTo>
                  <a:pt x="0" y="97420"/>
                </a:lnTo>
                <a:lnTo>
                  <a:pt x="168704" y="97420"/>
                </a:lnTo>
                <a:lnTo>
                  <a:pt x="168704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chemeClr val="dk1">
                <a:alpha val="23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121416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bg>
      <p:bgPr>
        <a:solidFill>
          <a:schemeClr val="dk2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2" name="Google Shape;32;p3"/>
          <p:cNvSpPr txBox="1">
            <a:spLocks noGrp="1"/>
          </p:cNvSpPr>
          <p:nvPr>
            <p:ph type="title"/>
          </p:nvPr>
        </p:nvSpPr>
        <p:spPr>
          <a:xfrm>
            <a:off x="2326967" y="2755133"/>
            <a:ext cx="3261200" cy="22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500"/>
              <a:buNone/>
              <a:defRPr sz="7600"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3" name="Google Shape;33;p3"/>
          <p:cNvSpPr txBox="1">
            <a:spLocks noGrp="1"/>
          </p:cNvSpPr>
          <p:nvPr>
            <p:ph type="subTitle" idx="1"/>
          </p:nvPr>
        </p:nvSpPr>
        <p:spPr>
          <a:xfrm>
            <a:off x="2447167" y="5096089"/>
            <a:ext cx="3140800" cy="85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3"/>
          <p:cNvSpPr txBox="1">
            <a:spLocks noGrp="1"/>
          </p:cNvSpPr>
          <p:nvPr>
            <p:ph type="title" idx="2" hasCustomPrompt="1"/>
          </p:nvPr>
        </p:nvSpPr>
        <p:spPr>
          <a:xfrm rot="1439">
            <a:off x="1397320" y="1271153"/>
            <a:ext cx="1910800" cy="166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3133525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bg>
      <p:bgPr>
        <a:solidFill>
          <a:schemeClr val="dk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" name="Google Shape;37;p4"/>
          <p:cNvSpPr txBox="1">
            <a:spLocks noGrp="1"/>
          </p:cNvSpPr>
          <p:nvPr>
            <p:ph type="title"/>
          </p:nvPr>
        </p:nvSpPr>
        <p:spPr>
          <a:xfrm>
            <a:off x="950233" y="715200"/>
            <a:ext cx="10272000" cy="6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1"/>
          </p:nvPr>
        </p:nvSpPr>
        <p:spPr>
          <a:xfrm>
            <a:off x="950400" y="1460961"/>
            <a:ext cx="10286400" cy="473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0639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600"/>
            </a:lvl1pPr>
            <a:lvl2pPr marL="1219170" lvl="1" indent="-440256">
              <a:spcBef>
                <a:spcPts val="0"/>
              </a:spcBef>
              <a:spcAft>
                <a:spcPts val="0"/>
              </a:spcAft>
              <a:buSzPts val="1600"/>
              <a:buAutoNum type="alphaLcPeriod"/>
              <a:defRPr/>
            </a:lvl2pPr>
            <a:lvl3pPr marL="1828754" lvl="2" indent="-440256">
              <a:spcBef>
                <a:spcPts val="0"/>
              </a:spcBef>
              <a:spcAft>
                <a:spcPts val="0"/>
              </a:spcAft>
              <a:buSzPts val="1600"/>
              <a:buAutoNum type="romanLcPeriod"/>
              <a:defRPr/>
            </a:lvl3pPr>
            <a:lvl4pPr marL="2438339" lvl="3" indent="-440256">
              <a:spcBef>
                <a:spcPts val="0"/>
              </a:spcBef>
              <a:spcAft>
                <a:spcPts val="0"/>
              </a:spcAft>
              <a:buSzPts val="1600"/>
              <a:buAutoNum type="arabicPeriod"/>
              <a:defRPr/>
            </a:lvl4pPr>
            <a:lvl5pPr marL="3047924" lvl="4" indent="-440256">
              <a:spcBef>
                <a:spcPts val="0"/>
              </a:spcBef>
              <a:spcAft>
                <a:spcPts val="0"/>
              </a:spcAft>
              <a:buSzPts val="1600"/>
              <a:buAutoNum type="alphaLcPeriod"/>
              <a:defRPr/>
            </a:lvl5pPr>
            <a:lvl6pPr marL="3657509" lvl="5" indent="-440256">
              <a:spcBef>
                <a:spcPts val="0"/>
              </a:spcBef>
              <a:spcAft>
                <a:spcPts val="0"/>
              </a:spcAft>
              <a:buSzPts val="1600"/>
              <a:buAutoNum type="romanLcPeriod"/>
              <a:defRPr/>
            </a:lvl6pPr>
            <a:lvl7pPr marL="4267093" lvl="6" indent="-440256">
              <a:spcBef>
                <a:spcPts val="0"/>
              </a:spcBef>
              <a:spcAft>
                <a:spcPts val="0"/>
              </a:spcAft>
              <a:buSzPts val="1600"/>
              <a:buAutoNum type="arabicPeriod"/>
              <a:defRPr/>
            </a:lvl7pPr>
            <a:lvl8pPr marL="4876678" lvl="7" indent="-440256">
              <a:spcBef>
                <a:spcPts val="0"/>
              </a:spcBef>
              <a:spcAft>
                <a:spcPts val="0"/>
              </a:spcAft>
              <a:buSzPts val="1600"/>
              <a:buAutoNum type="alphaLcPeriod"/>
              <a:defRPr/>
            </a:lvl8pPr>
            <a:lvl9pPr marL="5486263" lvl="8" indent="-440256">
              <a:spcBef>
                <a:spcPts val="0"/>
              </a:spcBef>
              <a:spcAft>
                <a:spcPts val="0"/>
              </a:spcAft>
              <a:buSzPts val="1600"/>
              <a:buAutoNum type="romanLcPeriod"/>
              <a:defRPr/>
            </a:lvl9pPr>
          </a:lstStyle>
          <a:p>
            <a:endParaRPr/>
          </a:p>
        </p:txBody>
      </p:sp>
      <p:sp>
        <p:nvSpPr>
          <p:cNvPr id="39" name="Google Shape;39;p4"/>
          <p:cNvSpPr/>
          <p:nvPr/>
        </p:nvSpPr>
        <p:spPr>
          <a:xfrm rot="-1369">
            <a:off x="11440147" y="349100"/>
            <a:ext cx="5646523" cy="3766257"/>
          </a:xfrm>
          <a:custGeom>
            <a:avLst/>
            <a:gdLst/>
            <a:ahLst/>
            <a:cxnLst/>
            <a:rect l="l" t="t" r="r" b="b"/>
            <a:pathLst>
              <a:path w="168704" h="97420" extrusionOk="0">
                <a:moveTo>
                  <a:pt x="0" y="1"/>
                </a:moveTo>
                <a:lnTo>
                  <a:pt x="0" y="6544"/>
                </a:lnTo>
                <a:lnTo>
                  <a:pt x="2456" y="6544"/>
                </a:lnTo>
                <a:cubicBezTo>
                  <a:pt x="2731" y="6033"/>
                  <a:pt x="3261" y="5728"/>
                  <a:pt x="3821" y="5728"/>
                </a:cubicBezTo>
                <a:cubicBezTo>
                  <a:pt x="3947" y="5728"/>
                  <a:pt x="4074" y="5743"/>
                  <a:pt x="4200" y="5775"/>
                </a:cubicBezTo>
                <a:cubicBezTo>
                  <a:pt x="4889" y="5948"/>
                  <a:pt x="5371" y="6568"/>
                  <a:pt x="5371" y="7279"/>
                </a:cubicBezTo>
                <a:cubicBezTo>
                  <a:pt x="5371" y="7990"/>
                  <a:pt x="4889" y="8609"/>
                  <a:pt x="4200" y="8782"/>
                </a:cubicBezTo>
                <a:cubicBezTo>
                  <a:pt x="4074" y="8814"/>
                  <a:pt x="3946" y="8830"/>
                  <a:pt x="3820" y="8830"/>
                </a:cubicBezTo>
                <a:cubicBezTo>
                  <a:pt x="3260" y="8830"/>
                  <a:pt x="2730" y="8524"/>
                  <a:pt x="2456" y="8013"/>
                </a:cubicBezTo>
                <a:lnTo>
                  <a:pt x="0" y="8013"/>
                </a:lnTo>
                <a:lnTo>
                  <a:pt x="0" y="12036"/>
                </a:lnTo>
                <a:lnTo>
                  <a:pt x="2456" y="12036"/>
                </a:lnTo>
                <a:cubicBezTo>
                  <a:pt x="2731" y="11524"/>
                  <a:pt x="3261" y="11219"/>
                  <a:pt x="3821" y="11219"/>
                </a:cubicBezTo>
                <a:cubicBezTo>
                  <a:pt x="3947" y="11219"/>
                  <a:pt x="4074" y="11235"/>
                  <a:pt x="4200" y="11266"/>
                </a:cubicBezTo>
                <a:cubicBezTo>
                  <a:pt x="4889" y="11440"/>
                  <a:pt x="5372" y="12060"/>
                  <a:pt x="5372" y="12771"/>
                </a:cubicBezTo>
                <a:cubicBezTo>
                  <a:pt x="5372" y="13481"/>
                  <a:pt x="4889" y="14101"/>
                  <a:pt x="4200" y="14274"/>
                </a:cubicBezTo>
                <a:cubicBezTo>
                  <a:pt x="4074" y="14306"/>
                  <a:pt x="3946" y="14321"/>
                  <a:pt x="3820" y="14321"/>
                </a:cubicBezTo>
                <a:cubicBezTo>
                  <a:pt x="3260" y="14321"/>
                  <a:pt x="2730" y="14016"/>
                  <a:pt x="2456" y="13505"/>
                </a:cubicBezTo>
                <a:lnTo>
                  <a:pt x="0" y="13505"/>
                </a:lnTo>
                <a:lnTo>
                  <a:pt x="0" y="17527"/>
                </a:lnTo>
                <a:lnTo>
                  <a:pt x="2456" y="17527"/>
                </a:lnTo>
                <a:cubicBezTo>
                  <a:pt x="2730" y="17016"/>
                  <a:pt x="3260" y="16711"/>
                  <a:pt x="3820" y="16711"/>
                </a:cubicBezTo>
                <a:cubicBezTo>
                  <a:pt x="3946" y="16711"/>
                  <a:pt x="4074" y="16726"/>
                  <a:pt x="4200" y="16758"/>
                </a:cubicBezTo>
                <a:cubicBezTo>
                  <a:pt x="4889" y="16931"/>
                  <a:pt x="5372" y="17552"/>
                  <a:pt x="5372" y="18262"/>
                </a:cubicBezTo>
                <a:cubicBezTo>
                  <a:pt x="5372" y="18973"/>
                  <a:pt x="4889" y="19592"/>
                  <a:pt x="4200" y="19766"/>
                </a:cubicBezTo>
                <a:cubicBezTo>
                  <a:pt x="4074" y="19798"/>
                  <a:pt x="3946" y="19813"/>
                  <a:pt x="3820" y="19813"/>
                </a:cubicBezTo>
                <a:cubicBezTo>
                  <a:pt x="3260" y="19813"/>
                  <a:pt x="2730" y="19507"/>
                  <a:pt x="2456" y="18996"/>
                </a:cubicBezTo>
                <a:lnTo>
                  <a:pt x="0" y="18996"/>
                </a:lnTo>
                <a:lnTo>
                  <a:pt x="0" y="23019"/>
                </a:lnTo>
                <a:lnTo>
                  <a:pt x="2456" y="23019"/>
                </a:lnTo>
                <a:cubicBezTo>
                  <a:pt x="2730" y="22508"/>
                  <a:pt x="3260" y="22202"/>
                  <a:pt x="3820" y="22202"/>
                </a:cubicBezTo>
                <a:cubicBezTo>
                  <a:pt x="3946" y="22202"/>
                  <a:pt x="4074" y="22218"/>
                  <a:pt x="4200" y="22250"/>
                </a:cubicBezTo>
                <a:cubicBezTo>
                  <a:pt x="4889" y="22423"/>
                  <a:pt x="5372" y="23042"/>
                  <a:pt x="5372" y="23753"/>
                </a:cubicBezTo>
                <a:cubicBezTo>
                  <a:pt x="5372" y="24465"/>
                  <a:pt x="4889" y="25084"/>
                  <a:pt x="4200" y="25257"/>
                </a:cubicBezTo>
                <a:cubicBezTo>
                  <a:pt x="4074" y="25289"/>
                  <a:pt x="3946" y="25305"/>
                  <a:pt x="3820" y="25305"/>
                </a:cubicBezTo>
                <a:cubicBezTo>
                  <a:pt x="3260" y="25305"/>
                  <a:pt x="2730" y="24999"/>
                  <a:pt x="2456" y="24488"/>
                </a:cubicBezTo>
                <a:lnTo>
                  <a:pt x="0" y="24488"/>
                </a:lnTo>
                <a:lnTo>
                  <a:pt x="0" y="28511"/>
                </a:lnTo>
                <a:lnTo>
                  <a:pt x="2456" y="28511"/>
                </a:lnTo>
                <a:cubicBezTo>
                  <a:pt x="2730" y="28000"/>
                  <a:pt x="3260" y="27694"/>
                  <a:pt x="3820" y="27694"/>
                </a:cubicBezTo>
                <a:cubicBezTo>
                  <a:pt x="3946" y="27694"/>
                  <a:pt x="4074" y="27710"/>
                  <a:pt x="4200" y="27742"/>
                </a:cubicBezTo>
                <a:cubicBezTo>
                  <a:pt x="4889" y="27915"/>
                  <a:pt x="5372" y="28534"/>
                  <a:pt x="5372" y="29245"/>
                </a:cubicBezTo>
                <a:cubicBezTo>
                  <a:pt x="5372" y="29955"/>
                  <a:pt x="4889" y="30576"/>
                  <a:pt x="4200" y="30749"/>
                </a:cubicBezTo>
                <a:cubicBezTo>
                  <a:pt x="4074" y="30781"/>
                  <a:pt x="3946" y="30796"/>
                  <a:pt x="3820" y="30796"/>
                </a:cubicBezTo>
                <a:cubicBezTo>
                  <a:pt x="3260" y="30796"/>
                  <a:pt x="2730" y="30491"/>
                  <a:pt x="2456" y="29980"/>
                </a:cubicBezTo>
                <a:lnTo>
                  <a:pt x="0" y="29980"/>
                </a:lnTo>
                <a:lnTo>
                  <a:pt x="0" y="34003"/>
                </a:lnTo>
                <a:lnTo>
                  <a:pt x="2456" y="34003"/>
                </a:lnTo>
                <a:cubicBezTo>
                  <a:pt x="2730" y="33492"/>
                  <a:pt x="3260" y="33186"/>
                  <a:pt x="3820" y="33186"/>
                </a:cubicBezTo>
                <a:cubicBezTo>
                  <a:pt x="3946" y="33186"/>
                  <a:pt x="4074" y="33201"/>
                  <a:pt x="4200" y="33233"/>
                </a:cubicBezTo>
                <a:cubicBezTo>
                  <a:pt x="4889" y="33407"/>
                  <a:pt x="5372" y="34026"/>
                  <a:pt x="5372" y="34736"/>
                </a:cubicBezTo>
                <a:cubicBezTo>
                  <a:pt x="5372" y="35447"/>
                  <a:pt x="4889" y="36067"/>
                  <a:pt x="4200" y="36241"/>
                </a:cubicBezTo>
                <a:cubicBezTo>
                  <a:pt x="4074" y="36272"/>
                  <a:pt x="3947" y="36288"/>
                  <a:pt x="3821" y="36288"/>
                </a:cubicBezTo>
                <a:cubicBezTo>
                  <a:pt x="3261" y="36288"/>
                  <a:pt x="2731" y="35983"/>
                  <a:pt x="2456" y="35471"/>
                </a:cubicBezTo>
                <a:lnTo>
                  <a:pt x="0" y="35471"/>
                </a:lnTo>
                <a:lnTo>
                  <a:pt x="0" y="39494"/>
                </a:lnTo>
                <a:lnTo>
                  <a:pt x="2456" y="39494"/>
                </a:lnTo>
                <a:cubicBezTo>
                  <a:pt x="2730" y="38983"/>
                  <a:pt x="3260" y="38678"/>
                  <a:pt x="3820" y="38678"/>
                </a:cubicBezTo>
                <a:cubicBezTo>
                  <a:pt x="3946" y="38678"/>
                  <a:pt x="4074" y="38693"/>
                  <a:pt x="4200" y="38725"/>
                </a:cubicBezTo>
                <a:cubicBezTo>
                  <a:pt x="4889" y="38898"/>
                  <a:pt x="5372" y="39517"/>
                  <a:pt x="5372" y="40228"/>
                </a:cubicBezTo>
                <a:cubicBezTo>
                  <a:pt x="5372" y="40939"/>
                  <a:pt x="4889" y="41559"/>
                  <a:pt x="4200" y="41732"/>
                </a:cubicBezTo>
                <a:cubicBezTo>
                  <a:pt x="4074" y="41764"/>
                  <a:pt x="3947" y="41779"/>
                  <a:pt x="3821" y="41779"/>
                </a:cubicBezTo>
                <a:cubicBezTo>
                  <a:pt x="3261" y="41779"/>
                  <a:pt x="2731" y="41474"/>
                  <a:pt x="2456" y="40963"/>
                </a:cubicBezTo>
                <a:lnTo>
                  <a:pt x="0" y="40963"/>
                </a:lnTo>
                <a:lnTo>
                  <a:pt x="0" y="44986"/>
                </a:lnTo>
                <a:lnTo>
                  <a:pt x="2456" y="44986"/>
                </a:lnTo>
                <a:cubicBezTo>
                  <a:pt x="2731" y="44474"/>
                  <a:pt x="3261" y="44169"/>
                  <a:pt x="3822" y="44169"/>
                </a:cubicBezTo>
                <a:cubicBezTo>
                  <a:pt x="3948" y="44169"/>
                  <a:pt x="4074" y="44184"/>
                  <a:pt x="4200" y="44216"/>
                </a:cubicBezTo>
                <a:cubicBezTo>
                  <a:pt x="4889" y="44390"/>
                  <a:pt x="5372" y="45009"/>
                  <a:pt x="5372" y="45720"/>
                </a:cubicBezTo>
                <a:cubicBezTo>
                  <a:pt x="5372" y="46431"/>
                  <a:pt x="4889" y="47051"/>
                  <a:pt x="4200" y="47224"/>
                </a:cubicBezTo>
                <a:cubicBezTo>
                  <a:pt x="4074" y="47256"/>
                  <a:pt x="3947" y="47271"/>
                  <a:pt x="3821" y="47271"/>
                </a:cubicBezTo>
                <a:cubicBezTo>
                  <a:pt x="3261" y="47271"/>
                  <a:pt x="2731" y="46966"/>
                  <a:pt x="2456" y="46455"/>
                </a:cubicBezTo>
                <a:lnTo>
                  <a:pt x="0" y="46455"/>
                </a:lnTo>
                <a:lnTo>
                  <a:pt x="0" y="50478"/>
                </a:lnTo>
                <a:lnTo>
                  <a:pt x="2456" y="50478"/>
                </a:lnTo>
                <a:cubicBezTo>
                  <a:pt x="2730" y="49967"/>
                  <a:pt x="3260" y="49661"/>
                  <a:pt x="3820" y="49661"/>
                </a:cubicBezTo>
                <a:cubicBezTo>
                  <a:pt x="3946" y="49661"/>
                  <a:pt x="4074" y="49676"/>
                  <a:pt x="4200" y="49708"/>
                </a:cubicBezTo>
                <a:cubicBezTo>
                  <a:pt x="4889" y="49882"/>
                  <a:pt x="5372" y="50501"/>
                  <a:pt x="5372" y="51212"/>
                </a:cubicBezTo>
                <a:cubicBezTo>
                  <a:pt x="5372" y="51922"/>
                  <a:pt x="4889" y="52543"/>
                  <a:pt x="4200" y="52716"/>
                </a:cubicBezTo>
                <a:cubicBezTo>
                  <a:pt x="4074" y="52747"/>
                  <a:pt x="3947" y="52763"/>
                  <a:pt x="3821" y="52763"/>
                </a:cubicBezTo>
                <a:cubicBezTo>
                  <a:pt x="3261" y="52763"/>
                  <a:pt x="2731" y="52458"/>
                  <a:pt x="2456" y="51947"/>
                </a:cubicBezTo>
                <a:lnTo>
                  <a:pt x="0" y="51947"/>
                </a:lnTo>
                <a:lnTo>
                  <a:pt x="0" y="55969"/>
                </a:lnTo>
                <a:lnTo>
                  <a:pt x="2456" y="55969"/>
                </a:lnTo>
                <a:cubicBezTo>
                  <a:pt x="2731" y="55457"/>
                  <a:pt x="3261" y="55152"/>
                  <a:pt x="3821" y="55152"/>
                </a:cubicBezTo>
                <a:cubicBezTo>
                  <a:pt x="3947" y="55152"/>
                  <a:pt x="4074" y="55167"/>
                  <a:pt x="4200" y="55199"/>
                </a:cubicBezTo>
                <a:cubicBezTo>
                  <a:pt x="4889" y="55372"/>
                  <a:pt x="5372" y="55992"/>
                  <a:pt x="5372" y="56703"/>
                </a:cubicBezTo>
                <a:cubicBezTo>
                  <a:pt x="5372" y="57414"/>
                  <a:pt x="4889" y="58034"/>
                  <a:pt x="4200" y="58207"/>
                </a:cubicBezTo>
                <a:cubicBezTo>
                  <a:pt x="4074" y="58239"/>
                  <a:pt x="3947" y="58254"/>
                  <a:pt x="3821" y="58254"/>
                </a:cubicBezTo>
                <a:cubicBezTo>
                  <a:pt x="3261" y="58254"/>
                  <a:pt x="2731" y="57949"/>
                  <a:pt x="2456" y="57437"/>
                </a:cubicBezTo>
                <a:lnTo>
                  <a:pt x="0" y="57437"/>
                </a:lnTo>
                <a:lnTo>
                  <a:pt x="0" y="61461"/>
                </a:lnTo>
                <a:lnTo>
                  <a:pt x="2456" y="61461"/>
                </a:lnTo>
                <a:cubicBezTo>
                  <a:pt x="2731" y="60949"/>
                  <a:pt x="3261" y="60644"/>
                  <a:pt x="3821" y="60644"/>
                </a:cubicBezTo>
                <a:cubicBezTo>
                  <a:pt x="3947" y="60644"/>
                  <a:pt x="4074" y="60659"/>
                  <a:pt x="4200" y="60691"/>
                </a:cubicBezTo>
                <a:cubicBezTo>
                  <a:pt x="4889" y="60864"/>
                  <a:pt x="5372" y="61484"/>
                  <a:pt x="5372" y="62195"/>
                </a:cubicBezTo>
                <a:cubicBezTo>
                  <a:pt x="5372" y="62906"/>
                  <a:pt x="4889" y="63526"/>
                  <a:pt x="4200" y="63699"/>
                </a:cubicBezTo>
                <a:cubicBezTo>
                  <a:pt x="4074" y="63731"/>
                  <a:pt x="3947" y="63746"/>
                  <a:pt x="3821" y="63746"/>
                </a:cubicBezTo>
                <a:cubicBezTo>
                  <a:pt x="3261" y="63746"/>
                  <a:pt x="2731" y="63441"/>
                  <a:pt x="2456" y="62929"/>
                </a:cubicBezTo>
                <a:lnTo>
                  <a:pt x="0" y="62929"/>
                </a:lnTo>
                <a:lnTo>
                  <a:pt x="0" y="66953"/>
                </a:lnTo>
                <a:lnTo>
                  <a:pt x="2456" y="66953"/>
                </a:lnTo>
                <a:cubicBezTo>
                  <a:pt x="2731" y="66441"/>
                  <a:pt x="3261" y="66135"/>
                  <a:pt x="3821" y="66135"/>
                </a:cubicBezTo>
                <a:cubicBezTo>
                  <a:pt x="3947" y="66135"/>
                  <a:pt x="4074" y="66151"/>
                  <a:pt x="4200" y="66182"/>
                </a:cubicBezTo>
                <a:cubicBezTo>
                  <a:pt x="4889" y="66356"/>
                  <a:pt x="5372" y="66976"/>
                  <a:pt x="5372" y="67687"/>
                </a:cubicBezTo>
                <a:cubicBezTo>
                  <a:pt x="5372" y="68397"/>
                  <a:pt x="4889" y="69018"/>
                  <a:pt x="4200" y="69191"/>
                </a:cubicBezTo>
                <a:cubicBezTo>
                  <a:pt x="4074" y="69223"/>
                  <a:pt x="3947" y="69238"/>
                  <a:pt x="3821" y="69238"/>
                </a:cubicBezTo>
                <a:cubicBezTo>
                  <a:pt x="3261" y="69238"/>
                  <a:pt x="2731" y="68933"/>
                  <a:pt x="2456" y="68421"/>
                </a:cubicBezTo>
                <a:lnTo>
                  <a:pt x="0" y="68421"/>
                </a:lnTo>
                <a:lnTo>
                  <a:pt x="0" y="72443"/>
                </a:lnTo>
                <a:lnTo>
                  <a:pt x="2456" y="72443"/>
                </a:lnTo>
                <a:cubicBezTo>
                  <a:pt x="2731" y="71932"/>
                  <a:pt x="3261" y="71627"/>
                  <a:pt x="3821" y="71627"/>
                </a:cubicBezTo>
                <a:cubicBezTo>
                  <a:pt x="3947" y="71627"/>
                  <a:pt x="4074" y="71642"/>
                  <a:pt x="4200" y="71674"/>
                </a:cubicBezTo>
                <a:cubicBezTo>
                  <a:pt x="4889" y="71847"/>
                  <a:pt x="5372" y="72468"/>
                  <a:pt x="5372" y="73178"/>
                </a:cubicBezTo>
                <a:cubicBezTo>
                  <a:pt x="5372" y="73889"/>
                  <a:pt x="4889" y="74509"/>
                  <a:pt x="4200" y="74683"/>
                </a:cubicBezTo>
                <a:cubicBezTo>
                  <a:pt x="4074" y="74714"/>
                  <a:pt x="3947" y="74730"/>
                  <a:pt x="3821" y="74730"/>
                </a:cubicBezTo>
                <a:cubicBezTo>
                  <a:pt x="3261" y="74730"/>
                  <a:pt x="2731" y="74424"/>
                  <a:pt x="2456" y="73912"/>
                </a:cubicBezTo>
                <a:lnTo>
                  <a:pt x="0" y="73912"/>
                </a:lnTo>
                <a:lnTo>
                  <a:pt x="0" y="77936"/>
                </a:lnTo>
                <a:lnTo>
                  <a:pt x="2456" y="77936"/>
                </a:lnTo>
                <a:cubicBezTo>
                  <a:pt x="2731" y="77425"/>
                  <a:pt x="3261" y="77119"/>
                  <a:pt x="3822" y="77119"/>
                </a:cubicBezTo>
                <a:cubicBezTo>
                  <a:pt x="3948" y="77119"/>
                  <a:pt x="4074" y="77134"/>
                  <a:pt x="4200" y="77166"/>
                </a:cubicBezTo>
                <a:cubicBezTo>
                  <a:pt x="4889" y="77340"/>
                  <a:pt x="5372" y="77959"/>
                  <a:pt x="5372" y="78670"/>
                </a:cubicBezTo>
                <a:cubicBezTo>
                  <a:pt x="5372" y="79381"/>
                  <a:pt x="4889" y="80001"/>
                  <a:pt x="4200" y="80174"/>
                </a:cubicBezTo>
                <a:cubicBezTo>
                  <a:pt x="4074" y="80206"/>
                  <a:pt x="3947" y="80221"/>
                  <a:pt x="3821" y="80221"/>
                </a:cubicBezTo>
                <a:cubicBezTo>
                  <a:pt x="3261" y="80221"/>
                  <a:pt x="2731" y="79916"/>
                  <a:pt x="2456" y="79404"/>
                </a:cubicBezTo>
                <a:lnTo>
                  <a:pt x="0" y="79404"/>
                </a:lnTo>
                <a:lnTo>
                  <a:pt x="0" y="83427"/>
                </a:lnTo>
                <a:lnTo>
                  <a:pt x="2456" y="83427"/>
                </a:lnTo>
                <a:cubicBezTo>
                  <a:pt x="2731" y="82915"/>
                  <a:pt x="3261" y="82609"/>
                  <a:pt x="3821" y="82609"/>
                </a:cubicBezTo>
                <a:cubicBezTo>
                  <a:pt x="3947" y="82609"/>
                  <a:pt x="4074" y="82625"/>
                  <a:pt x="4200" y="82656"/>
                </a:cubicBezTo>
                <a:cubicBezTo>
                  <a:pt x="4890" y="82830"/>
                  <a:pt x="5372" y="83450"/>
                  <a:pt x="5372" y="84161"/>
                </a:cubicBezTo>
                <a:cubicBezTo>
                  <a:pt x="5372" y="84871"/>
                  <a:pt x="4890" y="85492"/>
                  <a:pt x="4200" y="85665"/>
                </a:cubicBezTo>
                <a:cubicBezTo>
                  <a:pt x="4074" y="85697"/>
                  <a:pt x="3947" y="85712"/>
                  <a:pt x="3821" y="85712"/>
                </a:cubicBezTo>
                <a:cubicBezTo>
                  <a:pt x="3261" y="85712"/>
                  <a:pt x="2731" y="85407"/>
                  <a:pt x="2456" y="84896"/>
                </a:cubicBezTo>
                <a:lnTo>
                  <a:pt x="0" y="84896"/>
                </a:lnTo>
                <a:lnTo>
                  <a:pt x="0" y="88918"/>
                </a:lnTo>
                <a:lnTo>
                  <a:pt x="2456" y="88918"/>
                </a:lnTo>
                <a:cubicBezTo>
                  <a:pt x="2731" y="88407"/>
                  <a:pt x="3261" y="88102"/>
                  <a:pt x="3821" y="88102"/>
                </a:cubicBezTo>
                <a:cubicBezTo>
                  <a:pt x="3946" y="88102"/>
                  <a:pt x="4073" y="88117"/>
                  <a:pt x="4199" y="88149"/>
                </a:cubicBezTo>
                <a:cubicBezTo>
                  <a:pt x="4889" y="88322"/>
                  <a:pt x="5371" y="88942"/>
                  <a:pt x="5371" y="89652"/>
                </a:cubicBezTo>
                <a:cubicBezTo>
                  <a:pt x="5371" y="90363"/>
                  <a:pt x="4889" y="90983"/>
                  <a:pt x="4199" y="91157"/>
                </a:cubicBezTo>
                <a:cubicBezTo>
                  <a:pt x="4073" y="91188"/>
                  <a:pt x="3946" y="91204"/>
                  <a:pt x="3821" y="91204"/>
                </a:cubicBezTo>
                <a:cubicBezTo>
                  <a:pt x="3261" y="91204"/>
                  <a:pt x="2731" y="90899"/>
                  <a:pt x="2456" y="90387"/>
                </a:cubicBezTo>
                <a:lnTo>
                  <a:pt x="0" y="90387"/>
                </a:lnTo>
                <a:lnTo>
                  <a:pt x="0" y="97420"/>
                </a:lnTo>
                <a:lnTo>
                  <a:pt x="168704" y="97420"/>
                </a:lnTo>
                <a:lnTo>
                  <a:pt x="168704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chemeClr val="dk1">
                <a:alpha val="23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0" name="Google Shape;40;p4"/>
          <p:cNvGrpSpPr/>
          <p:nvPr/>
        </p:nvGrpSpPr>
        <p:grpSpPr>
          <a:xfrm>
            <a:off x="115467" y="5430041"/>
            <a:ext cx="963567" cy="1648924"/>
            <a:chOff x="162800" y="3873150"/>
            <a:chExt cx="722675" cy="1359900"/>
          </a:xfrm>
        </p:grpSpPr>
        <p:sp>
          <p:nvSpPr>
            <p:cNvPr id="41" name="Google Shape;41;p4"/>
            <p:cNvSpPr/>
            <p:nvPr/>
          </p:nvSpPr>
          <p:spPr>
            <a:xfrm rot="-5400000">
              <a:off x="-354550" y="4390500"/>
              <a:ext cx="1359900" cy="325200"/>
            </a:xfrm>
            <a:prstGeom prst="homePlate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3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" name="Google Shape;42;p4"/>
            <p:cNvSpPr/>
            <p:nvPr/>
          </p:nvSpPr>
          <p:spPr>
            <a:xfrm rot="-5400000">
              <a:off x="321325" y="4668900"/>
              <a:ext cx="803100" cy="325200"/>
            </a:xfrm>
            <a:prstGeom prst="homePlate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3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9182082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bg>
      <p:bgPr>
        <a:solidFill>
          <a:schemeClr val="dk2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5" name="Google Shape;45;p5"/>
          <p:cNvSpPr txBox="1">
            <a:spLocks noGrp="1"/>
          </p:cNvSpPr>
          <p:nvPr>
            <p:ph type="title"/>
          </p:nvPr>
        </p:nvSpPr>
        <p:spPr>
          <a:xfrm>
            <a:off x="950400" y="715200"/>
            <a:ext cx="10272000" cy="6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subTitle" idx="1"/>
          </p:nvPr>
        </p:nvSpPr>
        <p:spPr>
          <a:xfrm>
            <a:off x="1951192" y="4200267"/>
            <a:ext cx="3413600" cy="146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67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subTitle" idx="2"/>
          </p:nvPr>
        </p:nvSpPr>
        <p:spPr>
          <a:xfrm>
            <a:off x="6827208" y="4198588"/>
            <a:ext cx="3413600" cy="1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5"/>
          <p:cNvSpPr txBox="1">
            <a:spLocks noGrp="1"/>
          </p:cNvSpPr>
          <p:nvPr>
            <p:ph type="title" idx="3"/>
          </p:nvPr>
        </p:nvSpPr>
        <p:spPr>
          <a:xfrm>
            <a:off x="2770008" y="3737987"/>
            <a:ext cx="1776000" cy="4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500"/>
              <a:buFont typeface="Cabin"/>
              <a:buNone/>
              <a:defRPr sz="3733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49" name="Google Shape;49;p5"/>
          <p:cNvSpPr txBox="1">
            <a:spLocks noGrp="1"/>
          </p:cNvSpPr>
          <p:nvPr>
            <p:ph type="title" idx="4"/>
          </p:nvPr>
        </p:nvSpPr>
        <p:spPr>
          <a:xfrm>
            <a:off x="7646008" y="3737987"/>
            <a:ext cx="1776000" cy="48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Font typeface="Cabin"/>
              <a:buNone/>
              <a:defRPr sz="3733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grpSp>
        <p:nvGrpSpPr>
          <p:cNvPr id="50" name="Google Shape;50;p5"/>
          <p:cNvGrpSpPr/>
          <p:nvPr/>
        </p:nvGrpSpPr>
        <p:grpSpPr>
          <a:xfrm rot="5761364">
            <a:off x="-1570857" y="7589281"/>
            <a:ext cx="7917085" cy="4874871"/>
            <a:chOff x="1619054" y="2953626"/>
            <a:chExt cx="4381243" cy="2529997"/>
          </a:xfrm>
        </p:grpSpPr>
        <p:sp>
          <p:nvSpPr>
            <p:cNvPr id="51" name="Google Shape;51;p5"/>
            <p:cNvSpPr/>
            <p:nvPr/>
          </p:nvSpPr>
          <p:spPr>
            <a:xfrm>
              <a:off x="1619054" y="2953626"/>
              <a:ext cx="4381243" cy="2529997"/>
            </a:xfrm>
            <a:custGeom>
              <a:avLst/>
              <a:gdLst/>
              <a:ahLst/>
              <a:cxnLst/>
              <a:rect l="l" t="t" r="r" b="b"/>
              <a:pathLst>
                <a:path w="168704" h="97420" extrusionOk="0">
                  <a:moveTo>
                    <a:pt x="0" y="1"/>
                  </a:moveTo>
                  <a:lnTo>
                    <a:pt x="0" y="6544"/>
                  </a:lnTo>
                  <a:lnTo>
                    <a:pt x="2456" y="6544"/>
                  </a:lnTo>
                  <a:cubicBezTo>
                    <a:pt x="2731" y="6033"/>
                    <a:pt x="3261" y="5728"/>
                    <a:pt x="3821" y="5728"/>
                  </a:cubicBezTo>
                  <a:cubicBezTo>
                    <a:pt x="3947" y="5728"/>
                    <a:pt x="4074" y="5743"/>
                    <a:pt x="4200" y="5775"/>
                  </a:cubicBezTo>
                  <a:cubicBezTo>
                    <a:pt x="4889" y="5948"/>
                    <a:pt x="5371" y="6568"/>
                    <a:pt x="5371" y="7279"/>
                  </a:cubicBezTo>
                  <a:cubicBezTo>
                    <a:pt x="5371" y="7990"/>
                    <a:pt x="4889" y="8609"/>
                    <a:pt x="4200" y="8782"/>
                  </a:cubicBezTo>
                  <a:cubicBezTo>
                    <a:pt x="4074" y="8814"/>
                    <a:pt x="3946" y="8830"/>
                    <a:pt x="3820" y="8830"/>
                  </a:cubicBezTo>
                  <a:cubicBezTo>
                    <a:pt x="3260" y="8830"/>
                    <a:pt x="2730" y="8524"/>
                    <a:pt x="2456" y="8013"/>
                  </a:cubicBezTo>
                  <a:lnTo>
                    <a:pt x="0" y="8013"/>
                  </a:lnTo>
                  <a:lnTo>
                    <a:pt x="0" y="12036"/>
                  </a:lnTo>
                  <a:lnTo>
                    <a:pt x="2456" y="12036"/>
                  </a:lnTo>
                  <a:cubicBezTo>
                    <a:pt x="2731" y="11524"/>
                    <a:pt x="3261" y="11219"/>
                    <a:pt x="3821" y="11219"/>
                  </a:cubicBezTo>
                  <a:cubicBezTo>
                    <a:pt x="3947" y="11219"/>
                    <a:pt x="4074" y="11235"/>
                    <a:pt x="4200" y="11266"/>
                  </a:cubicBezTo>
                  <a:cubicBezTo>
                    <a:pt x="4889" y="11440"/>
                    <a:pt x="5372" y="12060"/>
                    <a:pt x="5372" y="12771"/>
                  </a:cubicBezTo>
                  <a:cubicBezTo>
                    <a:pt x="5372" y="13481"/>
                    <a:pt x="4889" y="14101"/>
                    <a:pt x="4200" y="14274"/>
                  </a:cubicBezTo>
                  <a:cubicBezTo>
                    <a:pt x="4074" y="14306"/>
                    <a:pt x="3946" y="14321"/>
                    <a:pt x="3820" y="14321"/>
                  </a:cubicBezTo>
                  <a:cubicBezTo>
                    <a:pt x="3260" y="14321"/>
                    <a:pt x="2730" y="14016"/>
                    <a:pt x="2456" y="13505"/>
                  </a:cubicBezTo>
                  <a:lnTo>
                    <a:pt x="0" y="13505"/>
                  </a:lnTo>
                  <a:lnTo>
                    <a:pt x="0" y="17527"/>
                  </a:lnTo>
                  <a:lnTo>
                    <a:pt x="2456" y="17527"/>
                  </a:lnTo>
                  <a:cubicBezTo>
                    <a:pt x="2730" y="17016"/>
                    <a:pt x="3260" y="16711"/>
                    <a:pt x="3820" y="16711"/>
                  </a:cubicBezTo>
                  <a:cubicBezTo>
                    <a:pt x="3946" y="16711"/>
                    <a:pt x="4074" y="16726"/>
                    <a:pt x="4200" y="16758"/>
                  </a:cubicBezTo>
                  <a:cubicBezTo>
                    <a:pt x="4889" y="16931"/>
                    <a:pt x="5372" y="17552"/>
                    <a:pt x="5372" y="18262"/>
                  </a:cubicBezTo>
                  <a:cubicBezTo>
                    <a:pt x="5372" y="18973"/>
                    <a:pt x="4889" y="19592"/>
                    <a:pt x="4200" y="19766"/>
                  </a:cubicBezTo>
                  <a:cubicBezTo>
                    <a:pt x="4074" y="19798"/>
                    <a:pt x="3946" y="19813"/>
                    <a:pt x="3820" y="19813"/>
                  </a:cubicBezTo>
                  <a:cubicBezTo>
                    <a:pt x="3260" y="19813"/>
                    <a:pt x="2730" y="19507"/>
                    <a:pt x="2456" y="18996"/>
                  </a:cubicBezTo>
                  <a:lnTo>
                    <a:pt x="0" y="18996"/>
                  </a:lnTo>
                  <a:lnTo>
                    <a:pt x="0" y="23019"/>
                  </a:lnTo>
                  <a:lnTo>
                    <a:pt x="2456" y="23019"/>
                  </a:lnTo>
                  <a:cubicBezTo>
                    <a:pt x="2730" y="22508"/>
                    <a:pt x="3260" y="22202"/>
                    <a:pt x="3820" y="22202"/>
                  </a:cubicBezTo>
                  <a:cubicBezTo>
                    <a:pt x="3946" y="22202"/>
                    <a:pt x="4074" y="22218"/>
                    <a:pt x="4200" y="22250"/>
                  </a:cubicBezTo>
                  <a:cubicBezTo>
                    <a:pt x="4889" y="22423"/>
                    <a:pt x="5372" y="23042"/>
                    <a:pt x="5372" y="23753"/>
                  </a:cubicBezTo>
                  <a:cubicBezTo>
                    <a:pt x="5372" y="24465"/>
                    <a:pt x="4889" y="25084"/>
                    <a:pt x="4200" y="25257"/>
                  </a:cubicBezTo>
                  <a:cubicBezTo>
                    <a:pt x="4074" y="25289"/>
                    <a:pt x="3946" y="25305"/>
                    <a:pt x="3820" y="25305"/>
                  </a:cubicBezTo>
                  <a:cubicBezTo>
                    <a:pt x="3260" y="25305"/>
                    <a:pt x="2730" y="24999"/>
                    <a:pt x="2456" y="24488"/>
                  </a:cubicBezTo>
                  <a:lnTo>
                    <a:pt x="0" y="24488"/>
                  </a:lnTo>
                  <a:lnTo>
                    <a:pt x="0" y="28511"/>
                  </a:lnTo>
                  <a:lnTo>
                    <a:pt x="2456" y="28511"/>
                  </a:lnTo>
                  <a:cubicBezTo>
                    <a:pt x="2730" y="28000"/>
                    <a:pt x="3260" y="27694"/>
                    <a:pt x="3820" y="27694"/>
                  </a:cubicBezTo>
                  <a:cubicBezTo>
                    <a:pt x="3946" y="27694"/>
                    <a:pt x="4074" y="27710"/>
                    <a:pt x="4200" y="27742"/>
                  </a:cubicBezTo>
                  <a:cubicBezTo>
                    <a:pt x="4889" y="27915"/>
                    <a:pt x="5372" y="28534"/>
                    <a:pt x="5372" y="29245"/>
                  </a:cubicBezTo>
                  <a:cubicBezTo>
                    <a:pt x="5372" y="29955"/>
                    <a:pt x="4889" y="30576"/>
                    <a:pt x="4200" y="30749"/>
                  </a:cubicBezTo>
                  <a:cubicBezTo>
                    <a:pt x="4074" y="30781"/>
                    <a:pt x="3946" y="30796"/>
                    <a:pt x="3820" y="30796"/>
                  </a:cubicBezTo>
                  <a:cubicBezTo>
                    <a:pt x="3260" y="30796"/>
                    <a:pt x="2730" y="30491"/>
                    <a:pt x="2456" y="29980"/>
                  </a:cubicBezTo>
                  <a:lnTo>
                    <a:pt x="0" y="29980"/>
                  </a:lnTo>
                  <a:lnTo>
                    <a:pt x="0" y="34003"/>
                  </a:lnTo>
                  <a:lnTo>
                    <a:pt x="2456" y="34003"/>
                  </a:lnTo>
                  <a:cubicBezTo>
                    <a:pt x="2730" y="33492"/>
                    <a:pt x="3260" y="33186"/>
                    <a:pt x="3820" y="33186"/>
                  </a:cubicBezTo>
                  <a:cubicBezTo>
                    <a:pt x="3946" y="33186"/>
                    <a:pt x="4074" y="33201"/>
                    <a:pt x="4200" y="33233"/>
                  </a:cubicBezTo>
                  <a:cubicBezTo>
                    <a:pt x="4889" y="33407"/>
                    <a:pt x="5372" y="34026"/>
                    <a:pt x="5372" y="34736"/>
                  </a:cubicBezTo>
                  <a:cubicBezTo>
                    <a:pt x="5372" y="35447"/>
                    <a:pt x="4889" y="36067"/>
                    <a:pt x="4200" y="36241"/>
                  </a:cubicBezTo>
                  <a:cubicBezTo>
                    <a:pt x="4074" y="36272"/>
                    <a:pt x="3947" y="36288"/>
                    <a:pt x="3821" y="36288"/>
                  </a:cubicBezTo>
                  <a:cubicBezTo>
                    <a:pt x="3261" y="36288"/>
                    <a:pt x="2731" y="35983"/>
                    <a:pt x="2456" y="35471"/>
                  </a:cubicBezTo>
                  <a:lnTo>
                    <a:pt x="0" y="35471"/>
                  </a:lnTo>
                  <a:lnTo>
                    <a:pt x="0" y="39494"/>
                  </a:lnTo>
                  <a:lnTo>
                    <a:pt x="2456" y="39494"/>
                  </a:lnTo>
                  <a:cubicBezTo>
                    <a:pt x="2730" y="38983"/>
                    <a:pt x="3260" y="38678"/>
                    <a:pt x="3820" y="38678"/>
                  </a:cubicBezTo>
                  <a:cubicBezTo>
                    <a:pt x="3946" y="38678"/>
                    <a:pt x="4074" y="38693"/>
                    <a:pt x="4200" y="38725"/>
                  </a:cubicBezTo>
                  <a:cubicBezTo>
                    <a:pt x="4889" y="38898"/>
                    <a:pt x="5372" y="39517"/>
                    <a:pt x="5372" y="40228"/>
                  </a:cubicBezTo>
                  <a:cubicBezTo>
                    <a:pt x="5372" y="40939"/>
                    <a:pt x="4889" y="41559"/>
                    <a:pt x="4200" y="41732"/>
                  </a:cubicBezTo>
                  <a:cubicBezTo>
                    <a:pt x="4074" y="41764"/>
                    <a:pt x="3947" y="41779"/>
                    <a:pt x="3821" y="41779"/>
                  </a:cubicBezTo>
                  <a:cubicBezTo>
                    <a:pt x="3261" y="41779"/>
                    <a:pt x="2731" y="41474"/>
                    <a:pt x="2456" y="40963"/>
                  </a:cubicBezTo>
                  <a:lnTo>
                    <a:pt x="0" y="40963"/>
                  </a:lnTo>
                  <a:lnTo>
                    <a:pt x="0" y="44986"/>
                  </a:lnTo>
                  <a:lnTo>
                    <a:pt x="2456" y="44986"/>
                  </a:lnTo>
                  <a:cubicBezTo>
                    <a:pt x="2731" y="44474"/>
                    <a:pt x="3261" y="44169"/>
                    <a:pt x="3822" y="44169"/>
                  </a:cubicBezTo>
                  <a:cubicBezTo>
                    <a:pt x="3948" y="44169"/>
                    <a:pt x="4074" y="44184"/>
                    <a:pt x="4200" y="44216"/>
                  </a:cubicBezTo>
                  <a:cubicBezTo>
                    <a:pt x="4889" y="44390"/>
                    <a:pt x="5372" y="45009"/>
                    <a:pt x="5372" y="45720"/>
                  </a:cubicBezTo>
                  <a:cubicBezTo>
                    <a:pt x="5372" y="46431"/>
                    <a:pt x="4889" y="47051"/>
                    <a:pt x="4200" y="47224"/>
                  </a:cubicBezTo>
                  <a:cubicBezTo>
                    <a:pt x="4074" y="47256"/>
                    <a:pt x="3947" y="47271"/>
                    <a:pt x="3821" y="47271"/>
                  </a:cubicBezTo>
                  <a:cubicBezTo>
                    <a:pt x="3261" y="47271"/>
                    <a:pt x="2731" y="46966"/>
                    <a:pt x="2456" y="46455"/>
                  </a:cubicBezTo>
                  <a:lnTo>
                    <a:pt x="0" y="46455"/>
                  </a:lnTo>
                  <a:lnTo>
                    <a:pt x="0" y="50478"/>
                  </a:lnTo>
                  <a:lnTo>
                    <a:pt x="2456" y="50478"/>
                  </a:lnTo>
                  <a:cubicBezTo>
                    <a:pt x="2730" y="49967"/>
                    <a:pt x="3260" y="49661"/>
                    <a:pt x="3820" y="49661"/>
                  </a:cubicBezTo>
                  <a:cubicBezTo>
                    <a:pt x="3946" y="49661"/>
                    <a:pt x="4074" y="49676"/>
                    <a:pt x="4200" y="49708"/>
                  </a:cubicBezTo>
                  <a:cubicBezTo>
                    <a:pt x="4889" y="49882"/>
                    <a:pt x="5372" y="50501"/>
                    <a:pt x="5372" y="51212"/>
                  </a:cubicBezTo>
                  <a:cubicBezTo>
                    <a:pt x="5372" y="51922"/>
                    <a:pt x="4889" y="52543"/>
                    <a:pt x="4200" y="52716"/>
                  </a:cubicBezTo>
                  <a:cubicBezTo>
                    <a:pt x="4074" y="52747"/>
                    <a:pt x="3947" y="52763"/>
                    <a:pt x="3821" y="52763"/>
                  </a:cubicBezTo>
                  <a:cubicBezTo>
                    <a:pt x="3261" y="52763"/>
                    <a:pt x="2731" y="52458"/>
                    <a:pt x="2456" y="51947"/>
                  </a:cubicBezTo>
                  <a:lnTo>
                    <a:pt x="0" y="51947"/>
                  </a:lnTo>
                  <a:lnTo>
                    <a:pt x="0" y="55969"/>
                  </a:lnTo>
                  <a:lnTo>
                    <a:pt x="2456" y="55969"/>
                  </a:lnTo>
                  <a:cubicBezTo>
                    <a:pt x="2731" y="55457"/>
                    <a:pt x="3261" y="55152"/>
                    <a:pt x="3821" y="55152"/>
                  </a:cubicBezTo>
                  <a:cubicBezTo>
                    <a:pt x="3947" y="55152"/>
                    <a:pt x="4074" y="55167"/>
                    <a:pt x="4200" y="55199"/>
                  </a:cubicBezTo>
                  <a:cubicBezTo>
                    <a:pt x="4889" y="55372"/>
                    <a:pt x="5372" y="55992"/>
                    <a:pt x="5372" y="56703"/>
                  </a:cubicBezTo>
                  <a:cubicBezTo>
                    <a:pt x="5372" y="57414"/>
                    <a:pt x="4889" y="58034"/>
                    <a:pt x="4200" y="58207"/>
                  </a:cubicBezTo>
                  <a:cubicBezTo>
                    <a:pt x="4074" y="58239"/>
                    <a:pt x="3947" y="58254"/>
                    <a:pt x="3821" y="58254"/>
                  </a:cubicBezTo>
                  <a:cubicBezTo>
                    <a:pt x="3261" y="58254"/>
                    <a:pt x="2731" y="57949"/>
                    <a:pt x="2456" y="57437"/>
                  </a:cubicBezTo>
                  <a:lnTo>
                    <a:pt x="0" y="57437"/>
                  </a:lnTo>
                  <a:lnTo>
                    <a:pt x="0" y="61461"/>
                  </a:lnTo>
                  <a:lnTo>
                    <a:pt x="2456" y="61461"/>
                  </a:lnTo>
                  <a:cubicBezTo>
                    <a:pt x="2731" y="60949"/>
                    <a:pt x="3261" y="60644"/>
                    <a:pt x="3821" y="60644"/>
                  </a:cubicBezTo>
                  <a:cubicBezTo>
                    <a:pt x="3947" y="60644"/>
                    <a:pt x="4074" y="60659"/>
                    <a:pt x="4200" y="60691"/>
                  </a:cubicBezTo>
                  <a:cubicBezTo>
                    <a:pt x="4889" y="60864"/>
                    <a:pt x="5372" y="61484"/>
                    <a:pt x="5372" y="62195"/>
                  </a:cubicBezTo>
                  <a:cubicBezTo>
                    <a:pt x="5372" y="62906"/>
                    <a:pt x="4889" y="63526"/>
                    <a:pt x="4200" y="63699"/>
                  </a:cubicBezTo>
                  <a:cubicBezTo>
                    <a:pt x="4074" y="63731"/>
                    <a:pt x="3947" y="63746"/>
                    <a:pt x="3821" y="63746"/>
                  </a:cubicBezTo>
                  <a:cubicBezTo>
                    <a:pt x="3261" y="63746"/>
                    <a:pt x="2731" y="63441"/>
                    <a:pt x="2456" y="62929"/>
                  </a:cubicBezTo>
                  <a:lnTo>
                    <a:pt x="0" y="62929"/>
                  </a:lnTo>
                  <a:lnTo>
                    <a:pt x="0" y="66953"/>
                  </a:lnTo>
                  <a:lnTo>
                    <a:pt x="2456" y="66953"/>
                  </a:lnTo>
                  <a:cubicBezTo>
                    <a:pt x="2731" y="66441"/>
                    <a:pt x="3261" y="66135"/>
                    <a:pt x="3821" y="66135"/>
                  </a:cubicBezTo>
                  <a:cubicBezTo>
                    <a:pt x="3947" y="66135"/>
                    <a:pt x="4074" y="66151"/>
                    <a:pt x="4200" y="66182"/>
                  </a:cubicBezTo>
                  <a:cubicBezTo>
                    <a:pt x="4889" y="66356"/>
                    <a:pt x="5372" y="66976"/>
                    <a:pt x="5372" y="67687"/>
                  </a:cubicBezTo>
                  <a:cubicBezTo>
                    <a:pt x="5372" y="68397"/>
                    <a:pt x="4889" y="69018"/>
                    <a:pt x="4200" y="69191"/>
                  </a:cubicBezTo>
                  <a:cubicBezTo>
                    <a:pt x="4074" y="69223"/>
                    <a:pt x="3947" y="69238"/>
                    <a:pt x="3821" y="69238"/>
                  </a:cubicBezTo>
                  <a:cubicBezTo>
                    <a:pt x="3261" y="69238"/>
                    <a:pt x="2731" y="68933"/>
                    <a:pt x="2456" y="68421"/>
                  </a:cubicBezTo>
                  <a:lnTo>
                    <a:pt x="0" y="68421"/>
                  </a:lnTo>
                  <a:lnTo>
                    <a:pt x="0" y="72443"/>
                  </a:lnTo>
                  <a:lnTo>
                    <a:pt x="2456" y="72443"/>
                  </a:lnTo>
                  <a:cubicBezTo>
                    <a:pt x="2731" y="71932"/>
                    <a:pt x="3261" y="71627"/>
                    <a:pt x="3821" y="71627"/>
                  </a:cubicBezTo>
                  <a:cubicBezTo>
                    <a:pt x="3947" y="71627"/>
                    <a:pt x="4074" y="71642"/>
                    <a:pt x="4200" y="71674"/>
                  </a:cubicBezTo>
                  <a:cubicBezTo>
                    <a:pt x="4889" y="71847"/>
                    <a:pt x="5372" y="72468"/>
                    <a:pt x="5372" y="73178"/>
                  </a:cubicBezTo>
                  <a:cubicBezTo>
                    <a:pt x="5372" y="73889"/>
                    <a:pt x="4889" y="74509"/>
                    <a:pt x="4200" y="74683"/>
                  </a:cubicBezTo>
                  <a:cubicBezTo>
                    <a:pt x="4074" y="74714"/>
                    <a:pt x="3947" y="74730"/>
                    <a:pt x="3821" y="74730"/>
                  </a:cubicBezTo>
                  <a:cubicBezTo>
                    <a:pt x="3261" y="74730"/>
                    <a:pt x="2731" y="74424"/>
                    <a:pt x="2456" y="73912"/>
                  </a:cubicBezTo>
                  <a:lnTo>
                    <a:pt x="0" y="73912"/>
                  </a:lnTo>
                  <a:lnTo>
                    <a:pt x="0" y="77936"/>
                  </a:lnTo>
                  <a:lnTo>
                    <a:pt x="2456" y="77936"/>
                  </a:lnTo>
                  <a:cubicBezTo>
                    <a:pt x="2731" y="77425"/>
                    <a:pt x="3261" y="77119"/>
                    <a:pt x="3822" y="77119"/>
                  </a:cubicBezTo>
                  <a:cubicBezTo>
                    <a:pt x="3948" y="77119"/>
                    <a:pt x="4074" y="77134"/>
                    <a:pt x="4200" y="77166"/>
                  </a:cubicBezTo>
                  <a:cubicBezTo>
                    <a:pt x="4889" y="77340"/>
                    <a:pt x="5372" y="77959"/>
                    <a:pt x="5372" y="78670"/>
                  </a:cubicBezTo>
                  <a:cubicBezTo>
                    <a:pt x="5372" y="79381"/>
                    <a:pt x="4889" y="80001"/>
                    <a:pt x="4200" y="80174"/>
                  </a:cubicBezTo>
                  <a:cubicBezTo>
                    <a:pt x="4074" y="80206"/>
                    <a:pt x="3947" y="80221"/>
                    <a:pt x="3821" y="80221"/>
                  </a:cubicBezTo>
                  <a:cubicBezTo>
                    <a:pt x="3261" y="80221"/>
                    <a:pt x="2731" y="79916"/>
                    <a:pt x="2456" y="79404"/>
                  </a:cubicBezTo>
                  <a:lnTo>
                    <a:pt x="0" y="79404"/>
                  </a:lnTo>
                  <a:lnTo>
                    <a:pt x="0" y="83427"/>
                  </a:lnTo>
                  <a:lnTo>
                    <a:pt x="2456" y="83427"/>
                  </a:lnTo>
                  <a:cubicBezTo>
                    <a:pt x="2731" y="82915"/>
                    <a:pt x="3261" y="82609"/>
                    <a:pt x="3821" y="82609"/>
                  </a:cubicBezTo>
                  <a:cubicBezTo>
                    <a:pt x="3947" y="82609"/>
                    <a:pt x="4074" y="82625"/>
                    <a:pt x="4200" y="82656"/>
                  </a:cubicBezTo>
                  <a:cubicBezTo>
                    <a:pt x="4890" y="82830"/>
                    <a:pt x="5372" y="83450"/>
                    <a:pt x="5372" y="84161"/>
                  </a:cubicBezTo>
                  <a:cubicBezTo>
                    <a:pt x="5372" y="84871"/>
                    <a:pt x="4890" y="85492"/>
                    <a:pt x="4200" y="85665"/>
                  </a:cubicBezTo>
                  <a:cubicBezTo>
                    <a:pt x="4074" y="85697"/>
                    <a:pt x="3947" y="85712"/>
                    <a:pt x="3821" y="85712"/>
                  </a:cubicBezTo>
                  <a:cubicBezTo>
                    <a:pt x="3261" y="85712"/>
                    <a:pt x="2731" y="85407"/>
                    <a:pt x="2456" y="84896"/>
                  </a:cubicBezTo>
                  <a:lnTo>
                    <a:pt x="0" y="84896"/>
                  </a:lnTo>
                  <a:lnTo>
                    <a:pt x="0" y="88918"/>
                  </a:lnTo>
                  <a:lnTo>
                    <a:pt x="2456" y="88918"/>
                  </a:lnTo>
                  <a:cubicBezTo>
                    <a:pt x="2731" y="88407"/>
                    <a:pt x="3261" y="88102"/>
                    <a:pt x="3821" y="88102"/>
                  </a:cubicBezTo>
                  <a:cubicBezTo>
                    <a:pt x="3946" y="88102"/>
                    <a:pt x="4073" y="88117"/>
                    <a:pt x="4199" y="88149"/>
                  </a:cubicBezTo>
                  <a:cubicBezTo>
                    <a:pt x="4889" y="88322"/>
                    <a:pt x="5371" y="88942"/>
                    <a:pt x="5371" y="89652"/>
                  </a:cubicBezTo>
                  <a:cubicBezTo>
                    <a:pt x="5371" y="90363"/>
                    <a:pt x="4889" y="90983"/>
                    <a:pt x="4199" y="91157"/>
                  </a:cubicBezTo>
                  <a:cubicBezTo>
                    <a:pt x="4073" y="91188"/>
                    <a:pt x="3946" y="91204"/>
                    <a:pt x="3821" y="91204"/>
                  </a:cubicBezTo>
                  <a:cubicBezTo>
                    <a:pt x="3261" y="91204"/>
                    <a:pt x="2731" y="90899"/>
                    <a:pt x="2456" y="90387"/>
                  </a:cubicBezTo>
                  <a:lnTo>
                    <a:pt x="0" y="90387"/>
                  </a:lnTo>
                  <a:lnTo>
                    <a:pt x="0" y="97420"/>
                  </a:lnTo>
                  <a:lnTo>
                    <a:pt x="168704" y="97420"/>
                  </a:lnTo>
                  <a:lnTo>
                    <a:pt x="16870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" name="Google Shape;52;p5"/>
            <p:cNvSpPr/>
            <p:nvPr/>
          </p:nvSpPr>
          <p:spPr>
            <a:xfrm>
              <a:off x="1832850" y="5295600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3"/>
                  </a:lnTo>
                  <a:lnTo>
                    <a:pt x="163425" y="3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3" name="Google Shape;53;p5"/>
            <p:cNvSpPr/>
            <p:nvPr/>
          </p:nvSpPr>
          <p:spPr>
            <a:xfrm>
              <a:off x="1832850" y="515777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" name="Google Shape;54;p5"/>
            <p:cNvSpPr/>
            <p:nvPr/>
          </p:nvSpPr>
          <p:spPr>
            <a:xfrm>
              <a:off x="1832850" y="5019975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5" name="Google Shape;55;p5"/>
            <p:cNvSpPr/>
            <p:nvPr/>
          </p:nvSpPr>
          <p:spPr>
            <a:xfrm>
              <a:off x="1832850" y="48822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6" name="Google Shape;56;p5"/>
            <p:cNvSpPr/>
            <p:nvPr/>
          </p:nvSpPr>
          <p:spPr>
            <a:xfrm>
              <a:off x="1832850" y="47444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7" name="Google Shape;57;p5"/>
            <p:cNvSpPr/>
            <p:nvPr/>
          </p:nvSpPr>
          <p:spPr>
            <a:xfrm>
              <a:off x="1832850" y="4606625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3"/>
                  </a:lnTo>
                  <a:lnTo>
                    <a:pt x="163425" y="3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" name="Google Shape;58;p5"/>
            <p:cNvSpPr/>
            <p:nvPr/>
          </p:nvSpPr>
          <p:spPr>
            <a:xfrm>
              <a:off x="1832850" y="44688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" name="Google Shape;59;p5"/>
            <p:cNvSpPr/>
            <p:nvPr/>
          </p:nvSpPr>
          <p:spPr>
            <a:xfrm>
              <a:off x="1832850" y="4331000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" name="Google Shape;60;p5"/>
            <p:cNvSpPr/>
            <p:nvPr/>
          </p:nvSpPr>
          <p:spPr>
            <a:xfrm>
              <a:off x="1832850" y="4193225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" name="Google Shape;61;p5"/>
            <p:cNvSpPr/>
            <p:nvPr/>
          </p:nvSpPr>
          <p:spPr>
            <a:xfrm>
              <a:off x="1832850" y="40554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2" name="Google Shape;62;p5"/>
            <p:cNvSpPr/>
            <p:nvPr/>
          </p:nvSpPr>
          <p:spPr>
            <a:xfrm>
              <a:off x="1832850" y="39176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3" name="Google Shape;63;p5"/>
            <p:cNvSpPr/>
            <p:nvPr/>
          </p:nvSpPr>
          <p:spPr>
            <a:xfrm>
              <a:off x="1832850" y="37798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" name="Google Shape;64;p5"/>
            <p:cNvSpPr/>
            <p:nvPr/>
          </p:nvSpPr>
          <p:spPr>
            <a:xfrm>
              <a:off x="1832850" y="36420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" name="Google Shape;65;p5"/>
            <p:cNvSpPr/>
            <p:nvPr/>
          </p:nvSpPr>
          <p:spPr>
            <a:xfrm>
              <a:off x="1832850" y="3504250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" name="Google Shape;66;p5"/>
            <p:cNvSpPr/>
            <p:nvPr/>
          </p:nvSpPr>
          <p:spPr>
            <a:xfrm>
              <a:off x="1832850" y="3366425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67" name="Google Shape;67;p5"/>
          <p:cNvGrpSpPr/>
          <p:nvPr/>
        </p:nvGrpSpPr>
        <p:grpSpPr>
          <a:xfrm rot="-4798816">
            <a:off x="6904461" y="-5579748"/>
            <a:ext cx="7917027" cy="4875015"/>
            <a:chOff x="1619054" y="2953626"/>
            <a:chExt cx="4381243" cy="2529997"/>
          </a:xfrm>
        </p:grpSpPr>
        <p:sp>
          <p:nvSpPr>
            <p:cNvPr id="68" name="Google Shape;68;p5"/>
            <p:cNvSpPr/>
            <p:nvPr/>
          </p:nvSpPr>
          <p:spPr>
            <a:xfrm>
              <a:off x="1619054" y="2953626"/>
              <a:ext cx="4381243" cy="2529997"/>
            </a:xfrm>
            <a:custGeom>
              <a:avLst/>
              <a:gdLst/>
              <a:ahLst/>
              <a:cxnLst/>
              <a:rect l="l" t="t" r="r" b="b"/>
              <a:pathLst>
                <a:path w="168704" h="97420" extrusionOk="0">
                  <a:moveTo>
                    <a:pt x="0" y="1"/>
                  </a:moveTo>
                  <a:lnTo>
                    <a:pt x="0" y="6544"/>
                  </a:lnTo>
                  <a:lnTo>
                    <a:pt x="2456" y="6544"/>
                  </a:lnTo>
                  <a:cubicBezTo>
                    <a:pt x="2731" y="6033"/>
                    <a:pt x="3261" y="5728"/>
                    <a:pt x="3821" y="5728"/>
                  </a:cubicBezTo>
                  <a:cubicBezTo>
                    <a:pt x="3947" y="5728"/>
                    <a:pt x="4074" y="5743"/>
                    <a:pt x="4200" y="5775"/>
                  </a:cubicBezTo>
                  <a:cubicBezTo>
                    <a:pt x="4889" y="5948"/>
                    <a:pt x="5371" y="6568"/>
                    <a:pt x="5371" y="7279"/>
                  </a:cubicBezTo>
                  <a:cubicBezTo>
                    <a:pt x="5371" y="7990"/>
                    <a:pt x="4889" y="8609"/>
                    <a:pt x="4200" y="8782"/>
                  </a:cubicBezTo>
                  <a:cubicBezTo>
                    <a:pt x="4074" y="8814"/>
                    <a:pt x="3946" y="8830"/>
                    <a:pt x="3820" y="8830"/>
                  </a:cubicBezTo>
                  <a:cubicBezTo>
                    <a:pt x="3260" y="8830"/>
                    <a:pt x="2730" y="8524"/>
                    <a:pt x="2456" y="8013"/>
                  </a:cubicBezTo>
                  <a:lnTo>
                    <a:pt x="0" y="8013"/>
                  </a:lnTo>
                  <a:lnTo>
                    <a:pt x="0" y="12036"/>
                  </a:lnTo>
                  <a:lnTo>
                    <a:pt x="2456" y="12036"/>
                  </a:lnTo>
                  <a:cubicBezTo>
                    <a:pt x="2731" y="11524"/>
                    <a:pt x="3261" y="11219"/>
                    <a:pt x="3821" y="11219"/>
                  </a:cubicBezTo>
                  <a:cubicBezTo>
                    <a:pt x="3947" y="11219"/>
                    <a:pt x="4074" y="11235"/>
                    <a:pt x="4200" y="11266"/>
                  </a:cubicBezTo>
                  <a:cubicBezTo>
                    <a:pt x="4889" y="11440"/>
                    <a:pt x="5372" y="12060"/>
                    <a:pt x="5372" y="12771"/>
                  </a:cubicBezTo>
                  <a:cubicBezTo>
                    <a:pt x="5372" y="13481"/>
                    <a:pt x="4889" y="14101"/>
                    <a:pt x="4200" y="14274"/>
                  </a:cubicBezTo>
                  <a:cubicBezTo>
                    <a:pt x="4074" y="14306"/>
                    <a:pt x="3946" y="14321"/>
                    <a:pt x="3820" y="14321"/>
                  </a:cubicBezTo>
                  <a:cubicBezTo>
                    <a:pt x="3260" y="14321"/>
                    <a:pt x="2730" y="14016"/>
                    <a:pt x="2456" y="13505"/>
                  </a:cubicBezTo>
                  <a:lnTo>
                    <a:pt x="0" y="13505"/>
                  </a:lnTo>
                  <a:lnTo>
                    <a:pt x="0" y="17527"/>
                  </a:lnTo>
                  <a:lnTo>
                    <a:pt x="2456" y="17527"/>
                  </a:lnTo>
                  <a:cubicBezTo>
                    <a:pt x="2730" y="17016"/>
                    <a:pt x="3260" y="16711"/>
                    <a:pt x="3820" y="16711"/>
                  </a:cubicBezTo>
                  <a:cubicBezTo>
                    <a:pt x="3946" y="16711"/>
                    <a:pt x="4074" y="16726"/>
                    <a:pt x="4200" y="16758"/>
                  </a:cubicBezTo>
                  <a:cubicBezTo>
                    <a:pt x="4889" y="16931"/>
                    <a:pt x="5372" y="17552"/>
                    <a:pt x="5372" y="18262"/>
                  </a:cubicBezTo>
                  <a:cubicBezTo>
                    <a:pt x="5372" y="18973"/>
                    <a:pt x="4889" y="19592"/>
                    <a:pt x="4200" y="19766"/>
                  </a:cubicBezTo>
                  <a:cubicBezTo>
                    <a:pt x="4074" y="19798"/>
                    <a:pt x="3946" y="19813"/>
                    <a:pt x="3820" y="19813"/>
                  </a:cubicBezTo>
                  <a:cubicBezTo>
                    <a:pt x="3260" y="19813"/>
                    <a:pt x="2730" y="19507"/>
                    <a:pt x="2456" y="18996"/>
                  </a:cubicBezTo>
                  <a:lnTo>
                    <a:pt x="0" y="18996"/>
                  </a:lnTo>
                  <a:lnTo>
                    <a:pt x="0" y="23019"/>
                  </a:lnTo>
                  <a:lnTo>
                    <a:pt x="2456" y="23019"/>
                  </a:lnTo>
                  <a:cubicBezTo>
                    <a:pt x="2730" y="22508"/>
                    <a:pt x="3260" y="22202"/>
                    <a:pt x="3820" y="22202"/>
                  </a:cubicBezTo>
                  <a:cubicBezTo>
                    <a:pt x="3946" y="22202"/>
                    <a:pt x="4074" y="22218"/>
                    <a:pt x="4200" y="22250"/>
                  </a:cubicBezTo>
                  <a:cubicBezTo>
                    <a:pt x="4889" y="22423"/>
                    <a:pt x="5372" y="23042"/>
                    <a:pt x="5372" y="23753"/>
                  </a:cubicBezTo>
                  <a:cubicBezTo>
                    <a:pt x="5372" y="24465"/>
                    <a:pt x="4889" y="25084"/>
                    <a:pt x="4200" y="25257"/>
                  </a:cubicBezTo>
                  <a:cubicBezTo>
                    <a:pt x="4074" y="25289"/>
                    <a:pt x="3946" y="25305"/>
                    <a:pt x="3820" y="25305"/>
                  </a:cubicBezTo>
                  <a:cubicBezTo>
                    <a:pt x="3260" y="25305"/>
                    <a:pt x="2730" y="24999"/>
                    <a:pt x="2456" y="24488"/>
                  </a:cubicBezTo>
                  <a:lnTo>
                    <a:pt x="0" y="24488"/>
                  </a:lnTo>
                  <a:lnTo>
                    <a:pt x="0" y="28511"/>
                  </a:lnTo>
                  <a:lnTo>
                    <a:pt x="2456" y="28511"/>
                  </a:lnTo>
                  <a:cubicBezTo>
                    <a:pt x="2730" y="28000"/>
                    <a:pt x="3260" y="27694"/>
                    <a:pt x="3820" y="27694"/>
                  </a:cubicBezTo>
                  <a:cubicBezTo>
                    <a:pt x="3946" y="27694"/>
                    <a:pt x="4074" y="27710"/>
                    <a:pt x="4200" y="27742"/>
                  </a:cubicBezTo>
                  <a:cubicBezTo>
                    <a:pt x="4889" y="27915"/>
                    <a:pt x="5372" y="28534"/>
                    <a:pt x="5372" y="29245"/>
                  </a:cubicBezTo>
                  <a:cubicBezTo>
                    <a:pt x="5372" y="29955"/>
                    <a:pt x="4889" y="30576"/>
                    <a:pt x="4200" y="30749"/>
                  </a:cubicBezTo>
                  <a:cubicBezTo>
                    <a:pt x="4074" y="30781"/>
                    <a:pt x="3946" y="30796"/>
                    <a:pt x="3820" y="30796"/>
                  </a:cubicBezTo>
                  <a:cubicBezTo>
                    <a:pt x="3260" y="30796"/>
                    <a:pt x="2730" y="30491"/>
                    <a:pt x="2456" y="29980"/>
                  </a:cubicBezTo>
                  <a:lnTo>
                    <a:pt x="0" y="29980"/>
                  </a:lnTo>
                  <a:lnTo>
                    <a:pt x="0" y="34003"/>
                  </a:lnTo>
                  <a:lnTo>
                    <a:pt x="2456" y="34003"/>
                  </a:lnTo>
                  <a:cubicBezTo>
                    <a:pt x="2730" y="33492"/>
                    <a:pt x="3260" y="33186"/>
                    <a:pt x="3820" y="33186"/>
                  </a:cubicBezTo>
                  <a:cubicBezTo>
                    <a:pt x="3946" y="33186"/>
                    <a:pt x="4074" y="33201"/>
                    <a:pt x="4200" y="33233"/>
                  </a:cubicBezTo>
                  <a:cubicBezTo>
                    <a:pt x="4889" y="33407"/>
                    <a:pt x="5372" y="34026"/>
                    <a:pt x="5372" y="34736"/>
                  </a:cubicBezTo>
                  <a:cubicBezTo>
                    <a:pt x="5372" y="35447"/>
                    <a:pt x="4889" y="36067"/>
                    <a:pt x="4200" y="36241"/>
                  </a:cubicBezTo>
                  <a:cubicBezTo>
                    <a:pt x="4074" y="36272"/>
                    <a:pt x="3947" y="36288"/>
                    <a:pt x="3821" y="36288"/>
                  </a:cubicBezTo>
                  <a:cubicBezTo>
                    <a:pt x="3261" y="36288"/>
                    <a:pt x="2731" y="35983"/>
                    <a:pt x="2456" y="35471"/>
                  </a:cubicBezTo>
                  <a:lnTo>
                    <a:pt x="0" y="35471"/>
                  </a:lnTo>
                  <a:lnTo>
                    <a:pt x="0" y="39494"/>
                  </a:lnTo>
                  <a:lnTo>
                    <a:pt x="2456" y="39494"/>
                  </a:lnTo>
                  <a:cubicBezTo>
                    <a:pt x="2730" y="38983"/>
                    <a:pt x="3260" y="38678"/>
                    <a:pt x="3820" y="38678"/>
                  </a:cubicBezTo>
                  <a:cubicBezTo>
                    <a:pt x="3946" y="38678"/>
                    <a:pt x="4074" y="38693"/>
                    <a:pt x="4200" y="38725"/>
                  </a:cubicBezTo>
                  <a:cubicBezTo>
                    <a:pt x="4889" y="38898"/>
                    <a:pt x="5372" y="39517"/>
                    <a:pt x="5372" y="40228"/>
                  </a:cubicBezTo>
                  <a:cubicBezTo>
                    <a:pt x="5372" y="40939"/>
                    <a:pt x="4889" y="41559"/>
                    <a:pt x="4200" y="41732"/>
                  </a:cubicBezTo>
                  <a:cubicBezTo>
                    <a:pt x="4074" y="41764"/>
                    <a:pt x="3947" y="41779"/>
                    <a:pt x="3821" y="41779"/>
                  </a:cubicBezTo>
                  <a:cubicBezTo>
                    <a:pt x="3261" y="41779"/>
                    <a:pt x="2731" y="41474"/>
                    <a:pt x="2456" y="40963"/>
                  </a:cubicBezTo>
                  <a:lnTo>
                    <a:pt x="0" y="40963"/>
                  </a:lnTo>
                  <a:lnTo>
                    <a:pt x="0" y="44986"/>
                  </a:lnTo>
                  <a:lnTo>
                    <a:pt x="2456" y="44986"/>
                  </a:lnTo>
                  <a:cubicBezTo>
                    <a:pt x="2731" y="44474"/>
                    <a:pt x="3261" y="44169"/>
                    <a:pt x="3822" y="44169"/>
                  </a:cubicBezTo>
                  <a:cubicBezTo>
                    <a:pt x="3948" y="44169"/>
                    <a:pt x="4074" y="44184"/>
                    <a:pt x="4200" y="44216"/>
                  </a:cubicBezTo>
                  <a:cubicBezTo>
                    <a:pt x="4889" y="44390"/>
                    <a:pt x="5372" y="45009"/>
                    <a:pt x="5372" y="45720"/>
                  </a:cubicBezTo>
                  <a:cubicBezTo>
                    <a:pt x="5372" y="46431"/>
                    <a:pt x="4889" y="47051"/>
                    <a:pt x="4200" y="47224"/>
                  </a:cubicBezTo>
                  <a:cubicBezTo>
                    <a:pt x="4074" y="47256"/>
                    <a:pt x="3947" y="47271"/>
                    <a:pt x="3821" y="47271"/>
                  </a:cubicBezTo>
                  <a:cubicBezTo>
                    <a:pt x="3261" y="47271"/>
                    <a:pt x="2731" y="46966"/>
                    <a:pt x="2456" y="46455"/>
                  </a:cubicBezTo>
                  <a:lnTo>
                    <a:pt x="0" y="46455"/>
                  </a:lnTo>
                  <a:lnTo>
                    <a:pt x="0" y="50478"/>
                  </a:lnTo>
                  <a:lnTo>
                    <a:pt x="2456" y="50478"/>
                  </a:lnTo>
                  <a:cubicBezTo>
                    <a:pt x="2730" y="49967"/>
                    <a:pt x="3260" y="49661"/>
                    <a:pt x="3820" y="49661"/>
                  </a:cubicBezTo>
                  <a:cubicBezTo>
                    <a:pt x="3946" y="49661"/>
                    <a:pt x="4074" y="49676"/>
                    <a:pt x="4200" y="49708"/>
                  </a:cubicBezTo>
                  <a:cubicBezTo>
                    <a:pt x="4889" y="49882"/>
                    <a:pt x="5372" y="50501"/>
                    <a:pt x="5372" y="51212"/>
                  </a:cubicBezTo>
                  <a:cubicBezTo>
                    <a:pt x="5372" y="51922"/>
                    <a:pt x="4889" y="52543"/>
                    <a:pt x="4200" y="52716"/>
                  </a:cubicBezTo>
                  <a:cubicBezTo>
                    <a:pt x="4074" y="52747"/>
                    <a:pt x="3947" y="52763"/>
                    <a:pt x="3821" y="52763"/>
                  </a:cubicBezTo>
                  <a:cubicBezTo>
                    <a:pt x="3261" y="52763"/>
                    <a:pt x="2731" y="52458"/>
                    <a:pt x="2456" y="51947"/>
                  </a:cubicBezTo>
                  <a:lnTo>
                    <a:pt x="0" y="51947"/>
                  </a:lnTo>
                  <a:lnTo>
                    <a:pt x="0" y="55969"/>
                  </a:lnTo>
                  <a:lnTo>
                    <a:pt x="2456" y="55969"/>
                  </a:lnTo>
                  <a:cubicBezTo>
                    <a:pt x="2731" y="55457"/>
                    <a:pt x="3261" y="55152"/>
                    <a:pt x="3821" y="55152"/>
                  </a:cubicBezTo>
                  <a:cubicBezTo>
                    <a:pt x="3947" y="55152"/>
                    <a:pt x="4074" y="55167"/>
                    <a:pt x="4200" y="55199"/>
                  </a:cubicBezTo>
                  <a:cubicBezTo>
                    <a:pt x="4889" y="55372"/>
                    <a:pt x="5372" y="55992"/>
                    <a:pt x="5372" y="56703"/>
                  </a:cubicBezTo>
                  <a:cubicBezTo>
                    <a:pt x="5372" y="57414"/>
                    <a:pt x="4889" y="58034"/>
                    <a:pt x="4200" y="58207"/>
                  </a:cubicBezTo>
                  <a:cubicBezTo>
                    <a:pt x="4074" y="58239"/>
                    <a:pt x="3947" y="58254"/>
                    <a:pt x="3821" y="58254"/>
                  </a:cubicBezTo>
                  <a:cubicBezTo>
                    <a:pt x="3261" y="58254"/>
                    <a:pt x="2731" y="57949"/>
                    <a:pt x="2456" y="57437"/>
                  </a:cubicBezTo>
                  <a:lnTo>
                    <a:pt x="0" y="57437"/>
                  </a:lnTo>
                  <a:lnTo>
                    <a:pt x="0" y="61461"/>
                  </a:lnTo>
                  <a:lnTo>
                    <a:pt x="2456" y="61461"/>
                  </a:lnTo>
                  <a:cubicBezTo>
                    <a:pt x="2731" y="60949"/>
                    <a:pt x="3261" y="60644"/>
                    <a:pt x="3821" y="60644"/>
                  </a:cubicBezTo>
                  <a:cubicBezTo>
                    <a:pt x="3947" y="60644"/>
                    <a:pt x="4074" y="60659"/>
                    <a:pt x="4200" y="60691"/>
                  </a:cubicBezTo>
                  <a:cubicBezTo>
                    <a:pt x="4889" y="60864"/>
                    <a:pt x="5372" y="61484"/>
                    <a:pt x="5372" y="62195"/>
                  </a:cubicBezTo>
                  <a:cubicBezTo>
                    <a:pt x="5372" y="62906"/>
                    <a:pt x="4889" y="63526"/>
                    <a:pt x="4200" y="63699"/>
                  </a:cubicBezTo>
                  <a:cubicBezTo>
                    <a:pt x="4074" y="63731"/>
                    <a:pt x="3947" y="63746"/>
                    <a:pt x="3821" y="63746"/>
                  </a:cubicBezTo>
                  <a:cubicBezTo>
                    <a:pt x="3261" y="63746"/>
                    <a:pt x="2731" y="63441"/>
                    <a:pt x="2456" y="62929"/>
                  </a:cubicBezTo>
                  <a:lnTo>
                    <a:pt x="0" y="62929"/>
                  </a:lnTo>
                  <a:lnTo>
                    <a:pt x="0" y="66953"/>
                  </a:lnTo>
                  <a:lnTo>
                    <a:pt x="2456" y="66953"/>
                  </a:lnTo>
                  <a:cubicBezTo>
                    <a:pt x="2731" y="66441"/>
                    <a:pt x="3261" y="66135"/>
                    <a:pt x="3821" y="66135"/>
                  </a:cubicBezTo>
                  <a:cubicBezTo>
                    <a:pt x="3947" y="66135"/>
                    <a:pt x="4074" y="66151"/>
                    <a:pt x="4200" y="66182"/>
                  </a:cubicBezTo>
                  <a:cubicBezTo>
                    <a:pt x="4889" y="66356"/>
                    <a:pt x="5372" y="66976"/>
                    <a:pt x="5372" y="67687"/>
                  </a:cubicBezTo>
                  <a:cubicBezTo>
                    <a:pt x="5372" y="68397"/>
                    <a:pt x="4889" y="69018"/>
                    <a:pt x="4200" y="69191"/>
                  </a:cubicBezTo>
                  <a:cubicBezTo>
                    <a:pt x="4074" y="69223"/>
                    <a:pt x="3947" y="69238"/>
                    <a:pt x="3821" y="69238"/>
                  </a:cubicBezTo>
                  <a:cubicBezTo>
                    <a:pt x="3261" y="69238"/>
                    <a:pt x="2731" y="68933"/>
                    <a:pt x="2456" y="68421"/>
                  </a:cubicBezTo>
                  <a:lnTo>
                    <a:pt x="0" y="68421"/>
                  </a:lnTo>
                  <a:lnTo>
                    <a:pt x="0" y="72443"/>
                  </a:lnTo>
                  <a:lnTo>
                    <a:pt x="2456" y="72443"/>
                  </a:lnTo>
                  <a:cubicBezTo>
                    <a:pt x="2731" y="71932"/>
                    <a:pt x="3261" y="71627"/>
                    <a:pt x="3821" y="71627"/>
                  </a:cubicBezTo>
                  <a:cubicBezTo>
                    <a:pt x="3947" y="71627"/>
                    <a:pt x="4074" y="71642"/>
                    <a:pt x="4200" y="71674"/>
                  </a:cubicBezTo>
                  <a:cubicBezTo>
                    <a:pt x="4889" y="71847"/>
                    <a:pt x="5372" y="72468"/>
                    <a:pt x="5372" y="73178"/>
                  </a:cubicBezTo>
                  <a:cubicBezTo>
                    <a:pt x="5372" y="73889"/>
                    <a:pt x="4889" y="74509"/>
                    <a:pt x="4200" y="74683"/>
                  </a:cubicBezTo>
                  <a:cubicBezTo>
                    <a:pt x="4074" y="74714"/>
                    <a:pt x="3947" y="74730"/>
                    <a:pt x="3821" y="74730"/>
                  </a:cubicBezTo>
                  <a:cubicBezTo>
                    <a:pt x="3261" y="74730"/>
                    <a:pt x="2731" y="74424"/>
                    <a:pt x="2456" y="73912"/>
                  </a:cubicBezTo>
                  <a:lnTo>
                    <a:pt x="0" y="73912"/>
                  </a:lnTo>
                  <a:lnTo>
                    <a:pt x="0" y="77936"/>
                  </a:lnTo>
                  <a:lnTo>
                    <a:pt x="2456" y="77936"/>
                  </a:lnTo>
                  <a:cubicBezTo>
                    <a:pt x="2731" y="77425"/>
                    <a:pt x="3261" y="77119"/>
                    <a:pt x="3822" y="77119"/>
                  </a:cubicBezTo>
                  <a:cubicBezTo>
                    <a:pt x="3948" y="77119"/>
                    <a:pt x="4074" y="77134"/>
                    <a:pt x="4200" y="77166"/>
                  </a:cubicBezTo>
                  <a:cubicBezTo>
                    <a:pt x="4889" y="77340"/>
                    <a:pt x="5372" y="77959"/>
                    <a:pt x="5372" y="78670"/>
                  </a:cubicBezTo>
                  <a:cubicBezTo>
                    <a:pt x="5372" y="79381"/>
                    <a:pt x="4889" y="80001"/>
                    <a:pt x="4200" y="80174"/>
                  </a:cubicBezTo>
                  <a:cubicBezTo>
                    <a:pt x="4074" y="80206"/>
                    <a:pt x="3947" y="80221"/>
                    <a:pt x="3821" y="80221"/>
                  </a:cubicBezTo>
                  <a:cubicBezTo>
                    <a:pt x="3261" y="80221"/>
                    <a:pt x="2731" y="79916"/>
                    <a:pt x="2456" y="79404"/>
                  </a:cubicBezTo>
                  <a:lnTo>
                    <a:pt x="0" y="79404"/>
                  </a:lnTo>
                  <a:lnTo>
                    <a:pt x="0" y="83427"/>
                  </a:lnTo>
                  <a:lnTo>
                    <a:pt x="2456" y="83427"/>
                  </a:lnTo>
                  <a:cubicBezTo>
                    <a:pt x="2731" y="82915"/>
                    <a:pt x="3261" y="82609"/>
                    <a:pt x="3821" y="82609"/>
                  </a:cubicBezTo>
                  <a:cubicBezTo>
                    <a:pt x="3947" y="82609"/>
                    <a:pt x="4074" y="82625"/>
                    <a:pt x="4200" y="82656"/>
                  </a:cubicBezTo>
                  <a:cubicBezTo>
                    <a:pt x="4890" y="82830"/>
                    <a:pt x="5372" y="83450"/>
                    <a:pt x="5372" y="84161"/>
                  </a:cubicBezTo>
                  <a:cubicBezTo>
                    <a:pt x="5372" y="84871"/>
                    <a:pt x="4890" y="85492"/>
                    <a:pt x="4200" y="85665"/>
                  </a:cubicBezTo>
                  <a:cubicBezTo>
                    <a:pt x="4074" y="85697"/>
                    <a:pt x="3947" y="85712"/>
                    <a:pt x="3821" y="85712"/>
                  </a:cubicBezTo>
                  <a:cubicBezTo>
                    <a:pt x="3261" y="85712"/>
                    <a:pt x="2731" y="85407"/>
                    <a:pt x="2456" y="84896"/>
                  </a:cubicBezTo>
                  <a:lnTo>
                    <a:pt x="0" y="84896"/>
                  </a:lnTo>
                  <a:lnTo>
                    <a:pt x="0" y="88918"/>
                  </a:lnTo>
                  <a:lnTo>
                    <a:pt x="2456" y="88918"/>
                  </a:lnTo>
                  <a:cubicBezTo>
                    <a:pt x="2731" y="88407"/>
                    <a:pt x="3261" y="88102"/>
                    <a:pt x="3821" y="88102"/>
                  </a:cubicBezTo>
                  <a:cubicBezTo>
                    <a:pt x="3946" y="88102"/>
                    <a:pt x="4073" y="88117"/>
                    <a:pt x="4199" y="88149"/>
                  </a:cubicBezTo>
                  <a:cubicBezTo>
                    <a:pt x="4889" y="88322"/>
                    <a:pt x="5371" y="88942"/>
                    <a:pt x="5371" y="89652"/>
                  </a:cubicBezTo>
                  <a:cubicBezTo>
                    <a:pt x="5371" y="90363"/>
                    <a:pt x="4889" y="90983"/>
                    <a:pt x="4199" y="91157"/>
                  </a:cubicBezTo>
                  <a:cubicBezTo>
                    <a:pt x="4073" y="91188"/>
                    <a:pt x="3946" y="91204"/>
                    <a:pt x="3821" y="91204"/>
                  </a:cubicBezTo>
                  <a:cubicBezTo>
                    <a:pt x="3261" y="91204"/>
                    <a:pt x="2731" y="90899"/>
                    <a:pt x="2456" y="90387"/>
                  </a:cubicBezTo>
                  <a:lnTo>
                    <a:pt x="0" y="90387"/>
                  </a:lnTo>
                  <a:lnTo>
                    <a:pt x="0" y="97420"/>
                  </a:lnTo>
                  <a:lnTo>
                    <a:pt x="168704" y="97420"/>
                  </a:lnTo>
                  <a:lnTo>
                    <a:pt x="16870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" name="Google Shape;69;p5"/>
            <p:cNvSpPr/>
            <p:nvPr/>
          </p:nvSpPr>
          <p:spPr>
            <a:xfrm>
              <a:off x="1832850" y="5295600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3"/>
                  </a:lnTo>
                  <a:lnTo>
                    <a:pt x="163425" y="3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" name="Google Shape;70;p5"/>
            <p:cNvSpPr/>
            <p:nvPr/>
          </p:nvSpPr>
          <p:spPr>
            <a:xfrm>
              <a:off x="1832850" y="515777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" name="Google Shape;71;p5"/>
            <p:cNvSpPr/>
            <p:nvPr/>
          </p:nvSpPr>
          <p:spPr>
            <a:xfrm>
              <a:off x="1832850" y="5019975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2" name="Google Shape;72;p5"/>
            <p:cNvSpPr/>
            <p:nvPr/>
          </p:nvSpPr>
          <p:spPr>
            <a:xfrm>
              <a:off x="1832850" y="48822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3" name="Google Shape;73;p5"/>
            <p:cNvSpPr/>
            <p:nvPr/>
          </p:nvSpPr>
          <p:spPr>
            <a:xfrm>
              <a:off x="1832850" y="47444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" name="Google Shape;74;p5"/>
            <p:cNvSpPr/>
            <p:nvPr/>
          </p:nvSpPr>
          <p:spPr>
            <a:xfrm>
              <a:off x="1832850" y="4606625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3"/>
                  </a:lnTo>
                  <a:lnTo>
                    <a:pt x="163425" y="3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5" name="Google Shape;75;p5"/>
            <p:cNvSpPr/>
            <p:nvPr/>
          </p:nvSpPr>
          <p:spPr>
            <a:xfrm>
              <a:off x="1832850" y="44688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6" name="Google Shape;76;p5"/>
            <p:cNvSpPr/>
            <p:nvPr/>
          </p:nvSpPr>
          <p:spPr>
            <a:xfrm>
              <a:off x="1832850" y="4331000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7" name="Google Shape;77;p5"/>
            <p:cNvSpPr/>
            <p:nvPr/>
          </p:nvSpPr>
          <p:spPr>
            <a:xfrm>
              <a:off x="1832850" y="4193225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" name="Google Shape;78;p5"/>
            <p:cNvSpPr/>
            <p:nvPr/>
          </p:nvSpPr>
          <p:spPr>
            <a:xfrm>
              <a:off x="1832850" y="40554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" name="Google Shape;79;p5"/>
            <p:cNvSpPr/>
            <p:nvPr/>
          </p:nvSpPr>
          <p:spPr>
            <a:xfrm>
              <a:off x="1832850" y="39176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" name="Google Shape;80;p5"/>
            <p:cNvSpPr/>
            <p:nvPr/>
          </p:nvSpPr>
          <p:spPr>
            <a:xfrm>
              <a:off x="1832850" y="37798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" name="Google Shape;81;p5"/>
            <p:cNvSpPr/>
            <p:nvPr/>
          </p:nvSpPr>
          <p:spPr>
            <a:xfrm>
              <a:off x="1832850" y="36420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" name="Google Shape;82;p5"/>
            <p:cNvSpPr/>
            <p:nvPr/>
          </p:nvSpPr>
          <p:spPr>
            <a:xfrm>
              <a:off x="1832850" y="3504250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" name="Google Shape;83;p5"/>
            <p:cNvSpPr/>
            <p:nvPr/>
          </p:nvSpPr>
          <p:spPr>
            <a:xfrm>
              <a:off x="1832850" y="3366425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5744321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bg>
      <p:bgPr>
        <a:solidFill>
          <a:schemeClr val="dk2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6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6" name="Google Shape;86;p6"/>
          <p:cNvSpPr txBox="1">
            <a:spLocks noGrp="1"/>
          </p:cNvSpPr>
          <p:nvPr>
            <p:ph type="title"/>
          </p:nvPr>
        </p:nvSpPr>
        <p:spPr>
          <a:xfrm>
            <a:off x="950400" y="715200"/>
            <a:ext cx="10272000" cy="6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87553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bg>
      <p:bgPr>
        <a:solidFill>
          <a:schemeClr val="dk2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7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" name="Google Shape;89;p7"/>
          <p:cNvSpPr txBox="1">
            <a:spLocks noGrp="1"/>
          </p:cNvSpPr>
          <p:nvPr>
            <p:ph type="title"/>
          </p:nvPr>
        </p:nvSpPr>
        <p:spPr>
          <a:xfrm>
            <a:off x="950400" y="1511600"/>
            <a:ext cx="4612000" cy="6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90" name="Google Shape;90;p7"/>
          <p:cNvSpPr txBox="1">
            <a:spLocks noGrp="1"/>
          </p:cNvSpPr>
          <p:nvPr>
            <p:ph type="body" idx="1"/>
          </p:nvPr>
        </p:nvSpPr>
        <p:spPr>
          <a:xfrm>
            <a:off x="950400" y="2420400"/>
            <a:ext cx="5608400" cy="292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867"/>
            </a:lvl1pPr>
            <a:lvl2pPr marL="1219170" lvl="1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grpSp>
        <p:nvGrpSpPr>
          <p:cNvPr id="91" name="Google Shape;91;p7"/>
          <p:cNvGrpSpPr/>
          <p:nvPr/>
        </p:nvGrpSpPr>
        <p:grpSpPr>
          <a:xfrm rot="5400000">
            <a:off x="211475" y="5409297"/>
            <a:ext cx="869523" cy="1648924"/>
            <a:chOff x="162800" y="3873150"/>
            <a:chExt cx="722675" cy="1359900"/>
          </a:xfrm>
        </p:grpSpPr>
        <p:sp>
          <p:nvSpPr>
            <p:cNvPr id="92" name="Google Shape;92;p7"/>
            <p:cNvSpPr/>
            <p:nvPr/>
          </p:nvSpPr>
          <p:spPr>
            <a:xfrm rot="-5400000">
              <a:off x="-354550" y="4390500"/>
              <a:ext cx="1359900" cy="325200"/>
            </a:xfrm>
            <a:prstGeom prst="homePlat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3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" name="Google Shape;93;p7"/>
            <p:cNvSpPr/>
            <p:nvPr/>
          </p:nvSpPr>
          <p:spPr>
            <a:xfrm rot="-5400000">
              <a:off x="321325" y="4668900"/>
              <a:ext cx="803100" cy="325200"/>
            </a:xfrm>
            <a:prstGeom prst="homePlate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3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9259938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bg>
      <p:bgPr>
        <a:solidFill>
          <a:schemeClr val="dk2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8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6" name="Google Shape;96;p8"/>
          <p:cNvSpPr txBox="1">
            <a:spLocks noGrp="1"/>
          </p:cNvSpPr>
          <p:nvPr>
            <p:ph type="title"/>
          </p:nvPr>
        </p:nvSpPr>
        <p:spPr>
          <a:xfrm flipH="1">
            <a:off x="760020" y="1620000"/>
            <a:ext cx="6077600" cy="361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11466"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44194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bg>
      <p:bgPr>
        <a:solidFill>
          <a:schemeClr val="dk2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9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9" name="Google Shape;99;p9"/>
          <p:cNvSpPr txBox="1">
            <a:spLocks noGrp="1"/>
          </p:cNvSpPr>
          <p:nvPr>
            <p:ph type="title"/>
          </p:nvPr>
        </p:nvSpPr>
        <p:spPr>
          <a:xfrm>
            <a:off x="5122800" y="2043979"/>
            <a:ext cx="6114000" cy="11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200"/>
              <a:buNone/>
              <a:defRPr sz="6667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100" name="Google Shape;100;p9"/>
          <p:cNvSpPr txBox="1">
            <a:spLocks noGrp="1"/>
          </p:cNvSpPr>
          <p:nvPr>
            <p:ph type="subTitle" idx="1"/>
          </p:nvPr>
        </p:nvSpPr>
        <p:spPr>
          <a:xfrm>
            <a:off x="4842400" y="3167205"/>
            <a:ext cx="63944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12014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654B1-0816-453F-A8EB-6F3702E690D4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D7180-6CC0-4444-BFF8-AEB5B471A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4331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bg>
      <p:bgPr>
        <a:solidFill>
          <a:schemeClr val="dk2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0"/>
          <p:cNvSpPr txBox="1">
            <a:spLocks noGrp="1"/>
          </p:cNvSpPr>
          <p:nvPr>
            <p:ph type="body" idx="1"/>
          </p:nvPr>
        </p:nvSpPr>
        <p:spPr>
          <a:xfrm>
            <a:off x="5828668" y="4238667"/>
            <a:ext cx="5499200" cy="161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0479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4667">
                <a:latin typeface="Ranchers"/>
                <a:ea typeface="Ranchers"/>
                <a:cs typeface="Ranchers"/>
                <a:sym typeface="Ranchers"/>
              </a:defRPr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26936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dk2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1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5" name="Google Shape;105;p11"/>
          <p:cNvSpPr txBox="1">
            <a:spLocks noGrp="1"/>
          </p:cNvSpPr>
          <p:nvPr>
            <p:ph type="title" hasCustomPrompt="1"/>
          </p:nvPr>
        </p:nvSpPr>
        <p:spPr>
          <a:xfrm>
            <a:off x="3279000" y="2186033"/>
            <a:ext cx="5909200" cy="182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666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106" name="Google Shape;106;p11"/>
          <p:cNvSpPr txBox="1">
            <a:spLocks noGrp="1"/>
          </p:cNvSpPr>
          <p:nvPr>
            <p:ph type="body" idx="1"/>
          </p:nvPr>
        </p:nvSpPr>
        <p:spPr>
          <a:xfrm>
            <a:off x="3534200" y="4101367"/>
            <a:ext cx="5398800" cy="4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4025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1219170" lvl="1" indent="-440256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marL="1828754" lvl="2" indent="-440256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3pPr>
            <a:lvl4pPr marL="2438339" lvl="3" indent="-440256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4pPr>
            <a:lvl5pPr marL="3047924" lvl="4" indent="-440256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5pPr>
            <a:lvl6pPr marL="3657509" lvl="5" indent="-440256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6pPr>
            <a:lvl7pPr marL="4267093" lvl="6" indent="-440256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marL="4876678" lvl="7" indent="-440256" algn="ctr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8pPr>
            <a:lvl9pPr marL="5486263" lvl="8" indent="-440256" algn="ctr">
              <a:spcBef>
                <a:spcPts val="0"/>
              </a:spcBef>
              <a:spcAft>
                <a:spcPts val="0"/>
              </a:spcAft>
              <a:buSzPts val="16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876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4712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dk2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3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0" name="Google Shape;110;p13"/>
          <p:cNvSpPr txBox="1">
            <a:spLocks noGrp="1"/>
          </p:cNvSpPr>
          <p:nvPr>
            <p:ph type="title"/>
          </p:nvPr>
        </p:nvSpPr>
        <p:spPr>
          <a:xfrm>
            <a:off x="950400" y="715200"/>
            <a:ext cx="10272000" cy="6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Font typeface="Fredericka the Great"/>
              <a:buNone/>
              <a:defRPr>
                <a:latin typeface="Fredericka the Great"/>
                <a:ea typeface="Fredericka the Great"/>
                <a:cs typeface="Fredericka the Great"/>
                <a:sym typeface="Fredericka the Gre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Font typeface="Fredericka the Great"/>
              <a:buNone/>
              <a:defRPr>
                <a:latin typeface="Fredericka the Great"/>
                <a:ea typeface="Fredericka the Great"/>
                <a:cs typeface="Fredericka the Great"/>
                <a:sym typeface="Fredericka the Gre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Font typeface="Fredericka the Great"/>
              <a:buNone/>
              <a:defRPr>
                <a:latin typeface="Fredericka the Great"/>
                <a:ea typeface="Fredericka the Great"/>
                <a:cs typeface="Fredericka the Great"/>
                <a:sym typeface="Fredericka the Gre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Font typeface="Fredericka the Great"/>
              <a:buNone/>
              <a:defRPr>
                <a:latin typeface="Fredericka the Great"/>
                <a:ea typeface="Fredericka the Great"/>
                <a:cs typeface="Fredericka the Great"/>
                <a:sym typeface="Fredericka the Gre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Font typeface="Fredericka the Great"/>
              <a:buNone/>
              <a:defRPr>
                <a:latin typeface="Fredericka the Great"/>
                <a:ea typeface="Fredericka the Great"/>
                <a:cs typeface="Fredericka the Great"/>
                <a:sym typeface="Fredericka the Gre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Font typeface="Fredericka the Great"/>
              <a:buNone/>
              <a:defRPr>
                <a:latin typeface="Fredericka the Great"/>
                <a:ea typeface="Fredericka the Great"/>
                <a:cs typeface="Fredericka the Great"/>
                <a:sym typeface="Fredericka the Gre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Font typeface="Fredericka the Great"/>
              <a:buNone/>
              <a:defRPr>
                <a:latin typeface="Fredericka the Great"/>
                <a:ea typeface="Fredericka the Great"/>
                <a:cs typeface="Fredericka the Great"/>
                <a:sym typeface="Fredericka the Gre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Font typeface="Fredericka the Great"/>
              <a:buNone/>
              <a:defRPr>
                <a:latin typeface="Fredericka the Great"/>
                <a:ea typeface="Fredericka the Great"/>
                <a:cs typeface="Fredericka the Great"/>
                <a:sym typeface="Fredericka the Great"/>
              </a:defRPr>
            </a:lvl9pPr>
          </a:lstStyle>
          <a:p>
            <a:endParaRPr/>
          </a:p>
        </p:txBody>
      </p:sp>
      <p:sp>
        <p:nvSpPr>
          <p:cNvPr id="111" name="Google Shape;111;p13"/>
          <p:cNvSpPr txBox="1">
            <a:spLocks noGrp="1"/>
          </p:cNvSpPr>
          <p:nvPr>
            <p:ph type="ctrTitle" idx="2"/>
          </p:nvPr>
        </p:nvSpPr>
        <p:spPr>
          <a:xfrm>
            <a:off x="2606913" y="2491479"/>
            <a:ext cx="3072000" cy="56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3733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2" name="Google Shape;112;p13"/>
          <p:cNvSpPr txBox="1">
            <a:spLocks noGrp="1"/>
          </p:cNvSpPr>
          <p:nvPr>
            <p:ph type="subTitle" idx="1"/>
          </p:nvPr>
        </p:nvSpPr>
        <p:spPr>
          <a:xfrm>
            <a:off x="2606909" y="2940636"/>
            <a:ext cx="3158400" cy="86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13" name="Google Shape;113;p13"/>
          <p:cNvSpPr txBox="1">
            <a:spLocks noGrp="1"/>
          </p:cNvSpPr>
          <p:nvPr>
            <p:ph type="ctrTitle" idx="3"/>
          </p:nvPr>
        </p:nvSpPr>
        <p:spPr>
          <a:xfrm flipH="1">
            <a:off x="7788623" y="2491479"/>
            <a:ext cx="3072000" cy="56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3733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4" name="Google Shape;114;p13"/>
          <p:cNvSpPr txBox="1">
            <a:spLocks noGrp="1"/>
          </p:cNvSpPr>
          <p:nvPr>
            <p:ph type="subTitle" idx="4"/>
          </p:nvPr>
        </p:nvSpPr>
        <p:spPr>
          <a:xfrm flipH="1">
            <a:off x="7788623" y="2940636"/>
            <a:ext cx="3158400" cy="86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15" name="Google Shape;115;p13"/>
          <p:cNvSpPr txBox="1">
            <a:spLocks noGrp="1"/>
          </p:cNvSpPr>
          <p:nvPr>
            <p:ph type="ctrTitle" idx="5"/>
          </p:nvPr>
        </p:nvSpPr>
        <p:spPr>
          <a:xfrm>
            <a:off x="2606913" y="4407941"/>
            <a:ext cx="3072000" cy="56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3733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6" name="Google Shape;116;p13"/>
          <p:cNvSpPr txBox="1">
            <a:spLocks noGrp="1"/>
          </p:cNvSpPr>
          <p:nvPr>
            <p:ph type="subTitle" idx="6"/>
          </p:nvPr>
        </p:nvSpPr>
        <p:spPr>
          <a:xfrm>
            <a:off x="2606909" y="4851552"/>
            <a:ext cx="3158400" cy="86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17" name="Google Shape;117;p13"/>
          <p:cNvSpPr txBox="1">
            <a:spLocks noGrp="1"/>
          </p:cNvSpPr>
          <p:nvPr>
            <p:ph type="ctrTitle" idx="7"/>
          </p:nvPr>
        </p:nvSpPr>
        <p:spPr>
          <a:xfrm flipH="1">
            <a:off x="7788623" y="4407941"/>
            <a:ext cx="3072000" cy="56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3733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8" name="Google Shape;118;p13"/>
          <p:cNvSpPr txBox="1">
            <a:spLocks noGrp="1"/>
          </p:cNvSpPr>
          <p:nvPr>
            <p:ph type="subTitle" idx="8"/>
          </p:nvPr>
        </p:nvSpPr>
        <p:spPr>
          <a:xfrm flipH="1">
            <a:off x="7788623" y="4859935"/>
            <a:ext cx="3158400" cy="86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67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19" name="Google Shape;119;p13"/>
          <p:cNvSpPr txBox="1">
            <a:spLocks noGrp="1"/>
          </p:cNvSpPr>
          <p:nvPr>
            <p:ph type="title" idx="9" hasCustomPrompt="1"/>
          </p:nvPr>
        </p:nvSpPr>
        <p:spPr>
          <a:xfrm>
            <a:off x="1316073" y="2497871"/>
            <a:ext cx="1097200" cy="85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r>
              <a:t>xx%</a:t>
            </a:r>
          </a:p>
        </p:txBody>
      </p:sp>
      <p:sp>
        <p:nvSpPr>
          <p:cNvPr id="120" name="Google Shape;120;p13"/>
          <p:cNvSpPr txBox="1">
            <a:spLocks noGrp="1"/>
          </p:cNvSpPr>
          <p:nvPr>
            <p:ph type="title" idx="13" hasCustomPrompt="1"/>
          </p:nvPr>
        </p:nvSpPr>
        <p:spPr>
          <a:xfrm>
            <a:off x="1316073" y="4410780"/>
            <a:ext cx="1097200" cy="85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None/>
              <a:defRPr sz="6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None/>
              <a:defRPr sz="3467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None/>
              <a:defRPr sz="3467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None/>
              <a:defRPr sz="3467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None/>
              <a:defRPr sz="3467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None/>
              <a:defRPr sz="3467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None/>
              <a:defRPr sz="3467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None/>
              <a:defRPr sz="3467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None/>
              <a:defRPr sz="3467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1" name="Google Shape;121;p13"/>
          <p:cNvSpPr txBox="1">
            <a:spLocks noGrp="1"/>
          </p:cNvSpPr>
          <p:nvPr>
            <p:ph type="title" idx="14" hasCustomPrompt="1"/>
          </p:nvPr>
        </p:nvSpPr>
        <p:spPr>
          <a:xfrm>
            <a:off x="6496596" y="2497871"/>
            <a:ext cx="1097200" cy="85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None/>
              <a:defRPr sz="60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600"/>
              <a:buNone/>
              <a:defRPr sz="3467"/>
            </a:lvl9pPr>
          </a:lstStyle>
          <a:p>
            <a:r>
              <a:t>xx%</a:t>
            </a:r>
          </a:p>
        </p:txBody>
      </p:sp>
      <p:sp>
        <p:nvSpPr>
          <p:cNvPr id="122" name="Google Shape;122;p13"/>
          <p:cNvSpPr txBox="1">
            <a:spLocks noGrp="1"/>
          </p:cNvSpPr>
          <p:nvPr>
            <p:ph type="title" idx="15" hasCustomPrompt="1"/>
          </p:nvPr>
        </p:nvSpPr>
        <p:spPr>
          <a:xfrm>
            <a:off x="6496596" y="4410780"/>
            <a:ext cx="1097200" cy="85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600"/>
              <a:buNone/>
              <a:defRPr sz="6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None/>
              <a:defRPr sz="3467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None/>
              <a:defRPr sz="3467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None/>
              <a:defRPr sz="3467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None/>
              <a:defRPr sz="3467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None/>
              <a:defRPr sz="3467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None/>
              <a:defRPr sz="3467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None/>
              <a:defRPr sz="3467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None/>
              <a:defRPr sz="3467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14672607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Title and text">
    <p:bg>
      <p:bgPr>
        <a:solidFill>
          <a:schemeClr val="dk2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4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5" name="Google Shape;125;p14"/>
          <p:cNvSpPr txBox="1">
            <a:spLocks noGrp="1"/>
          </p:cNvSpPr>
          <p:nvPr>
            <p:ph type="title"/>
          </p:nvPr>
        </p:nvSpPr>
        <p:spPr>
          <a:xfrm>
            <a:off x="3216600" y="2030065"/>
            <a:ext cx="5758800" cy="197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14000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9pPr>
          </a:lstStyle>
          <a:p>
            <a:endParaRPr/>
          </a:p>
        </p:txBody>
      </p:sp>
      <p:sp>
        <p:nvSpPr>
          <p:cNvPr id="126" name="Google Shape;126;p14"/>
          <p:cNvSpPr txBox="1">
            <a:spLocks noGrp="1"/>
          </p:cNvSpPr>
          <p:nvPr>
            <p:ph type="subTitle" idx="1"/>
          </p:nvPr>
        </p:nvSpPr>
        <p:spPr>
          <a:xfrm>
            <a:off x="2795600" y="3892335"/>
            <a:ext cx="6600800" cy="93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423685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Title and text 1">
    <p:bg>
      <p:bgPr>
        <a:solidFill>
          <a:schemeClr val="dk2"/>
        </a:solid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5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9" name="Google Shape;129;p15"/>
          <p:cNvSpPr txBox="1">
            <a:spLocks noGrp="1"/>
          </p:cNvSpPr>
          <p:nvPr>
            <p:ph type="title"/>
          </p:nvPr>
        </p:nvSpPr>
        <p:spPr>
          <a:xfrm>
            <a:off x="950400" y="715200"/>
            <a:ext cx="10272000" cy="6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9pPr>
          </a:lstStyle>
          <a:p>
            <a:endParaRPr/>
          </a:p>
        </p:txBody>
      </p:sp>
      <p:sp>
        <p:nvSpPr>
          <p:cNvPr id="130" name="Google Shape;130;p15"/>
          <p:cNvSpPr txBox="1">
            <a:spLocks noGrp="1"/>
          </p:cNvSpPr>
          <p:nvPr>
            <p:ph type="subTitle" idx="1"/>
          </p:nvPr>
        </p:nvSpPr>
        <p:spPr>
          <a:xfrm>
            <a:off x="950400" y="1572000"/>
            <a:ext cx="5145600" cy="455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 sz="1867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 sz="1867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 sz="1867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 sz="1867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 sz="1867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 sz="1867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 sz="1867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 sz="1867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 sz="1867"/>
            </a:lvl9pPr>
          </a:lstStyle>
          <a:p>
            <a:endParaRPr/>
          </a:p>
        </p:txBody>
      </p:sp>
      <p:sp>
        <p:nvSpPr>
          <p:cNvPr id="131" name="Google Shape;131;p15"/>
          <p:cNvSpPr/>
          <p:nvPr/>
        </p:nvSpPr>
        <p:spPr>
          <a:xfrm rot="-10002355">
            <a:off x="-9920160" y="-569713"/>
            <a:ext cx="10298104" cy="5374743"/>
          </a:xfrm>
          <a:custGeom>
            <a:avLst/>
            <a:gdLst/>
            <a:ahLst/>
            <a:cxnLst/>
            <a:rect l="l" t="t" r="r" b="b"/>
            <a:pathLst>
              <a:path w="168704" h="97420" extrusionOk="0">
                <a:moveTo>
                  <a:pt x="0" y="1"/>
                </a:moveTo>
                <a:lnTo>
                  <a:pt x="0" y="6544"/>
                </a:lnTo>
                <a:lnTo>
                  <a:pt x="2456" y="6544"/>
                </a:lnTo>
                <a:cubicBezTo>
                  <a:pt x="2731" y="6033"/>
                  <a:pt x="3261" y="5728"/>
                  <a:pt x="3821" y="5728"/>
                </a:cubicBezTo>
                <a:cubicBezTo>
                  <a:pt x="3947" y="5728"/>
                  <a:pt x="4074" y="5743"/>
                  <a:pt x="4200" y="5775"/>
                </a:cubicBezTo>
                <a:cubicBezTo>
                  <a:pt x="4889" y="5948"/>
                  <a:pt x="5371" y="6568"/>
                  <a:pt x="5371" y="7279"/>
                </a:cubicBezTo>
                <a:cubicBezTo>
                  <a:pt x="5371" y="7990"/>
                  <a:pt x="4889" y="8609"/>
                  <a:pt x="4200" y="8782"/>
                </a:cubicBezTo>
                <a:cubicBezTo>
                  <a:pt x="4074" y="8814"/>
                  <a:pt x="3946" y="8830"/>
                  <a:pt x="3820" y="8830"/>
                </a:cubicBezTo>
                <a:cubicBezTo>
                  <a:pt x="3260" y="8830"/>
                  <a:pt x="2730" y="8524"/>
                  <a:pt x="2456" y="8013"/>
                </a:cubicBezTo>
                <a:lnTo>
                  <a:pt x="0" y="8013"/>
                </a:lnTo>
                <a:lnTo>
                  <a:pt x="0" y="12036"/>
                </a:lnTo>
                <a:lnTo>
                  <a:pt x="2456" y="12036"/>
                </a:lnTo>
                <a:cubicBezTo>
                  <a:pt x="2731" y="11524"/>
                  <a:pt x="3261" y="11219"/>
                  <a:pt x="3821" y="11219"/>
                </a:cubicBezTo>
                <a:cubicBezTo>
                  <a:pt x="3947" y="11219"/>
                  <a:pt x="4074" y="11235"/>
                  <a:pt x="4200" y="11266"/>
                </a:cubicBezTo>
                <a:cubicBezTo>
                  <a:pt x="4889" y="11440"/>
                  <a:pt x="5372" y="12060"/>
                  <a:pt x="5372" y="12771"/>
                </a:cubicBezTo>
                <a:cubicBezTo>
                  <a:pt x="5372" y="13481"/>
                  <a:pt x="4889" y="14101"/>
                  <a:pt x="4200" y="14274"/>
                </a:cubicBezTo>
                <a:cubicBezTo>
                  <a:pt x="4074" y="14306"/>
                  <a:pt x="3946" y="14321"/>
                  <a:pt x="3820" y="14321"/>
                </a:cubicBezTo>
                <a:cubicBezTo>
                  <a:pt x="3260" y="14321"/>
                  <a:pt x="2730" y="14016"/>
                  <a:pt x="2456" y="13505"/>
                </a:cubicBezTo>
                <a:lnTo>
                  <a:pt x="0" y="13505"/>
                </a:lnTo>
                <a:lnTo>
                  <a:pt x="0" y="17527"/>
                </a:lnTo>
                <a:lnTo>
                  <a:pt x="2456" y="17527"/>
                </a:lnTo>
                <a:cubicBezTo>
                  <a:pt x="2730" y="17016"/>
                  <a:pt x="3260" y="16711"/>
                  <a:pt x="3820" y="16711"/>
                </a:cubicBezTo>
                <a:cubicBezTo>
                  <a:pt x="3946" y="16711"/>
                  <a:pt x="4074" y="16726"/>
                  <a:pt x="4200" y="16758"/>
                </a:cubicBezTo>
                <a:cubicBezTo>
                  <a:pt x="4889" y="16931"/>
                  <a:pt x="5372" y="17552"/>
                  <a:pt x="5372" y="18262"/>
                </a:cubicBezTo>
                <a:cubicBezTo>
                  <a:pt x="5372" y="18973"/>
                  <a:pt x="4889" y="19592"/>
                  <a:pt x="4200" y="19766"/>
                </a:cubicBezTo>
                <a:cubicBezTo>
                  <a:pt x="4074" y="19798"/>
                  <a:pt x="3946" y="19813"/>
                  <a:pt x="3820" y="19813"/>
                </a:cubicBezTo>
                <a:cubicBezTo>
                  <a:pt x="3260" y="19813"/>
                  <a:pt x="2730" y="19507"/>
                  <a:pt x="2456" y="18996"/>
                </a:cubicBezTo>
                <a:lnTo>
                  <a:pt x="0" y="18996"/>
                </a:lnTo>
                <a:lnTo>
                  <a:pt x="0" y="23019"/>
                </a:lnTo>
                <a:lnTo>
                  <a:pt x="2456" y="23019"/>
                </a:lnTo>
                <a:cubicBezTo>
                  <a:pt x="2730" y="22508"/>
                  <a:pt x="3260" y="22202"/>
                  <a:pt x="3820" y="22202"/>
                </a:cubicBezTo>
                <a:cubicBezTo>
                  <a:pt x="3946" y="22202"/>
                  <a:pt x="4074" y="22218"/>
                  <a:pt x="4200" y="22250"/>
                </a:cubicBezTo>
                <a:cubicBezTo>
                  <a:pt x="4889" y="22423"/>
                  <a:pt x="5372" y="23042"/>
                  <a:pt x="5372" y="23753"/>
                </a:cubicBezTo>
                <a:cubicBezTo>
                  <a:pt x="5372" y="24465"/>
                  <a:pt x="4889" y="25084"/>
                  <a:pt x="4200" y="25257"/>
                </a:cubicBezTo>
                <a:cubicBezTo>
                  <a:pt x="4074" y="25289"/>
                  <a:pt x="3946" y="25305"/>
                  <a:pt x="3820" y="25305"/>
                </a:cubicBezTo>
                <a:cubicBezTo>
                  <a:pt x="3260" y="25305"/>
                  <a:pt x="2730" y="24999"/>
                  <a:pt x="2456" y="24488"/>
                </a:cubicBezTo>
                <a:lnTo>
                  <a:pt x="0" y="24488"/>
                </a:lnTo>
                <a:lnTo>
                  <a:pt x="0" y="28511"/>
                </a:lnTo>
                <a:lnTo>
                  <a:pt x="2456" y="28511"/>
                </a:lnTo>
                <a:cubicBezTo>
                  <a:pt x="2730" y="28000"/>
                  <a:pt x="3260" y="27694"/>
                  <a:pt x="3820" y="27694"/>
                </a:cubicBezTo>
                <a:cubicBezTo>
                  <a:pt x="3946" y="27694"/>
                  <a:pt x="4074" y="27710"/>
                  <a:pt x="4200" y="27742"/>
                </a:cubicBezTo>
                <a:cubicBezTo>
                  <a:pt x="4889" y="27915"/>
                  <a:pt x="5372" y="28534"/>
                  <a:pt x="5372" y="29245"/>
                </a:cubicBezTo>
                <a:cubicBezTo>
                  <a:pt x="5372" y="29955"/>
                  <a:pt x="4889" y="30576"/>
                  <a:pt x="4200" y="30749"/>
                </a:cubicBezTo>
                <a:cubicBezTo>
                  <a:pt x="4074" y="30781"/>
                  <a:pt x="3946" y="30796"/>
                  <a:pt x="3820" y="30796"/>
                </a:cubicBezTo>
                <a:cubicBezTo>
                  <a:pt x="3260" y="30796"/>
                  <a:pt x="2730" y="30491"/>
                  <a:pt x="2456" y="29980"/>
                </a:cubicBezTo>
                <a:lnTo>
                  <a:pt x="0" y="29980"/>
                </a:lnTo>
                <a:lnTo>
                  <a:pt x="0" y="34003"/>
                </a:lnTo>
                <a:lnTo>
                  <a:pt x="2456" y="34003"/>
                </a:lnTo>
                <a:cubicBezTo>
                  <a:pt x="2730" y="33492"/>
                  <a:pt x="3260" y="33186"/>
                  <a:pt x="3820" y="33186"/>
                </a:cubicBezTo>
                <a:cubicBezTo>
                  <a:pt x="3946" y="33186"/>
                  <a:pt x="4074" y="33201"/>
                  <a:pt x="4200" y="33233"/>
                </a:cubicBezTo>
                <a:cubicBezTo>
                  <a:pt x="4889" y="33407"/>
                  <a:pt x="5372" y="34026"/>
                  <a:pt x="5372" y="34736"/>
                </a:cubicBezTo>
                <a:cubicBezTo>
                  <a:pt x="5372" y="35447"/>
                  <a:pt x="4889" y="36067"/>
                  <a:pt x="4200" y="36241"/>
                </a:cubicBezTo>
                <a:cubicBezTo>
                  <a:pt x="4074" y="36272"/>
                  <a:pt x="3947" y="36288"/>
                  <a:pt x="3821" y="36288"/>
                </a:cubicBezTo>
                <a:cubicBezTo>
                  <a:pt x="3261" y="36288"/>
                  <a:pt x="2731" y="35983"/>
                  <a:pt x="2456" y="35471"/>
                </a:cubicBezTo>
                <a:lnTo>
                  <a:pt x="0" y="35471"/>
                </a:lnTo>
                <a:lnTo>
                  <a:pt x="0" y="39494"/>
                </a:lnTo>
                <a:lnTo>
                  <a:pt x="2456" y="39494"/>
                </a:lnTo>
                <a:cubicBezTo>
                  <a:pt x="2730" y="38983"/>
                  <a:pt x="3260" y="38678"/>
                  <a:pt x="3820" y="38678"/>
                </a:cubicBezTo>
                <a:cubicBezTo>
                  <a:pt x="3946" y="38678"/>
                  <a:pt x="4074" y="38693"/>
                  <a:pt x="4200" y="38725"/>
                </a:cubicBezTo>
                <a:cubicBezTo>
                  <a:pt x="4889" y="38898"/>
                  <a:pt x="5372" y="39517"/>
                  <a:pt x="5372" y="40228"/>
                </a:cubicBezTo>
                <a:cubicBezTo>
                  <a:pt x="5372" y="40939"/>
                  <a:pt x="4889" y="41559"/>
                  <a:pt x="4200" y="41732"/>
                </a:cubicBezTo>
                <a:cubicBezTo>
                  <a:pt x="4074" y="41764"/>
                  <a:pt x="3947" y="41779"/>
                  <a:pt x="3821" y="41779"/>
                </a:cubicBezTo>
                <a:cubicBezTo>
                  <a:pt x="3261" y="41779"/>
                  <a:pt x="2731" y="41474"/>
                  <a:pt x="2456" y="40963"/>
                </a:cubicBezTo>
                <a:lnTo>
                  <a:pt x="0" y="40963"/>
                </a:lnTo>
                <a:lnTo>
                  <a:pt x="0" y="44986"/>
                </a:lnTo>
                <a:lnTo>
                  <a:pt x="2456" y="44986"/>
                </a:lnTo>
                <a:cubicBezTo>
                  <a:pt x="2731" y="44474"/>
                  <a:pt x="3261" y="44169"/>
                  <a:pt x="3822" y="44169"/>
                </a:cubicBezTo>
                <a:cubicBezTo>
                  <a:pt x="3948" y="44169"/>
                  <a:pt x="4074" y="44184"/>
                  <a:pt x="4200" y="44216"/>
                </a:cubicBezTo>
                <a:cubicBezTo>
                  <a:pt x="4889" y="44390"/>
                  <a:pt x="5372" y="45009"/>
                  <a:pt x="5372" y="45720"/>
                </a:cubicBezTo>
                <a:cubicBezTo>
                  <a:pt x="5372" y="46431"/>
                  <a:pt x="4889" y="47051"/>
                  <a:pt x="4200" y="47224"/>
                </a:cubicBezTo>
                <a:cubicBezTo>
                  <a:pt x="4074" y="47256"/>
                  <a:pt x="3947" y="47271"/>
                  <a:pt x="3821" y="47271"/>
                </a:cubicBezTo>
                <a:cubicBezTo>
                  <a:pt x="3261" y="47271"/>
                  <a:pt x="2731" y="46966"/>
                  <a:pt x="2456" y="46455"/>
                </a:cubicBezTo>
                <a:lnTo>
                  <a:pt x="0" y="46455"/>
                </a:lnTo>
                <a:lnTo>
                  <a:pt x="0" y="50478"/>
                </a:lnTo>
                <a:lnTo>
                  <a:pt x="2456" y="50478"/>
                </a:lnTo>
                <a:cubicBezTo>
                  <a:pt x="2730" y="49967"/>
                  <a:pt x="3260" y="49661"/>
                  <a:pt x="3820" y="49661"/>
                </a:cubicBezTo>
                <a:cubicBezTo>
                  <a:pt x="3946" y="49661"/>
                  <a:pt x="4074" y="49676"/>
                  <a:pt x="4200" y="49708"/>
                </a:cubicBezTo>
                <a:cubicBezTo>
                  <a:pt x="4889" y="49882"/>
                  <a:pt x="5372" y="50501"/>
                  <a:pt x="5372" y="51212"/>
                </a:cubicBezTo>
                <a:cubicBezTo>
                  <a:pt x="5372" y="51922"/>
                  <a:pt x="4889" y="52543"/>
                  <a:pt x="4200" y="52716"/>
                </a:cubicBezTo>
                <a:cubicBezTo>
                  <a:pt x="4074" y="52747"/>
                  <a:pt x="3947" y="52763"/>
                  <a:pt x="3821" y="52763"/>
                </a:cubicBezTo>
                <a:cubicBezTo>
                  <a:pt x="3261" y="52763"/>
                  <a:pt x="2731" y="52458"/>
                  <a:pt x="2456" y="51947"/>
                </a:cubicBezTo>
                <a:lnTo>
                  <a:pt x="0" y="51947"/>
                </a:lnTo>
                <a:lnTo>
                  <a:pt x="0" y="55969"/>
                </a:lnTo>
                <a:lnTo>
                  <a:pt x="2456" y="55969"/>
                </a:lnTo>
                <a:cubicBezTo>
                  <a:pt x="2731" y="55457"/>
                  <a:pt x="3261" y="55152"/>
                  <a:pt x="3821" y="55152"/>
                </a:cubicBezTo>
                <a:cubicBezTo>
                  <a:pt x="3947" y="55152"/>
                  <a:pt x="4074" y="55167"/>
                  <a:pt x="4200" y="55199"/>
                </a:cubicBezTo>
                <a:cubicBezTo>
                  <a:pt x="4889" y="55372"/>
                  <a:pt x="5372" y="55992"/>
                  <a:pt x="5372" y="56703"/>
                </a:cubicBezTo>
                <a:cubicBezTo>
                  <a:pt x="5372" y="57414"/>
                  <a:pt x="4889" y="58034"/>
                  <a:pt x="4200" y="58207"/>
                </a:cubicBezTo>
                <a:cubicBezTo>
                  <a:pt x="4074" y="58239"/>
                  <a:pt x="3947" y="58254"/>
                  <a:pt x="3821" y="58254"/>
                </a:cubicBezTo>
                <a:cubicBezTo>
                  <a:pt x="3261" y="58254"/>
                  <a:pt x="2731" y="57949"/>
                  <a:pt x="2456" y="57437"/>
                </a:cubicBezTo>
                <a:lnTo>
                  <a:pt x="0" y="57437"/>
                </a:lnTo>
                <a:lnTo>
                  <a:pt x="0" y="61461"/>
                </a:lnTo>
                <a:lnTo>
                  <a:pt x="2456" y="61461"/>
                </a:lnTo>
                <a:cubicBezTo>
                  <a:pt x="2731" y="60949"/>
                  <a:pt x="3261" y="60644"/>
                  <a:pt x="3821" y="60644"/>
                </a:cubicBezTo>
                <a:cubicBezTo>
                  <a:pt x="3947" y="60644"/>
                  <a:pt x="4074" y="60659"/>
                  <a:pt x="4200" y="60691"/>
                </a:cubicBezTo>
                <a:cubicBezTo>
                  <a:pt x="4889" y="60864"/>
                  <a:pt x="5372" y="61484"/>
                  <a:pt x="5372" y="62195"/>
                </a:cubicBezTo>
                <a:cubicBezTo>
                  <a:pt x="5372" y="62906"/>
                  <a:pt x="4889" y="63526"/>
                  <a:pt x="4200" y="63699"/>
                </a:cubicBezTo>
                <a:cubicBezTo>
                  <a:pt x="4074" y="63731"/>
                  <a:pt x="3947" y="63746"/>
                  <a:pt x="3821" y="63746"/>
                </a:cubicBezTo>
                <a:cubicBezTo>
                  <a:pt x="3261" y="63746"/>
                  <a:pt x="2731" y="63441"/>
                  <a:pt x="2456" y="62929"/>
                </a:cubicBezTo>
                <a:lnTo>
                  <a:pt x="0" y="62929"/>
                </a:lnTo>
                <a:lnTo>
                  <a:pt x="0" y="66953"/>
                </a:lnTo>
                <a:lnTo>
                  <a:pt x="2456" y="66953"/>
                </a:lnTo>
                <a:cubicBezTo>
                  <a:pt x="2731" y="66441"/>
                  <a:pt x="3261" y="66135"/>
                  <a:pt x="3821" y="66135"/>
                </a:cubicBezTo>
                <a:cubicBezTo>
                  <a:pt x="3947" y="66135"/>
                  <a:pt x="4074" y="66151"/>
                  <a:pt x="4200" y="66182"/>
                </a:cubicBezTo>
                <a:cubicBezTo>
                  <a:pt x="4889" y="66356"/>
                  <a:pt x="5372" y="66976"/>
                  <a:pt x="5372" y="67687"/>
                </a:cubicBezTo>
                <a:cubicBezTo>
                  <a:pt x="5372" y="68397"/>
                  <a:pt x="4889" y="69018"/>
                  <a:pt x="4200" y="69191"/>
                </a:cubicBezTo>
                <a:cubicBezTo>
                  <a:pt x="4074" y="69223"/>
                  <a:pt x="3947" y="69238"/>
                  <a:pt x="3821" y="69238"/>
                </a:cubicBezTo>
                <a:cubicBezTo>
                  <a:pt x="3261" y="69238"/>
                  <a:pt x="2731" y="68933"/>
                  <a:pt x="2456" y="68421"/>
                </a:cubicBezTo>
                <a:lnTo>
                  <a:pt x="0" y="68421"/>
                </a:lnTo>
                <a:lnTo>
                  <a:pt x="0" y="72443"/>
                </a:lnTo>
                <a:lnTo>
                  <a:pt x="2456" y="72443"/>
                </a:lnTo>
                <a:cubicBezTo>
                  <a:pt x="2731" y="71932"/>
                  <a:pt x="3261" y="71627"/>
                  <a:pt x="3821" y="71627"/>
                </a:cubicBezTo>
                <a:cubicBezTo>
                  <a:pt x="3947" y="71627"/>
                  <a:pt x="4074" y="71642"/>
                  <a:pt x="4200" y="71674"/>
                </a:cubicBezTo>
                <a:cubicBezTo>
                  <a:pt x="4889" y="71847"/>
                  <a:pt x="5372" y="72468"/>
                  <a:pt x="5372" y="73178"/>
                </a:cubicBezTo>
                <a:cubicBezTo>
                  <a:pt x="5372" y="73889"/>
                  <a:pt x="4889" y="74509"/>
                  <a:pt x="4200" y="74683"/>
                </a:cubicBezTo>
                <a:cubicBezTo>
                  <a:pt x="4074" y="74714"/>
                  <a:pt x="3947" y="74730"/>
                  <a:pt x="3821" y="74730"/>
                </a:cubicBezTo>
                <a:cubicBezTo>
                  <a:pt x="3261" y="74730"/>
                  <a:pt x="2731" y="74424"/>
                  <a:pt x="2456" y="73912"/>
                </a:cubicBezTo>
                <a:lnTo>
                  <a:pt x="0" y="73912"/>
                </a:lnTo>
                <a:lnTo>
                  <a:pt x="0" y="77936"/>
                </a:lnTo>
                <a:lnTo>
                  <a:pt x="2456" y="77936"/>
                </a:lnTo>
                <a:cubicBezTo>
                  <a:pt x="2731" y="77425"/>
                  <a:pt x="3261" y="77119"/>
                  <a:pt x="3822" y="77119"/>
                </a:cubicBezTo>
                <a:cubicBezTo>
                  <a:pt x="3948" y="77119"/>
                  <a:pt x="4074" y="77134"/>
                  <a:pt x="4200" y="77166"/>
                </a:cubicBezTo>
                <a:cubicBezTo>
                  <a:pt x="4889" y="77340"/>
                  <a:pt x="5372" y="77959"/>
                  <a:pt x="5372" y="78670"/>
                </a:cubicBezTo>
                <a:cubicBezTo>
                  <a:pt x="5372" y="79381"/>
                  <a:pt x="4889" y="80001"/>
                  <a:pt x="4200" y="80174"/>
                </a:cubicBezTo>
                <a:cubicBezTo>
                  <a:pt x="4074" y="80206"/>
                  <a:pt x="3947" y="80221"/>
                  <a:pt x="3821" y="80221"/>
                </a:cubicBezTo>
                <a:cubicBezTo>
                  <a:pt x="3261" y="80221"/>
                  <a:pt x="2731" y="79916"/>
                  <a:pt x="2456" y="79404"/>
                </a:cubicBezTo>
                <a:lnTo>
                  <a:pt x="0" y="79404"/>
                </a:lnTo>
                <a:lnTo>
                  <a:pt x="0" y="83427"/>
                </a:lnTo>
                <a:lnTo>
                  <a:pt x="2456" y="83427"/>
                </a:lnTo>
                <a:cubicBezTo>
                  <a:pt x="2731" y="82915"/>
                  <a:pt x="3261" y="82609"/>
                  <a:pt x="3821" y="82609"/>
                </a:cubicBezTo>
                <a:cubicBezTo>
                  <a:pt x="3947" y="82609"/>
                  <a:pt x="4074" y="82625"/>
                  <a:pt x="4200" y="82656"/>
                </a:cubicBezTo>
                <a:cubicBezTo>
                  <a:pt x="4890" y="82830"/>
                  <a:pt x="5372" y="83450"/>
                  <a:pt x="5372" y="84161"/>
                </a:cubicBezTo>
                <a:cubicBezTo>
                  <a:pt x="5372" y="84871"/>
                  <a:pt x="4890" y="85492"/>
                  <a:pt x="4200" y="85665"/>
                </a:cubicBezTo>
                <a:cubicBezTo>
                  <a:pt x="4074" y="85697"/>
                  <a:pt x="3947" y="85712"/>
                  <a:pt x="3821" y="85712"/>
                </a:cubicBezTo>
                <a:cubicBezTo>
                  <a:pt x="3261" y="85712"/>
                  <a:pt x="2731" y="85407"/>
                  <a:pt x="2456" y="84896"/>
                </a:cubicBezTo>
                <a:lnTo>
                  <a:pt x="0" y="84896"/>
                </a:lnTo>
                <a:lnTo>
                  <a:pt x="0" y="88918"/>
                </a:lnTo>
                <a:lnTo>
                  <a:pt x="2456" y="88918"/>
                </a:lnTo>
                <a:cubicBezTo>
                  <a:pt x="2731" y="88407"/>
                  <a:pt x="3261" y="88102"/>
                  <a:pt x="3821" y="88102"/>
                </a:cubicBezTo>
                <a:cubicBezTo>
                  <a:pt x="3946" y="88102"/>
                  <a:pt x="4073" y="88117"/>
                  <a:pt x="4199" y="88149"/>
                </a:cubicBezTo>
                <a:cubicBezTo>
                  <a:pt x="4889" y="88322"/>
                  <a:pt x="5371" y="88942"/>
                  <a:pt x="5371" y="89652"/>
                </a:cubicBezTo>
                <a:cubicBezTo>
                  <a:pt x="5371" y="90363"/>
                  <a:pt x="4889" y="90983"/>
                  <a:pt x="4199" y="91157"/>
                </a:cubicBezTo>
                <a:cubicBezTo>
                  <a:pt x="4073" y="91188"/>
                  <a:pt x="3946" y="91204"/>
                  <a:pt x="3821" y="91204"/>
                </a:cubicBezTo>
                <a:cubicBezTo>
                  <a:pt x="3261" y="91204"/>
                  <a:pt x="2731" y="90899"/>
                  <a:pt x="2456" y="90387"/>
                </a:cubicBezTo>
                <a:lnTo>
                  <a:pt x="0" y="90387"/>
                </a:lnTo>
                <a:lnTo>
                  <a:pt x="0" y="97420"/>
                </a:lnTo>
                <a:lnTo>
                  <a:pt x="168704" y="97420"/>
                </a:lnTo>
                <a:lnTo>
                  <a:pt x="168704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rgbClr val="000000">
                <a:alpha val="23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6320701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 and text 2">
    <p:bg>
      <p:bgPr>
        <a:solidFill>
          <a:schemeClr val="dk2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6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4" name="Google Shape;134;p16"/>
          <p:cNvSpPr txBox="1">
            <a:spLocks noGrp="1"/>
          </p:cNvSpPr>
          <p:nvPr>
            <p:ph type="title"/>
          </p:nvPr>
        </p:nvSpPr>
        <p:spPr>
          <a:xfrm>
            <a:off x="950400" y="715200"/>
            <a:ext cx="5145600" cy="6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9pPr>
          </a:lstStyle>
          <a:p>
            <a:endParaRPr/>
          </a:p>
        </p:txBody>
      </p:sp>
      <p:sp>
        <p:nvSpPr>
          <p:cNvPr id="135" name="Google Shape;135;p16"/>
          <p:cNvSpPr txBox="1">
            <a:spLocks noGrp="1"/>
          </p:cNvSpPr>
          <p:nvPr>
            <p:ph type="subTitle" idx="1"/>
          </p:nvPr>
        </p:nvSpPr>
        <p:spPr>
          <a:xfrm>
            <a:off x="950400" y="1435333"/>
            <a:ext cx="4328000" cy="9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 sz="1867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 sz="1867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 sz="1867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 sz="1867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 sz="1867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 sz="1867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 sz="1867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 sz="1867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 sz="1867"/>
            </a:lvl9pPr>
          </a:lstStyle>
          <a:p>
            <a:endParaRPr/>
          </a:p>
        </p:txBody>
      </p:sp>
      <p:sp>
        <p:nvSpPr>
          <p:cNvPr id="136" name="Google Shape;136;p16"/>
          <p:cNvSpPr/>
          <p:nvPr/>
        </p:nvSpPr>
        <p:spPr>
          <a:xfrm rot="-9642491">
            <a:off x="-8776743" y="1245413"/>
            <a:ext cx="10297843" cy="5375084"/>
          </a:xfrm>
          <a:custGeom>
            <a:avLst/>
            <a:gdLst/>
            <a:ahLst/>
            <a:cxnLst/>
            <a:rect l="l" t="t" r="r" b="b"/>
            <a:pathLst>
              <a:path w="168704" h="97420" extrusionOk="0">
                <a:moveTo>
                  <a:pt x="0" y="1"/>
                </a:moveTo>
                <a:lnTo>
                  <a:pt x="0" y="6544"/>
                </a:lnTo>
                <a:lnTo>
                  <a:pt x="2456" y="6544"/>
                </a:lnTo>
                <a:cubicBezTo>
                  <a:pt x="2731" y="6033"/>
                  <a:pt x="3261" y="5728"/>
                  <a:pt x="3821" y="5728"/>
                </a:cubicBezTo>
                <a:cubicBezTo>
                  <a:pt x="3947" y="5728"/>
                  <a:pt x="4074" y="5743"/>
                  <a:pt x="4200" y="5775"/>
                </a:cubicBezTo>
                <a:cubicBezTo>
                  <a:pt x="4889" y="5948"/>
                  <a:pt x="5371" y="6568"/>
                  <a:pt x="5371" y="7279"/>
                </a:cubicBezTo>
                <a:cubicBezTo>
                  <a:pt x="5371" y="7990"/>
                  <a:pt x="4889" y="8609"/>
                  <a:pt x="4200" y="8782"/>
                </a:cubicBezTo>
                <a:cubicBezTo>
                  <a:pt x="4074" y="8814"/>
                  <a:pt x="3946" y="8830"/>
                  <a:pt x="3820" y="8830"/>
                </a:cubicBezTo>
                <a:cubicBezTo>
                  <a:pt x="3260" y="8830"/>
                  <a:pt x="2730" y="8524"/>
                  <a:pt x="2456" y="8013"/>
                </a:cubicBezTo>
                <a:lnTo>
                  <a:pt x="0" y="8013"/>
                </a:lnTo>
                <a:lnTo>
                  <a:pt x="0" y="12036"/>
                </a:lnTo>
                <a:lnTo>
                  <a:pt x="2456" y="12036"/>
                </a:lnTo>
                <a:cubicBezTo>
                  <a:pt x="2731" y="11524"/>
                  <a:pt x="3261" y="11219"/>
                  <a:pt x="3821" y="11219"/>
                </a:cubicBezTo>
                <a:cubicBezTo>
                  <a:pt x="3947" y="11219"/>
                  <a:pt x="4074" y="11235"/>
                  <a:pt x="4200" y="11266"/>
                </a:cubicBezTo>
                <a:cubicBezTo>
                  <a:pt x="4889" y="11440"/>
                  <a:pt x="5372" y="12060"/>
                  <a:pt x="5372" y="12771"/>
                </a:cubicBezTo>
                <a:cubicBezTo>
                  <a:pt x="5372" y="13481"/>
                  <a:pt x="4889" y="14101"/>
                  <a:pt x="4200" y="14274"/>
                </a:cubicBezTo>
                <a:cubicBezTo>
                  <a:pt x="4074" y="14306"/>
                  <a:pt x="3946" y="14321"/>
                  <a:pt x="3820" y="14321"/>
                </a:cubicBezTo>
                <a:cubicBezTo>
                  <a:pt x="3260" y="14321"/>
                  <a:pt x="2730" y="14016"/>
                  <a:pt x="2456" y="13505"/>
                </a:cubicBezTo>
                <a:lnTo>
                  <a:pt x="0" y="13505"/>
                </a:lnTo>
                <a:lnTo>
                  <a:pt x="0" y="17527"/>
                </a:lnTo>
                <a:lnTo>
                  <a:pt x="2456" y="17527"/>
                </a:lnTo>
                <a:cubicBezTo>
                  <a:pt x="2730" y="17016"/>
                  <a:pt x="3260" y="16711"/>
                  <a:pt x="3820" y="16711"/>
                </a:cubicBezTo>
                <a:cubicBezTo>
                  <a:pt x="3946" y="16711"/>
                  <a:pt x="4074" y="16726"/>
                  <a:pt x="4200" y="16758"/>
                </a:cubicBezTo>
                <a:cubicBezTo>
                  <a:pt x="4889" y="16931"/>
                  <a:pt x="5372" y="17552"/>
                  <a:pt x="5372" y="18262"/>
                </a:cubicBezTo>
                <a:cubicBezTo>
                  <a:pt x="5372" y="18973"/>
                  <a:pt x="4889" y="19592"/>
                  <a:pt x="4200" y="19766"/>
                </a:cubicBezTo>
                <a:cubicBezTo>
                  <a:pt x="4074" y="19798"/>
                  <a:pt x="3946" y="19813"/>
                  <a:pt x="3820" y="19813"/>
                </a:cubicBezTo>
                <a:cubicBezTo>
                  <a:pt x="3260" y="19813"/>
                  <a:pt x="2730" y="19507"/>
                  <a:pt x="2456" y="18996"/>
                </a:cubicBezTo>
                <a:lnTo>
                  <a:pt x="0" y="18996"/>
                </a:lnTo>
                <a:lnTo>
                  <a:pt x="0" y="23019"/>
                </a:lnTo>
                <a:lnTo>
                  <a:pt x="2456" y="23019"/>
                </a:lnTo>
                <a:cubicBezTo>
                  <a:pt x="2730" y="22508"/>
                  <a:pt x="3260" y="22202"/>
                  <a:pt x="3820" y="22202"/>
                </a:cubicBezTo>
                <a:cubicBezTo>
                  <a:pt x="3946" y="22202"/>
                  <a:pt x="4074" y="22218"/>
                  <a:pt x="4200" y="22250"/>
                </a:cubicBezTo>
                <a:cubicBezTo>
                  <a:pt x="4889" y="22423"/>
                  <a:pt x="5372" y="23042"/>
                  <a:pt x="5372" y="23753"/>
                </a:cubicBezTo>
                <a:cubicBezTo>
                  <a:pt x="5372" y="24465"/>
                  <a:pt x="4889" y="25084"/>
                  <a:pt x="4200" y="25257"/>
                </a:cubicBezTo>
                <a:cubicBezTo>
                  <a:pt x="4074" y="25289"/>
                  <a:pt x="3946" y="25305"/>
                  <a:pt x="3820" y="25305"/>
                </a:cubicBezTo>
                <a:cubicBezTo>
                  <a:pt x="3260" y="25305"/>
                  <a:pt x="2730" y="24999"/>
                  <a:pt x="2456" y="24488"/>
                </a:cubicBezTo>
                <a:lnTo>
                  <a:pt x="0" y="24488"/>
                </a:lnTo>
                <a:lnTo>
                  <a:pt x="0" y="28511"/>
                </a:lnTo>
                <a:lnTo>
                  <a:pt x="2456" y="28511"/>
                </a:lnTo>
                <a:cubicBezTo>
                  <a:pt x="2730" y="28000"/>
                  <a:pt x="3260" y="27694"/>
                  <a:pt x="3820" y="27694"/>
                </a:cubicBezTo>
                <a:cubicBezTo>
                  <a:pt x="3946" y="27694"/>
                  <a:pt x="4074" y="27710"/>
                  <a:pt x="4200" y="27742"/>
                </a:cubicBezTo>
                <a:cubicBezTo>
                  <a:pt x="4889" y="27915"/>
                  <a:pt x="5372" y="28534"/>
                  <a:pt x="5372" y="29245"/>
                </a:cubicBezTo>
                <a:cubicBezTo>
                  <a:pt x="5372" y="29955"/>
                  <a:pt x="4889" y="30576"/>
                  <a:pt x="4200" y="30749"/>
                </a:cubicBezTo>
                <a:cubicBezTo>
                  <a:pt x="4074" y="30781"/>
                  <a:pt x="3946" y="30796"/>
                  <a:pt x="3820" y="30796"/>
                </a:cubicBezTo>
                <a:cubicBezTo>
                  <a:pt x="3260" y="30796"/>
                  <a:pt x="2730" y="30491"/>
                  <a:pt x="2456" y="29980"/>
                </a:cubicBezTo>
                <a:lnTo>
                  <a:pt x="0" y="29980"/>
                </a:lnTo>
                <a:lnTo>
                  <a:pt x="0" y="34003"/>
                </a:lnTo>
                <a:lnTo>
                  <a:pt x="2456" y="34003"/>
                </a:lnTo>
                <a:cubicBezTo>
                  <a:pt x="2730" y="33492"/>
                  <a:pt x="3260" y="33186"/>
                  <a:pt x="3820" y="33186"/>
                </a:cubicBezTo>
                <a:cubicBezTo>
                  <a:pt x="3946" y="33186"/>
                  <a:pt x="4074" y="33201"/>
                  <a:pt x="4200" y="33233"/>
                </a:cubicBezTo>
                <a:cubicBezTo>
                  <a:pt x="4889" y="33407"/>
                  <a:pt x="5372" y="34026"/>
                  <a:pt x="5372" y="34736"/>
                </a:cubicBezTo>
                <a:cubicBezTo>
                  <a:pt x="5372" y="35447"/>
                  <a:pt x="4889" y="36067"/>
                  <a:pt x="4200" y="36241"/>
                </a:cubicBezTo>
                <a:cubicBezTo>
                  <a:pt x="4074" y="36272"/>
                  <a:pt x="3947" y="36288"/>
                  <a:pt x="3821" y="36288"/>
                </a:cubicBezTo>
                <a:cubicBezTo>
                  <a:pt x="3261" y="36288"/>
                  <a:pt x="2731" y="35983"/>
                  <a:pt x="2456" y="35471"/>
                </a:cubicBezTo>
                <a:lnTo>
                  <a:pt x="0" y="35471"/>
                </a:lnTo>
                <a:lnTo>
                  <a:pt x="0" y="39494"/>
                </a:lnTo>
                <a:lnTo>
                  <a:pt x="2456" y="39494"/>
                </a:lnTo>
                <a:cubicBezTo>
                  <a:pt x="2730" y="38983"/>
                  <a:pt x="3260" y="38678"/>
                  <a:pt x="3820" y="38678"/>
                </a:cubicBezTo>
                <a:cubicBezTo>
                  <a:pt x="3946" y="38678"/>
                  <a:pt x="4074" y="38693"/>
                  <a:pt x="4200" y="38725"/>
                </a:cubicBezTo>
                <a:cubicBezTo>
                  <a:pt x="4889" y="38898"/>
                  <a:pt x="5372" y="39517"/>
                  <a:pt x="5372" y="40228"/>
                </a:cubicBezTo>
                <a:cubicBezTo>
                  <a:pt x="5372" y="40939"/>
                  <a:pt x="4889" y="41559"/>
                  <a:pt x="4200" y="41732"/>
                </a:cubicBezTo>
                <a:cubicBezTo>
                  <a:pt x="4074" y="41764"/>
                  <a:pt x="3947" y="41779"/>
                  <a:pt x="3821" y="41779"/>
                </a:cubicBezTo>
                <a:cubicBezTo>
                  <a:pt x="3261" y="41779"/>
                  <a:pt x="2731" y="41474"/>
                  <a:pt x="2456" y="40963"/>
                </a:cubicBezTo>
                <a:lnTo>
                  <a:pt x="0" y="40963"/>
                </a:lnTo>
                <a:lnTo>
                  <a:pt x="0" y="44986"/>
                </a:lnTo>
                <a:lnTo>
                  <a:pt x="2456" y="44986"/>
                </a:lnTo>
                <a:cubicBezTo>
                  <a:pt x="2731" y="44474"/>
                  <a:pt x="3261" y="44169"/>
                  <a:pt x="3822" y="44169"/>
                </a:cubicBezTo>
                <a:cubicBezTo>
                  <a:pt x="3948" y="44169"/>
                  <a:pt x="4074" y="44184"/>
                  <a:pt x="4200" y="44216"/>
                </a:cubicBezTo>
                <a:cubicBezTo>
                  <a:pt x="4889" y="44390"/>
                  <a:pt x="5372" y="45009"/>
                  <a:pt x="5372" y="45720"/>
                </a:cubicBezTo>
                <a:cubicBezTo>
                  <a:pt x="5372" y="46431"/>
                  <a:pt x="4889" y="47051"/>
                  <a:pt x="4200" y="47224"/>
                </a:cubicBezTo>
                <a:cubicBezTo>
                  <a:pt x="4074" y="47256"/>
                  <a:pt x="3947" y="47271"/>
                  <a:pt x="3821" y="47271"/>
                </a:cubicBezTo>
                <a:cubicBezTo>
                  <a:pt x="3261" y="47271"/>
                  <a:pt x="2731" y="46966"/>
                  <a:pt x="2456" y="46455"/>
                </a:cubicBezTo>
                <a:lnTo>
                  <a:pt x="0" y="46455"/>
                </a:lnTo>
                <a:lnTo>
                  <a:pt x="0" y="50478"/>
                </a:lnTo>
                <a:lnTo>
                  <a:pt x="2456" y="50478"/>
                </a:lnTo>
                <a:cubicBezTo>
                  <a:pt x="2730" y="49967"/>
                  <a:pt x="3260" y="49661"/>
                  <a:pt x="3820" y="49661"/>
                </a:cubicBezTo>
                <a:cubicBezTo>
                  <a:pt x="3946" y="49661"/>
                  <a:pt x="4074" y="49676"/>
                  <a:pt x="4200" y="49708"/>
                </a:cubicBezTo>
                <a:cubicBezTo>
                  <a:pt x="4889" y="49882"/>
                  <a:pt x="5372" y="50501"/>
                  <a:pt x="5372" y="51212"/>
                </a:cubicBezTo>
                <a:cubicBezTo>
                  <a:pt x="5372" y="51922"/>
                  <a:pt x="4889" y="52543"/>
                  <a:pt x="4200" y="52716"/>
                </a:cubicBezTo>
                <a:cubicBezTo>
                  <a:pt x="4074" y="52747"/>
                  <a:pt x="3947" y="52763"/>
                  <a:pt x="3821" y="52763"/>
                </a:cubicBezTo>
                <a:cubicBezTo>
                  <a:pt x="3261" y="52763"/>
                  <a:pt x="2731" y="52458"/>
                  <a:pt x="2456" y="51947"/>
                </a:cubicBezTo>
                <a:lnTo>
                  <a:pt x="0" y="51947"/>
                </a:lnTo>
                <a:lnTo>
                  <a:pt x="0" y="55969"/>
                </a:lnTo>
                <a:lnTo>
                  <a:pt x="2456" y="55969"/>
                </a:lnTo>
                <a:cubicBezTo>
                  <a:pt x="2731" y="55457"/>
                  <a:pt x="3261" y="55152"/>
                  <a:pt x="3821" y="55152"/>
                </a:cubicBezTo>
                <a:cubicBezTo>
                  <a:pt x="3947" y="55152"/>
                  <a:pt x="4074" y="55167"/>
                  <a:pt x="4200" y="55199"/>
                </a:cubicBezTo>
                <a:cubicBezTo>
                  <a:pt x="4889" y="55372"/>
                  <a:pt x="5372" y="55992"/>
                  <a:pt x="5372" y="56703"/>
                </a:cubicBezTo>
                <a:cubicBezTo>
                  <a:pt x="5372" y="57414"/>
                  <a:pt x="4889" y="58034"/>
                  <a:pt x="4200" y="58207"/>
                </a:cubicBezTo>
                <a:cubicBezTo>
                  <a:pt x="4074" y="58239"/>
                  <a:pt x="3947" y="58254"/>
                  <a:pt x="3821" y="58254"/>
                </a:cubicBezTo>
                <a:cubicBezTo>
                  <a:pt x="3261" y="58254"/>
                  <a:pt x="2731" y="57949"/>
                  <a:pt x="2456" y="57437"/>
                </a:cubicBezTo>
                <a:lnTo>
                  <a:pt x="0" y="57437"/>
                </a:lnTo>
                <a:lnTo>
                  <a:pt x="0" y="61461"/>
                </a:lnTo>
                <a:lnTo>
                  <a:pt x="2456" y="61461"/>
                </a:lnTo>
                <a:cubicBezTo>
                  <a:pt x="2731" y="60949"/>
                  <a:pt x="3261" y="60644"/>
                  <a:pt x="3821" y="60644"/>
                </a:cubicBezTo>
                <a:cubicBezTo>
                  <a:pt x="3947" y="60644"/>
                  <a:pt x="4074" y="60659"/>
                  <a:pt x="4200" y="60691"/>
                </a:cubicBezTo>
                <a:cubicBezTo>
                  <a:pt x="4889" y="60864"/>
                  <a:pt x="5372" y="61484"/>
                  <a:pt x="5372" y="62195"/>
                </a:cubicBezTo>
                <a:cubicBezTo>
                  <a:pt x="5372" y="62906"/>
                  <a:pt x="4889" y="63526"/>
                  <a:pt x="4200" y="63699"/>
                </a:cubicBezTo>
                <a:cubicBezTo>
                  <a:pt x="4074" y="63731"/>
                  <a:pt x="3947" y="63746"/>
                  <a:pt x="3821" y="63746"/>
                </a:cubicBezTo>
                <a:cubicBezTo>
                  <a:pt x="3261" y="63746"/>
                  <a:pt x="2731" y="63441"/>
                  <a:pt x="2456" y="62929"/>
                </a:cubicBezTo>
                <a:lnTo>
                  <a:pt x="0" y="62929"/>
                </a:lnTo>
                <a:lnTo>
                  <a:pt x="0" y="66953"/>
                </a:lnTo>
                <a:lnTo>
                  <a:pt x="2456" y="66953"/>
                </a:lnTo>
                <a:cubicBezTo>
                  <a:pt x="2731" y="66441"/>
                  <a:pt x="3261" y="66135"/>
                  <a:pt x="3821" y="66135"/>
                </a:cubicBezTo>
                <a:cubicBezTo>
                  <a:pt x="3947" y="66135"/>
                  <a:pt x="4074" y="66151"/>
                  <a:pt x="4200" y="66182"/>
                </a:cubicBezTo>
                <a:cubicBezTo>
                  <a:pt x="4889" y="66356"/>
                  <a:pt x="5372" y="66976"/>
                  <a:pt x="5372" y="67687"/>
                </a:cubicBezTo>
                <a:cubicBezTo>
                  <a:pt x="5372" y="68397"/>
                  <a:pt x="4889" y="69018"/>
                  <a:pt x="4200" y="69191"/>
                </a:cubicBezTo>
                <a:cubicBezTo>
                  <a:pt x="4074" y="69223"/>
                  <a:pt x="3947" y="69238"/>
                  <a:pt x="3821" y="69238"/>
                </a:cubicBezTo>
                <a:cubicBezTo>
                  <a:pt x="3261" y="69238"/>
                  <a:pt x="2731" y="68933"/>
                  <a:pt x="2456" y="68421"/>
                </a:cubicBezTo>
                <a:lnTo>
                  <a:pt x="0" y="68421"/>
                </a:lnTo>
                <a:lnTo>
                  <a:pt x="0" y="72443"/>
                </a:lnTo>
                <a:lnTo>
                  <a:pt x="2456" y="72443"/>
                </a:lnTo>
                <a:cubicBezTo>
                  <a:pt x="2731" y="71932"/>
                  <a:pt x="3261" y="71627"/>
                  <a:pt x="3821" y="71627"/>
                </a:cubicBezTo>
                <a:cubicBezTo>
                  <a:pt x="3947" y="71627"/>
                  <a:pt x="4074" y="71642"/>
                  <a:pt x="4200" y="71674"/>
                </a:cubicBezTo>
                <a:cubicBezTo>
                  <a:pt x="4889" y="71847"/>
                  <a:pt x="5372" y="72468"/>
                  <a:pt x="5372" y="73178"/>
                </a:cubicBezTo>
                <a:cubicBezTo>
                  <a:pt x="5372" y="73889"/>
                  <a:pt x="4889" y="74509"/>
                  <a:pt x="4200" y="74683"/>
                </a:cubicBezTo>
                <a:cubicBezTo>
                  <a:pt x="4074" y="74714"/>
                  <a:pt x="3947" y="74730"/>
                  <a:pt x="3821" y="74730"/>
                </a:cubicBezTo>
                <a:cubicBezTo>
                  <a:pt x="3261" y="74730"/>
                  <a:pt x="2731" y="74424"/>
                  <a:pt x="2456" y="73912"/>
                </a:cubicBezTo>
                <a:lnTo>
                  <a:pt x="0" y="73912"/>
                </a:lnTo>
                <a:lnTo>
                  <a:pt x="0" y="77936"/>
                </a:lnTo>
                <a:lnTo>
                  <a:pt x="2456" y="77936"/>
                </a:lnTo>
                <a:cubicBezTo>
                  <a:pt x="2731" y="77425"/>
                  <a:pt x="3261" y="77119"/>
                  <a:pt x="3822" y="77119"/>
                </a:cubicBezTo>
                <a:cubicBezTo>
                  <a:pt x="3948" y="77119"/>
                  <a:pt x="4074" y="77134"/>
                  <a:pt x="4200" y="77166"/>
                </a:cubicBezTo>
                <a:cubicBezTo>
                  <a:pt x="4889" y="77340"/>
                  <a:pt x="5372" y="77959"/>
                  <a:pt x="5372" y="78670"/>
                </a:cubicBezTo>
                <a:cubicBezTo>
                  <a:pt x="5372" y="79381"/>
                  <a:pt x="4889" y="80001"/>
                  <a:pt x="4200" y="80174"/>
                </a:cubicBezTo>
                <a:cubicBezTo>
                  <a:pt x="4074" y="80206"/>
                  <a:pt x="3947" y="80221"/>
                  <a:pt x="3821" y="80221"/>
                </a:cubicBezTo>
                <a:cubicBezTo>
                  <a:pt x="3261" y="80221"/>
                  <a:pt x="2731" y="79916"/>
                  <a:pt x="2456" y="79404"/>
                </a:cubicBezTo>
                <a:lnTo>
                  <a:pt x="0" y="79404"/>
                </a:lnTo>
                <a:lnTo>
                  <a:pt x="0" y="83427"/>
                </a:lnTo>
                <a:lnTo>
                  <a:pt x="2456" y="83427"/>
                </a:lnTo>
                <a:cubicBezTo>
                  <a:pt x="2731" y="82915"/>
                  <a:pt x="3261" y="82609"/>
                  <a:pt x="3821" y="82609"/>
                </a:cubicBezTo>
                <a:cubicBezTo>
                  <a:pt x="3947" y="82609"/>
                  <a:pt x="4074" y="82625"/>
                  <a:pt x="4200" y="82656"/>
                </a:cubicBezTo>
                <a:cubicBezTo>
                  <a:pt x="4890" y="82830"/>
                  <a:pt x="5372" y="83450"/>
                  <a:pt x="5372" y="84161"/>
                </a:cubicBezTo>
                <a:cubicBezTo>
                  <a:pt x="5372" y="84871"/>
                  <a:pt x="4890" y="85492"/>
                  <a:pt x="4200" y="85665"/>
                </a:cubicBezTo>
                <a:cubicBezTo>
                  <a:pt x="4074" y="85697"/>
                  <a:pt x="3947" y="85712"/>
                  <a:pt x="3821" y="85712"/>
                </a:cubicBezTo>
                <a:cubicBezTo>
                  <a:pt x="3261" y="85712"/>
                  <a:pt x="2731" y="85407"/>
                  <a:pt x="2456" y="84896"/>
                </a:cubicBezTo>
                <a:lnTo>
                  <a:pt x="0" y="84896"/>
                </a:lnTo>
                <a:lnTo>
                  <a:pt x="0" y="88918"/>
                </a:lnTo>
                <a:lnTo>
                  <a:pt x="2456" y="88918"/>
                </a:lnTo>
                <a:cubicBezTo>
                  <a:pt x="2731" y="88407"/>
                  <a:pt x="3261" y="88102"/>
                  <a:pt x="3821" y="88102"/>
                </a:cubicBezTo>
                <a:cubicBezTo>
                  <a:pt x="3946" y="88102"/>
                  <a:pt x="4073" y="88117"/>
                  <a:pt x="4199" y="88149"/>
                </a:cubicBezTo>
                <a:cubicBezTo>
                  <a:pt x="4889" y="88322"/>
                  <a:pt x="5371" y="88942"/>
                  <a:pt x="5371" y="89652"/>
                </a:cubicBezTo>
                <a:cubicBezTo>
                  <a:pt x="5371" y="90363"/>
                  <a:pt x="4889" y="90983"/>
                  <a:pt x="4199" y="91157"/>
                </a:cubicBezTo>
                <a:cubicBezTo>
                  <a:pt x="4073" y="91188"/>
                  <a:pt x="3946" y="91204"/>
                  <a:pt x="3821" y="91204"/>
                </a:cubicBezTo>
                <a:cubicBezTo>
                  <a:pt x="3261" y="91204"/>
                  <a:pt x="2731" y="90899"/>
                  <a:pt x="2456" y="90387"/>
                </a:cubicBezTo>
                <a:lnTo>
                  <a:pt x="0" y="90387"/>
                </a:lnTo>
                <a:lnTo>
                  <a:pt x="0" y="97420"/>
                </a:lnTo>
                <a:lnTo>
                  <a:pt x="168704" y="97420"/>
                </a:lnTo>
                <a:lnTo>
                  <a:pt x="168704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chemeClr val="dk1">
                <a:alpha val="23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3045526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Title and text 3">
    <p:bg>
      <p:bgPr>
        <a:solidFill>
          <a:schemeClr val="dk2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9" name="Google Shape;139;p17"/>
          <p:cNvSpPr txBox="1">
            <a:spLocks noGrp="1"/>
          </p:cNvSpPr>
          <p:nvPr>
            <p:ph type="title"/>
          </p:nvPr>
        </p:nvSpPr>
        <p:spPr>
          <a:xfrm>
            <a:off x="6096000" y="715200"/>
            <a:ext cx="5126400" cy="6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3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9pPr>
          </a:lstStyle>
          <a:p>
            <a:endParaRPr/>
          </a:p>
        </p:txBody>
      </p:sp>
      <p:sp>
        <p:nvSpPr>
          <p:cNvPr id="140" name="Google Shape;140;p17"/>
          <p:cNvSpPr txBox="1">
            <a:spLocks noGrp="1"/>
          </p:cNvSpPr>
          <p:nvPr>
            <p:ph type="subTitle" idx="1"/>
          </p:nvPr>
        </p:nvSpPr>
        <p:spPr>
          <a:xfrm>
            <a:off x="6894400" y="1435333"/>
            <a:ext cx="4328000" cy="9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 sz="1867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 sz="1867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 sz="1867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 sz="1867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 sz="1867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 sz="1867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 sz="1867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 sz="1867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 sz="1867"/>
            </a:lvl9pPr>
          </a:lstStyle>
          <a:p>
            <a:endParaRPr/>
          </a:p>
        </p:txBody>
      </p:sp>
      <p:sp>
        <p:nvSpPr>
          <p:cNvPr id="141" name="Google Shape;141;p17"/>
          <p:cNvSpPr/>
          <p:nvPr/>
        </p:nvSpPr>
        <p:spPr>
          <a:xfrm rot="8867062" flipH="1">
            <a:off x="10896786" y="-4119914"/>
            <a:ext cx="10298473" cy="5374844"/>
          </a:xfrm>
          <a:custGeom>
            <a:avLst/>
            <a:gdLst/>
            <a:ahLst/>
            <a:cxnLst/>
            <a:rect l="l" t="t" r="r" b="b"/>
            <a:pathLst>
              <a:path w="168704" h="97420" extrusionOk="0">
                <a:moveTo>
                  <a:pt x="0" y="1"/>
                </a:moveTo>
                <a:lnTo>
                  <a:pt x="0" y="6544"/>
                </a:lnTo>
                <a:lnTo>
                  <a:pt x="2456" y="6544"/>
                </a:lnTo>
                <a:cubicBezTo>
                  <a:pt x="2731" y="6033"/>
                  <a:pt x="3261" y="5728"/>
                  <a:pt x="3821" y="5728"/>
                </a:cubicBezTo>
                <a:cubicBezTo>
                  <a:pt x="3947" y="5728"/>
                  <a:pt x="4074" y="5743"/>
                  <a:pt x="4200" y="5775"/>
                </a:cubicBezTo>
                <a:cubicBezTo>
                  <a:pt x="4889" y="5948"/>
                  <a:pt x="5371" y="6568"/>
                  <a:pt x="5371" y="7279"/>
                </a:cubicBezTo>
                <a:cubicBezTo>
                  <a:pt x="5371" y="7990"/>
                  <a:pt x="4889" y="8609"/>
                  <a:pt x="4200" y="8782"/>
                </a:cubicBezTo>
                <a:cubicBezTo>
                  <a:pt x="4074" y="8814"/>
                  <a:pt x="3946" y="8830"/>
                  <a:pt x="3820" y="8830"/>
                </a:cubicBezTo>
                <a:cubicBezTo>
                  <a:pt x="3260" y="8830"/>
                  <a:pt x="2730" y="8524"/>
                  <a:pt x="2456" y="8013"/>
                </a:cubicBezTo>
                <a:lnTo>
                  <a:pt x="0" y="8013"/>
                </a:lnTo>
                <a:lnTo>
                  <a:pt x="0" y="12036"/>
                </a:lnTo>
                <a:lnTo>
                  <a:pt x="2456" y="12036"/>
                </a:lnTo>
                <a:cubicBezTo>
                  <a:pt x="2731" y="11524"/>
                  <a:pt x="3261" y="11219"/>
                  <a:pt x="3821" y="11219"/>
                </a:cubicBezTo>
                <a:cubicBezTo>
                  <a:pt x="3947" y="11219"/>
                  <a:pt x="4074" y="11235"/>
                  <a:pt x="4200" y="11266"/>
                </a:cubicBezTo>
                <a:cubicBezTo>
                  <a:pt x="4889" y="11440"/>
                  <a:pt x="5372" y="12060"/>
                  <a:pt x="5372" y="12771"/>
                </a:cubicBezTo>
                <a:cubicBezTo>
                  <a:pt x="5372" y="13481"/>
                  <a:pt x="4889" y="14101"/>
                  <a:pt x="4200" y="14274"/>
                </a:cubicBezTo>
                <a:cubicBezTo>
                  <a:pt x="4074" y="14306"/>
                  <a:pt x="3946" y="14321"/>
                  <a:pt x="3820" y="14321"/>
                </a:cubicBezTo>
                <a:cubicBezTo>
                  <a:pt x="3260" y="14321"/>
                  <a:pt x="2730" y="14016"/>
                  <a:pt x="2456" y="13505"/>
                </a:cubicBezTo>
                <a:lnTo>
                  <a:pt x="0" y="13505"/>
                </a:lnTo>
                <a:lnTo>
                  <a:pt x="0" y="17527"/>
                </a:lnTo>
                <a:lnTo>
                  <a:pt x="2456" y="17527"/>
                </a:lnTo>
                <a:cubicBezTo>
                  <a:pt x="2730" y="17016"/>
                  <a:pt x="3260" y="16711"/>
                  <a:pt x="3820" y="16711"/>
                </a:cubicBezTo>
                <a:cubicBezTo>
                  <a:pt x="3946" y="16711"/>
                  <a:pt x="4074" y="16726"/>
                  <a:pt x="4200" y="16758"/>
                </a:cubicBezTo>
                <a:cubicBezTo>
                  <a:pt x="4889" y="16931"/>
                  <a:pt x="5372" y="17552"/>
                  <a:pt x="5372" y="18262"/>
                </a:cubicBezTo>
                <a:cubicBezTo>
                  <a:pt x="5372" y="18973"/>
                  <a:pt x="4889" y="19592"/>
                  <a:pt x="4200" y="19766"/>
                </a:cubicBezTo>
                <a:cubicBezTo>
                  <a:pt x="4074" y="19798"/>
                  <a:pt x="3946" y="19813"/>
                  <a:pt x="3820" y="19813"/>
                </a:cubicBezTo>
                <a:cubicBezTo>
                  <a:pt x="3260" y="19813"/>
                  <a:pt x="2730" y="19507"/>
                  <a:pt x="2456" y="18996"/>
                </a:cubicBezTo>
                <a:lnTo>
                  <a:pt x="0" y="18996"/>
                </a:lnTo>
                <a:lnTo>
                  <a:pt x="0" y="23019"/>
                </a:lnTo>
                <a:lnTo>
                  <a:pt x="2456" y="23019"/>
                </a:lnTo>
                <a:cubicBezTo>
                  <a:pt x="2730" y="22508"/>
                  <a:pt x="3260" y="22202"/>
                  <a:pt x="3820" y="22202"/>
                </a:cubicBezTo>
                <a:cubicBezTo>
                  <a:pt x="3946" y="22202"/>
                  <a:pt x="4074" y="22218"/>
                  <a:pt x="4200" y="22250"/>
                </a:cubicBezTo>
                <a:cubicBezTo>
                  <a:pt x="4889" y="22423"/>
                  <a:pt x="5372" y="23042"/>
                  <a:pt x="5372" y="23753"/>
                </a:cubicBezTo>
                <a:cubicBezTo>
                  <a:pt x="5372" y="24465"/>
                  <a:pt x="4889" y="25084"/>
                  <a:pt x="4200" y="25257"/>
                </a:cubicBezTo>
                <a:cubicBezTo>
                  <a:pt x="4074" y="25289"/>
                  <a:pt x="3946" y="25305"/>
                  <a:pt x="3820" y="25305"/>
                </a:cubicBezTo>
                <a:cubicBezTo>
                  <a:pt x="3260" y="25305"/>
                  <a:pt x="2730" y="24999"/>
                  <a:pt x="2456" y="24488"/>
                </a:cubicBezTo>
                <a:lnTo>
                  <a:pt x="0" y="24488"/>
                </a:lnTo>
                <a:lnTo>
                  <a:pt x="0" y="28511"/>
                </a:lnTo>
                <a:lnTo>
                  <a:pt x="2456" y="28511"/>
                </a:lnTo>
                <a:cubicBezTo>
                  <a:pt x="2730" y="28000"/>
                  <a:pt x="3260" y="27694"/>
                  <a:pt x="3820" y="27694"/>
                </a:cubicBezTo>
                <a:cubicBezTo>
                  <a:pt x="3946" y="27694"/>
                  <a:pt x="4074" y="27710"/>
                  <a:pt x="4200" y="27742"/>
                </a:cubicBezTo>
                <a:cubicBezTo>
                  <a:pt x="4889" y="27915"/>
                  <a:pt x="5372" y="28534"/>
                  <a:pt x="5372" y="29245"/>
                </a:cubicBezTo>
                <a:cubicBezTo>
                  <a:pt x="5372" y="29955"/>
                  <a:pt x="4889" y="30576"/>
                  <a:pt x="4200" y="30749"/>
                </a:cubicBezTo>
                <a:cubicBezTo>
                  <a:pt x="4074" y="30781"/>
                  <a:pt x="3946" y="30796"/>
                  <a:pt x="3820" y="30796"/>
                </a:cubicBezTo>
                <a:cubicBezTo>
                  <a:pt x="3260" y="30796"/>
                  <a:pt x="2730" y="30491"/>
                  <a:pt x="2456" y="29980"/>
                </a:cubicBezTo>
                <a:lnTo>
                  <a:pt x="0" y="29980"/>
                </a:lnTo>
                <a:lnTo>
                  <a:pt x="0" y="34003"/>
                </a:lnTo>
                <a:lnTo>
                  <a:pt x="2456" y="34003"/>
                </a:lnTo>
                <a:cubicBezTo>
                  <a:pt x="2730" y="33492"/>
                  <a:pt x="3260" y="33186"/>
                  <a:pt x="3820" y="33186"/>
                </a:cubicBezTo>
                <a:cubicBezTo>
                  <a:pt x="3946" y="33186"/>
                  <a:pt x="4074" y="33201"/>
                  <a:pt x="4200" y="33233"/>
                </a:cubicBezTo>
                <a:cubicBezTo>
                  <a:pt x="4889" y="33407"/>
                  <a:pt x="5372" y="34026"/>
                  <a:pt x="5372" y="34736"/>
                </a:cubicBezTo>
                <a:cubicBezTo>
                  <a:pt x="5372" y="35447"/>
                  <a:pt x="4889" y="36067"/>
                  <a:pt x="4200" y="36241"/>
                </a:cubicBezTo>
                <a:cubicBezTo>
                  <a:pt x="4074" y="36272"/>
                  <a:pt x="3947" y="36288"/>
                  <a:pt x="3821" y="36288"/>
                </a:cubicBezTo>
                <a:cubicBezTo>
                  <a:pt x="3261" y="36288"/>
                  <a:pt x="2731" y="35983"/>
                  <a:pt x="2456" y="35471"/>
                </a:cubicBezTo>
                <a:lnTo>
                  <a:pt x="0" y="35471"/>
                </a:lnTo>
                <a:lnTo>
                  <a:pt x="0" y="39494"/>
                </a:lnTo>
                <a:lnTo>
                  <a:pt x="2456" y="39494"/>
                </a:lnTo>
                <a:cubicBezTo>
                  <a:pt x="2730" y="38983"/>
                  <a:pt x="3260" y="38678"/>
                  <a:pt x="3820" y="38678"/>
                </a:cubicBezTo>
                <a:cubicBezTo>
                  <a:pt x="3946" y="38678"/>
                  <a:pt x="4074" y="38693"/>
                  <a:pt x="4200" y="38725"/>
                </a:cubicBezTo>
                <a:cubicBezTo>
                  <a:pt x="4889" y="38898"/>
                  <a:pt x="5372" y="39517"/>
                  <a:pt x="5372" y="40228"/>
                </a:cubicBezTo>
                <a:cubicBezTo>
                  <a:pt x="5372" y="40939"/>
                  <a:pt x="4889" y="41559"/>
                  <a:pt x="4200" y="41732"/>
                </a:cubicBezTo>
                <a:cubicBezTo>
                  <a:pt x="4074" y="41764"/>
                  <a:pt x="3947" y="41779"/>
                  <a:pt x="3821" y="41779"/>
                </a:cubicBezTo>
                <a:cubicBezTo>
                  <a:pt x="3261" y="41779"/>
                  <a:pt x="2731" y="41474"/>
                  <a:pt x="2456" y="40963"/>
                </a:cubicBezTo>
                <a:lnTo>
                  <a:pt x="0" y="40963"/>
                </a:lnTo>
                <a:lnTo>
                  <a:pt x="0" y="44986"/>
                </a:lnTo>
                <a:lnTo>
                  <a:pt x="2456" y="44986"/>
                </a:lnTo>
                <a:cubicBezTo>
                  <a:pt x="2731" y="44474"/>
                  <a:pt x="3261" y="44169"/>
                  <a:pt x="3822" y="44169"/>
                </a:cubicBezTo>
                <a:cubicBezTo>
                  <a:pt x="3948" y="44169"/>
                  <a:pt x="4074" y="44184"/>
                  <a:pt x="4200" y="44216"/>
                </a:cubicBezTo>
                <a:cubicBezTo>
                  <a:pt x="4889" y="44390"/>
                  <a:pt x="5372" y="45009"/>
                  <a:pt x="5372" y="45720"/>
                </a:cubicBezTo>
                <a:cubicBezTo>
                  <a:pt x="5372" y="46431"/>
                  <a:pt x="4889" y="47051"/>
                  <a:pt x="4200" y="47224"/>
                </a:cubicBezTo>
                <a:cubicBezTo>
                  <a:pt x="4074" y="47256"/>
                  <a:pt x="3947" y="47271"/>
                  <a:pt x="3821" y="47271"/>
                </a:cubicBezTo>
                <a:cubicBezTo>
                  <a:pt x="3261" y="47271"/>
                  <a:pt x="2731" y="46966"/>
                  <a:pt x="2456" y="46455"/>
                </a:cubicBezTo>
                <a:lnTo>
                  <a:pt x="0" y="46455"/>
                </a:lnTo>
                <a:lnTo>
                  <a:pt x="0" y="50478"/>
                </a:lnTo>
                <a:lnTo>
                  <a:pt x="2456" y="50478"/>
                </a:lnTo>
                <a:cubicBezTo>
                  <a:pt x="2730" y="49967"/>
                  <a:pt x="3260" y="49661"/>
                  <a:pt x="3820" y="49661"/>
                </a:cubicBezTo>
                <a:cubicBezTo>
                  <a:pt x="3946" y="49661"/>
                  <a:pt x="4074" y="49676"/>
                  <a:pt x="4200" y="49708"/>
                </a:cubicBezTo>
                <a:cubicBezTo>
                  <a:pt x="4889" y="49882"/>
                  <a:pt x="5372" y="50501"/>
                  <a:pt x="5372" y="51212"/>
                </a:cubicBezTo>
                <a:cubicBezTo>
                  <a:pt x="5372" y="51922"/>
                  <a:pt x="4889" y="52543"/>
                  <a:pt x="4200" y="52716"/>
                </a:cubicBezTo>
                <a:cubicBezTo>
                  <a:pt x="4074" y="52747"/>
                  <a:pt x="3947" y="52763"/>
                  <a:pt x="3821" y="52763"/>
                </a:cubicBezTo>
                <a:cubicBezTo>
                  <a:pt x="3261" y="52763"/>
                  <a:pt x="2731" y="52458"/>
                  <a:pt x="2456" y="51947"/>
                </a:cubicBezTo>
                <a:lnTo>
                  <a:pt x="0" y="51947"/>
                </a:lnTo>
                <a:lnTo>
                  <a:pt x="0" y="55969"/>
                </a:lnTo>
                <a:lnTo>
                  <a:pt x="2456" y="55969"/>
                </a:lnTo>
                <a:cubicBezTo>
                  <a:pt x="2731" y="55457"/>
                  <a:pt x="3261" y="55152"/>
                  <a:pt x="3821" y="55152"/>
                </a:cubicBezTo>
                <a:cubicBezTo>
                  <a:pt x="3947" y="55152"/>
                  <a:pt x="4074" y="55167"/>
                  <a:pt x="4200" y="55199"/>
                </a:cubicBezTo>
                <a:cubicBezTo>
                  <a:pt x="4889" y="55372"/>
                  <a:pt x="5372" y="55992"/>
                  <a:pt x="5372" y="56703"/>
                </a:cubicBezTo>
                <a:cubicBezTo>
                  <a:pt x="5372" y="57414"/>
                  <a:pt x="4889" y="58034"/>
                  <a:pt x="4200" y="58207"/>
                </a:cubicBezTo>
                <a:cubicBezTo>
                  <a:pt x="4074" y="58239"/>
                  <a:pt x="3947" y="58254"/>
                  <a:pt x="3821" y="58254"/>
                </a:cubicBezTo>
                <a:cubicBezTo>
                  <a:pt x="3261" y="58254"/>
                  <a:pt x="2731" y="57949"/>
                  <a:pt x="2456" y="57437"/>
                </a:cubicBezTo>
                <a:lnTo>
                  <a:pt x="0" y="57437"/>
                </a:lnTo>
                <a:lnTo>
                  <a:pt x="0" y="61461"/>
                </a:lnTo>
                <a:lnTo>
                  <a:pt x="2456" y="61461"/>
                </a:lnTo>
                <a:cubicBezTo>
                  <a:pt x="2731" y="60949"/>
                  <a:pt x="3261" y="60644"/>
                  <a:pt x="3821" y="60644"/>
                </a:cubicBezTo>
                <a:cubicBezTo>
                  <a:pt x="3947" y="60644"/>
                  <a:pt x="4074" y="60659"/>
                  <a:pt x="4200" y="60691"/>
                </a:cubicBezTo>
                <a:cubicBezTo>
                  <a:pt x="4889" y="60864"/>
                  <a:pt x="5372" y="61484"/>
                  <a:pt x="5372" y="62195"/>
                </a:cubicBezTo>
                <a:cubicBezTo>
                  <a:pt x="5372" y="62906"/>
                  <a:pt x="4889" y="63526"/>
                  <a:pt x="4200" y="63699"/>
                </a:cubicBezTo>
                <a:cubicBezTo>
                  <a:pt x="4074" y="63731"/>
                  <a:pt x="3947" y="63746"/>
                  <a:pt x="3821" y="63746"/>
                </a:cubicBezTo>
                <a:cubicBezTo>
                  <a:pt x="3261" y="63746"/>
                  <a:pt x="2731" y="63441"/>
                  <a:pt x="2456" y="62929"/>
                </a:cubicBezTo>
                <a:lnTo>
                  <a:pt x="0" y="62929"/>
                </a:lnTo>
                <a:lnTo>
                  <a:pt x="0" y="66953"/>
                </a:lnTo>
                <a:lnTo>
                  <a:pt x="2456" y="66953"/>
                </a:lnTo>
                <a:cubicBezTo>
                  <a:pt x="2731" y="66441"/>
                  <a:pt x="3261" y="66135"/>
                  <a:pt x="3821" y="66135"/>
                </a:cubicBezTo>
                <a:cubicBezTo>
                  <a:pt x="3947" y="66135"/>
                  <a:pt x="4074" y="66151"/>
                  <a:pt x="4200" y="66182"/>
                </a:cubicBezTo>
                <a:cubicBezTo>
                  <a:pt x="4889" y="66356"/>
                  <a:pt x="5372" y="66976"/>
                  <a:pt x="5372" y="67687"/>
                </a:cubicBezTo>
                <a:cubicBezTo>
                  <a:pt x="5372" y="68397"/>
                  <a:pt x="4889" y="69018"/>
                  <a:pt x="4200" y="69191"/>
                </a:cubicBezTo>
                <a:cubicBezTo>
                  <a:pt x="4074" y="69223"/>
                  <a:pt x="3947" y="69238"/>
                  <a:pt x="3821" y="69238"/>
                </a:cubicBezTo>
                <a:cubicBezTo>
                  <a:pt x="3261" y="69238"/>
                  <a:pt x="2731" y="68933"/>
                  <a:pt x="2456" y="68421"/>
                </a:cubicBezTo>
                <a:lnTo>
                  <a:pt x="0" y="68421"/>
                </a:lnTo>
                <a:lnTo>
                  <a:pt x="0" y="72443"/>
                </a:lnTo>
                <a:lnTo>
                  <a:pt x="2456" y="72443"/>
                </a:lnTo>
                <a:cubicBezTo>
                  <a:pt x="2731" y="71932"/>
                  <a:pt x="3261" y="71627"/>
                  <a:pt x="3821" y="71627"/>
                </a:cubicBezTo>
                <a:cubicBezTo>
                  <a:pt x="3947" y="71627"/>
                  <a:pt x="4074" y="71642"/>
                  <a:pt x="4200" y="71674"/>
                </a:cubicBezTo>
                <a:cubicBezTo>
                  <a:pt x="4889" y="71847"/>
                  <a:pt x="5372" y="72468"/>
                  <a:pt x="5372" y="73178"/>
                </a:cubicBezTo>
                <a:cubicBezTo>
                  <a:pt x="5372" y="73889"/>
                  <a:pt x="4889" y="74509"/>
                  <a:pt x="4200" y="74683"/>
                </a:cubicBezTo>
                <a:cubicBezTo>
                  <a:pt x="4074" y="74714"/>
                  <a:pt x="3947" y="74730"/>
                  <a:pt x="3821" y="74730"/>
                </a:cubicBezTo>
                <a:cubicBezTo>
                  <a:pt x="3261" y="74730"/>
                  <a:pt x="2731" y="74424"/>
                  <a:pt x="2456" y="73912"/>
                </a:cubicBezTo>
                <a:lnTo>
                  <a:pt x="0" y="73912"/>
                </a:lnTo>
                <a:lnTo>
                  <a:pt x="0" y="77936"/>
                </a:lnTo>
                <a:lnTo>
                  <a:pt x="2456" y="77936"/>
                </a:lnTo>
                <a:cubicBezTo>
                  <a:pt x="2731" y="77425"/>
                  <a:pt x="3261" y="77119"/>
                  <a:pt x="3822" y="77119"/>
                </a:cubicBezTo>
                <a:cubicBezTo>
                  <a:pt x="3948" y="77119"/>
                  <a:pt x="4074" y="77134"/>
                  <a:pt x="4200" y="77166"/>
                </a:cubicBezTo>
                <a:cubicBezTo>
                  <a:pt x="4889" y="77340"/>
                  <a:pt x="5372" y="77959"/>
                  <a:pt x="5372" y="78670"/>
                </a:cubicBezTo>
                <a:cubicBezTo>
                  <a:pt x="5372" y="79381"/>
                  <a:pt x="4889" y="80001"/>
                  <a:pt x="4200" y="80174"/>
                </a:cubicBezTo>
                <a:cubicBezTo>
                  <a:pt x="4074" y="80206"/>
                  <a:pt x="3947" y="80221"/>
                  <a:pt x="3821" y="80221"/>
                </a:cubicBezTo>
                <a:cubicBezTo>
                  <a:pt x="3261" y="80221"/>
                  <a:pt x="2731" y="79916"/>
                  <a:pt x="2456" y="79404"/>
                </a:cubicBezTo>
                <a:lnTo>
                  <a:pt x="0" y="79404"/>
                </a:lnTo>
                <a:lnTo>
                  <a:pt x="0" y="83427"/>
                </a:lnTo>
                <a:lnTo>
                  <a:pt x="2456" y="83427"/>
                </a:lnTo>
                <a:cubicBezTo>
                  <a:pt x="2731" y="82915"/>
                  <a:pt x="3261" y="82609"/>
                  <a:pt x="3821" y="82609"/>
                </a:cubicBezTo>
                <a:cubicBezTo>
                  <a:pt x="3947" y="82609"/>
                  <a:pt x="4074" y="82625"/>
                  <a:pt x="4200" y="82656"/>
                </a:cubicBezTo>
                <a:cubicBezTo>
                  <a:pt x="4890" y="82830"/>
                  <a:pt x="5372" y="83450"/>
                  <a:pt x="5372" y="84161"/>
                </a:cubicBezTo>
                <a:cubicBezTo>
                  <a:pt x="5372" y="84871"/>
                  <a:pt x="4890" y="85492"/>
                  <a:pt x="4200" y="85665"/>
                </a:cubicBezTo>
                <a:cubicBezTo>
                  <a:pt x="4074" y="85697"/>
                  <a:pt x="3947" y="85712"/>
                  <a:pt x="3821" y="85712"/>
                </a:cubicBezTo>
                <a:cubicBezTo>
                  <a:pt x="3261" y="85712"/>
                  <a:pt x="2731" y="85407"/>
                  <a:pt x="2456" y="84896"/>
                </a:cubicBezTo>
                <a:lnTo>
                  <a:pt x="0" y="84896"/>
                </a:lnTo>
                <a:lnTo>
                  <a:pt x="0" y="88918"/>
                </a:lnTo>
                <a:lnTo>
                  <a:pt x="2456" y="88918"/>
                </a:lnTo>
                <a:cubicBezTo>
                  <a:pt x="2731" y="88407"/>
                  <a:pt x="3261" y="88102"/>
                  <a:pt x="3821" y="88102"/>
                </a:cubicBezTo>
                <a:cubicBezTo>
                  <a:pt x="3946" y="88102"/>
                  <a:pt x="4073" y="88117"/>
                  <a:pt x="4199" y="88149"/>
                </a:cubicBezTo>
                <a:cubicBezTo>
                  <a:pt x="4889" y="88322"/>
                  <a:pt x="5371" y="88942"/>
                  <a:pt x="5371" y="89652"/>
                </a:cubicBezTo>
                <a:cubicBezTo>
                  <a:pt x="5371" y="90363"/>
                  <a:pt x="4889" y="90983"/>
                  <a:pt x="4199" y="91157"/>
                </a:cubicBezTo>
                <a:cubicBezTo>
                  <a:pt x="4073" y="91188"/>
                  <a:pt x="3946" y="91204"/>
                  <a:pt x="3821" y="91204"/>
                </a:cubicBezTo>
                <a:cubicBezTo>
                  <a:pt x="3261" y="91204"/>
                  <a:pt x="2731" y="90899"/>
                  <a:pt x="2456" y="90387"/>
                </a:cubicBezTo>
                <a:lnTo>
                  <a:pt x="0" y="90387"/>
                </a:lnTo>
                <a:lnTo>
                  <a:pt x="0" y="97420"/>
                </a:lnTo>
                <a:lnTo>
                  <a:pt x="168704" y="97420"/>
                </a:lnTo>
                <a:lnTo>
                  <a:pt x="168704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chemeClr val="dk1">
                <a:alpha val="23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8877762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Title and text 4">
    <p:bg>
      <p:bgPr>
        <a:solidFill>
          <a:schemeClr val="dk2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8"/>
          <p:cNvSpPr/>
          <p:nvPr/>
        </p:nvSpPr>
        <p:spPr>
          <a:xfrm>
            <a:off x="0" y="-16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4" name="Google Shape;144;p18"/>
          <p:cNvSpPr txBox="1">
            <a:spLocks noGrp="1"/>
          </p:cNvSpPr>
          <p:nvPr>
            <p:ph type="title"/>
          </p:nvPr>
        </p:nvSpPr>
        <p:spPr>
          <a:xfrm>
            <a:off x="950400" y="2457567"/>
            <a:ext cx="5783200" cy="6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9pPr>
          </a:lstStyle>
          <a:p>
            <a:endParaRPr/>
          </a:p>
        </p:txBody>
      </p:sp>
      <p:sp>
        <p:nvSpPr>
          <p:cNvPr id="145" name="Google Shape;145;p18"/>
          <p:cNvSpPr txBox="1">
            <a:spLocks noGrp="1"/>
          </p:cNvSpPr>
          <p:nvPr>
            <p:ph type="subTitle" idx="1"/>
          </p:nvPr>
        </p:nvSpPr>
        <p:spPr>
          <a:xfrm>
            <a:off x="950400" y="3183167"/>
            <a:ext cx="4329200" cy="9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 sz="1867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 sz="1867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 sz="1867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 sz="1867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 sz="1867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 sz="1867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 sz="1867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 sz="1867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 sz="1867"/>
            </a:lvl9pPr>
          </a:lstStyle>
          <a:p>
            <a:endParaRPr/>
          </a:p>
        </p:txBody>
      </p:sp>
      <p:sp>
        <p:nvSpPr>
          <p:cNvPr id="146" name="Google Shape;146;p18"/>
          <p:cNvSpPr/>
          <p:nvPr/>
        </p:nvSpPr>
        <p:spPr>
          <a:xfrm rot="-5362386">
            <a:off x="-205327" y="-5854088"/>
            <a:ext cx="9456988" cy="4936248"/>
          </a:xfrm>
          <a:custGeom>
            <a:avLst/>
            <a:gdLst/>
            <a:ahLst/>
            <a:cxnLst/>
            <a:rect l="l" t="t" r="r" b="b"/>
            <a:pathLst>
              <a:path w="168704" h="97420" extrusionOk="0">
                <a:moveTo>
                  <a:pt x="0" y="1"/>
                </a:moveTo>
                <a:lnTo>
                  <a:pt x="0" y="6544"/>
                </a:lnTo>
                <a:lnTo>
                  <a:pt x="2456" y="6544"/>
                </a:lnTo>
                <a:cubicBezTo>
                  <a:pt x="2731" y="6033"/>
                  <a:pt x="3261" y="5728"/>
                  <a:pt x="3821" y="5728"/>
                </a:cubicBezTo>
                <a:cubicBezTo>
                  <a:pt x="3947" y="5728"/>
                  <a:pt x="4074" y="5743"/>
                  <a:pt x="4200" y="5775"/>
                </a:cubicBezTo>
                <a:cubicBezTo>
                  <a:pt x="4889" y="5948"/>
                  <a:pt x="5371" y="6568"/>
                  <a:pt x="5371" y="7279"/>
                </a:cubicBezTo>
                <a:cubicBezTo>
                  <a:pt x="5371" y="7990"/>
                  <a:pt x="4889" y="8609"/>
                  <a:pt x="4200" y="8782"/>
                </a:cubicBezTo>
                <a:cubicBezTo>
                  <a:pt x="4074" y="8814"/>
                  <a:pt x="3946" y="8830"/>
                  <a:pt x="3820" y="8830"/>
                </a:cubicBezTo>
                <a:cubicBezTo>
                  <a:pt x="3260" y="8830"/>
                  <a:pt x="2730" y="8524"/>
                  <a:pt x="2456" y="8013"/>
                </a:cubicBezTo>
                <a:lnTo>
                  <a:pt x="0" y="8013"/>
                </a:lnTo>
                <a:lnTo>
                  <a:pt x="0" y="12036"/>
                </a:lnTo>
                <a:lnTo>
                  <a:pt x="2456" y="12036"/>
                </a:lnTo>
                <a:cubicBezTo>
                  <a:pt x="2731" y="11524"/>
                  <a:pt x="3261" y="11219"/>
                  <a:pt x="3821" y="11219"/>
                </a:cubicBezTo>
                <a:cubicBezTo>
                  <a:pt x="3947" y="11219"/>
                  <a:pt x="4074" y="11235"/>
                  <a:pt x="4200" y="11266"/>
                </a:cubicBezTo>
                <a:cubicBezTo>
                  <a:pt x="4889" y="11440"/>
                  <a:pt x="5372" y="12060"/>
                  <a:pt x="5372" y="12771"/>
                </a:cubicBezTo>
                <a:cubicBezTo>
                  <a:pt x="5372" y="13481"/>
                  <a:pt x="4889" y="14101"/>
                  <a:pt x="4200" y="14274"/>
                </a:cubicBezTo>
                <a:cubicBezTo>
                  <a:pt x="4074" y="14306"/>
                  <a:pt x="3946" y="14321"/>
                  <a:pt x="3820" y="14321"/>
                </a:cubicBezTo>
                <a:cubicBezTo>
                  <a:pt x="3260" y="14321"/>
                  <a:pt x="2730" y="14016"/>
                  <a:pt x="2456" y="13505"/>
                </a:cubicBezTo>
                <a:lnTo>
                  <a:pt x="0" y="13505"/>
                </a:lnTo>
                <a:lnTo>
                  <a:pt x="0" y="17527"/>
                </a:lnTo>
                <a:lnTo>
                  <a:pt x="2456" y="17527"/>
                </a:lnTo>
                <a:cubicBezTo>
                  <a:pt x="2730" y="17016"/>
                  <a:pt x="3260" y="16711"/>
                  <a:pt x="3820" y="16711"/>
                </a:cubicBezTo>
                <a:cubicBezTo>
                  <a:pt x="3946" y="16711"/>
                  <a:pt x="4074" y="16726"/>
                  <a:pt x="4200" y="16758"/>
                </a:cubicBezTo>
                <a:cubicBezTo>
                  <a:pt x="4889" y="16931"/>
                  <a:pt x="5372" y="17552"/>
                  <a:pt x="5372" y="18262"/>
                </a:cubicBezTo>
                <a:cubicBezTo>
                  <a:pt x="5372" y="18973"/>
                  <a:pt x="4889" y="19592"/>
                  <a:pt x="4200" y="19766"/>
                </a:cubicBezTo>
                <a:cubicBezTo>
                  <a:pt x="4074" y="19798"/>
                  <a:pt x="3946" y="19813"/>
                  <a:pt x="3820" y="19813"/>
                </a:cubicBezTo>
                <a:cubicBezTo>
                  <a:pt x="3260" y="19813"/>
                  <a:pt x="2730" y="19507"/>
                  <a:pt x="2456" y="18996"/>
                </a:cubicBezTo>
                <a:lnTo>
                  <a:pt x="0" y="18996"/>
                </a:lnTo>
                <a:lnTo>
                  <a:pt x="0" y="23019"/>
                </a:lnTo>
                <a:lnTo>
                  <a:pt x="2456" y="23019"/>
                </a:lnTo>
                <a:cubicBezTo>
                  <a:pt x="2730" y="22508"/>
                  <a:pt x="3260" y="22202"/>
                  <a:pt x="3820" y="22202"/>
                </a:cubicBezTo>
                <a:cubicBezTo>
                  <a:pt x="3946" y="22202"/>
                  <a:pt x="4074" y="22218"/>
                  <a:pt x="4200" y="22250"/>
                </a:cubicBezTo>
                <a:cubicBezTo>
                  <a:pt x="4889" y="22423"/>
                  <a:pt x="5372" y="23042"/>
                  <a:pt x="5372" y="23753"/>
                </a:cubicBezTo>
                <a:cubicBezTo>
                  <a:pt x="5372" y="24465"/>
                  <a:pt x="4889" y="25084"/>
                  <a:pt x="4200" y="25257"/>
                </a:cubicBezTo>
                <a:cubicBezTo>
                  <a:pt x="4074" y="25289"/>
                  <a:pt x="3946" y="25305"/>
                  <a:pt x="3820" y="25305"/>
                </a:cubicBezTo>
                <a:cubicBezTo>
                  <a:pt x="3260" y="25305"/>
                  <a:pt x="2730" y="24999"/>
                  <a:pt x="2456" y="24488"/>
                </a:cubicBezTo>
                <a:lnTo>
                  <a:pt x="0" y="24488"/>
                </a:lnTo>
                <a:lnTo>
                  <a:pt x="0" y="28511"/>
                </a:lnTo>
                <a:lnTo>
                  <a:pt x="2456" y="28511"/>
                </a:lnTo>
                <a:cubicBezTo>
                  <a:pt x="2730" y="28000"/>
                  <a:pt x="3260" y="27694"/>
                  <a:pt x="3820" y="27694"/>
                </a:cubicBezTo>
                <a:cubicBezTo>
                  <a:pt x="3946" y="27694"/>
                  <a:pt x="4074" y="27710"/>
                  <a:pt x="4200" y="27742"/>
                </a:cubicBezTo>
                <a:cubicBezTo>
                  <a:pt x="4889" y="27915"/>
                  <a:pt x="5372" y="28534"/>
                  <a:pt x="5372" y="29245"/>
                </a:cubicBezTo>
                <a:cubicBezTo>
                  <a:pt x="5372" y="29955"/>
                  <a:pt x="4889" y="30576"/>
                  <a:pt x="4200" y="30749"/>
                </a:cubicBezTo>
                <a:cubicBezTo>
                  <a:pt x="4074" y="30781"/>
                  <a:pt x="3946" y="30796"/>
                  <a:pt x="3820" y="30796"/>
                </a:cubicBezTo>
                <a:cubicBezTo>
                  <a:pt x="3260" y="30796"/>
                  <a:pt x="2730" y="30491"/>
                  <a:pt x="2456" y="29980"/>
                </a:cubicBezTo>
                <a:lnTo>
                  <a:pt x="0" y="29980"/>
                </a:lnTo>
                <a:lnTo>
                  <a:pt x="0" y="34003"/>
                </a:lnTo>
                <a:lnTo>
                  <a:pt x="2456" y="34003"/>
                </a:lnTo>
                <a:cubicBezTo>
                  <a:pt x="2730" y="33492"/>
                  <a:pt x="3260" y="33186"/>
                  <a:pt x="3820" y="33186"/>
                </a:cubicBezTo>
                <a:cubicBezTo>
                  <a:pt x="3946" y="33186"/>
                  <a:pt x="4074" y="33201"/>
                  <a:pt x="4200" y="33233"/>
                </a:cubicBezTo>
                <a:cubicBezTo>
                  <a:pt x="4889" y="33407"/>
                  <a:pt x="5372" y="34026"/>
                  <a:pt x="5372" y="34736"/>
                </a:cubicBezTo>
                <a:cubicBezTo>
                  <a:pt x="5372" y="35447"/>
                  <a:pt x="4889" y="36067"/>
                  <a:pt x="4200" y="36241"/>
                </a:cubicBezTo>
                <a:cubicBezTo>
                  <a:pt x="4074" y="36272"/>
                  <a:pt x="3947" y="36288"/>
                  <a:pt x="3821" y="36288"/>
                </a:cubicBezTo>
                <a:cubicBezTo>
                  <a:pt x="3261" y="36288"/>
                  <a:pt x="2731" y="35983"/>
                  <a:pt x="2456" y="35471"/>
                </a:cubicBezTo>
                <a:lnTo>
                  <a:pt x="0" y="35471"/>
                </a:lnTo>
                <a:lnTo>
                  <a:pt x="0" y="39494"/>
                </a:lnTo>
                <a:lnTo>
                  <a:pt x="2456" y="39494"/>
                </a:lnTo>
                <a:cubicBezTo>
                  <a:pt x="2730" y="38983"/>
                  <a:pt x="3260" y="38678"/>
                  <a:pt x="3820" y="38678"/>
                </a:cubicBezTo>
                <a:cubicBezTo>
                  <a:pt x="3946" y="38678"/>
                  <a:pt x="4074" y="38693"/>
                  <a:pt x="4200" y="38725"/>
                </a:cubicBezTo>
                <a:cubicBezTo>
                  <a:pt x="4889" y="38898"/>
                  <a:pt x="5372" y="39517"/>
                  <a:pt x="5372" y="40228"/>
                </a:cubicBezTo>
                <a:cubicBezTo>
                  <a:pt x="5372" y="40939"/>
                  <a:pt x="4889" y="41559"/>
                  <a:pt x="4200" y="41732"/>
                </a:cubicBezTo>
                <a:cubicBezTo>
                  <a:pt x="4074" y="41764"/>
                  <a:pt x="3947" y="41779"/>
                  <a:pt x="3821" y="41779"/>
                </a:cubicBezTo>
                <a:cubicBezTo>
                  <a:pt x="3261" y="41779"/>
                  <a:pt x="2731" y="41474"/>
                  <a:pt x="2456" y="40963"/>
                </a:cubicBezTo>
                <a:lnTo>
                  <a:pt x="0" y="40963"/>
                </a:lnTo>
                <a:lnTo>
                  <a:pt x="0" y="44986"/>
                </a:lnTo>
                <a:lnTo>
                  <a:pt x="2456" y="44986"/>
                </a:lnTo>
                <a:cubicBezTo>
                  <a:pt x="2731" y="44474"/>
                  <a:pt x="3261" y="44169"/>
                  <a:pt x="3822" y="44169"/>
                </a:cubicBezTo>
                <a:cubicBezTo>
                  <a:pt x="3948" y="44169"/>
                  <a:pt x="4074" y="44184"/>
                  <a:pt x="4200" y="44216"/>
                </a:cubicBezTo>
                <a:cubicBezTo>
                  <a:pt x="4889" y="44390"/>
                  <a:pt x="5372" y="45009"/>
                  <a:pt x="5372" y="45720"/>
                </a:cubicBezTo>
                <a:cubicBezTo>
                  <a:pt x="5372" y="46431"/>
                  <a:pt x="4889" y="47051"/>
                  <a:pt x="4200" y="47224"/>
                </a:cubicBezTo>
                <a:cubicBezTo>
                  <a:pt x="4074" y="47256"/>
                  <a:pt x="3947" y="47271"/>
                  <a:pt x="3821" y="47271"/>
                </a:cubicBezTo>
                <a:cubicBezTo>
                  <a:pt x="3261" y="47271"/>
                  <a:pt x="2731" y="46966"/>
                  <a:pt x="2456" y="46455"/>
                </a:cubicBezTo>
                <a:lnTo>
                  <a:pt x="0" y="46455"/>
                </a:lnTo>
                <a:lnTo>
                  <a:pt x="0" y="50478"/>
                </a:lnTo>
                <a:lnTo>
                  <a:pt x="2456" y="50478"/>
                </a:lnTo>
                <a:cubicBezTo>
                  <a:pt x="2730" y="49967"/>
                  <a:pt x="3260" y="49661"/>
                  <a:pt x="3820" y="49661"/>
                </a:cubicBezTo>
                <a:cubicBezTo>
                  <a:pt x="3946" y="49661"/>
                  <a:pt x="4074" y="49676"/>
                  <a:pt x="4200" y="49708"/>
                </a:cubicBezTo>
                <a:cubicBezTo>
                  <a:pt x="4889" y="49882"/>
                  <a:pt x="5372" y="50501"/>
                  <a:pt x="5372" y="51212"/>
                </a:cubicBezTo>
                <a:cubicBezTo>
                  <a:pt x="5372" y="51922"/>
                  <a:pt x="4889" y="52543"/>
                  <a:pt x="4200" y="52716"/>
                </a:cubicBezTo>
                <a:cubicBezTo>
                  <a:pt x="4074" y="52747"/>
                  <a:pt x="3947" y="52763"/>
                  <a:pt x="3821" y="52763"/>
                </a:cubicBezTo>
                <a:cubicBezTo>
                  <a:pt x="3261" y="52763"/>
                  <a:pt x="2731" y="52458"/>
                  <a:pt x="2456" y="51947"/>
                </a:cubicBezTo>
                <a:lnTo>
                  <a:pt x="0" y="51947"/>
                </a:lnTo>
                <a:lnTo>
                  <a:pt x="0" y="55969"/>
                </a:lnTo>
                <a:lnTo>
                  <a:pt x="2456" y="55969"/>
                </a:lnTo>
                <a:cubicBezTo>
                  <a:pt x="2731" y="55457"/>
                  <a:pt x="3261" y="55152"/>
                  <a:pt x="3821" y="55152"/>
                </a:cubicBezTo>
                <a:cubicBezTo>
                  <a:pt x="3947" y="55152"/>
                  <a:pt x="4074" y="55167"/>
                  <a:pt x="4200" y="55199"/>
                </a:cubicBezTo>
                <a:cubicBezTo>
                  <a:pt x="4889" y="55372"/>
                  <a:pt x="5372" y="55992"/>
                  <a:pt x="5372" y="56703"/>
                </a:cubicBezTo>
                <a:cubicBezTo>
                  <a:pt x="5372" y="57414"/>
                  <a:pt x="4889" y="58034"/>
                  <a:pt x="4200" y="58207"/>
                </a:cubicBezTo>
                <a:cubicBezTo>
                  <a:pt x="4074" y="58239"/>
                  <a:pt x="3947" y="58254"/>
                  <a:pt x="3821" y="58254"/>
                </a:cubicBezTo>
                <a:cubicBezTo>
                  <a:pt x="3261" y="58254"/>
                  <a:pt x="2731" y="57949"/>
                  <a:pt x="2456" y="57437"/>
                </a:cubicBezTo>
                <a:lnTo>
                  <a:pt x="0" y="57437"/>
                </a:lnTo>
                <a:lnTo>
                  <a:pt x="0" y="61461"/>
                </a:lnTo>
                <a:lnTo>
                  <a:pt x="2456" y="61461"/>
                </a:lnTo>
                <a:cubicBezTo>
                  <a:pt x="2731" y="60949"/>
                  <a:pt x="3261" y="60644"/>
                  <a:pt x="3821" y="60644"/>
                </a:cubicBezTo>
                <a:cubicBezTo>
                  <a:pt x="3947" y="60644"/>
                  <a:pt x="4074" y="60659"/>
                  <a:pt x="4200" y="60691"/>
                </a:cubicBezTo>
                <a:cubicBezTo>
                  <a:pt x="4889" y="60864"/>
                  <a:pt x="5372" y="61484"/>
                  <a:pt x="5372" y="62195"/>
                </a:cubicBezTo>
                <a:cubicBezTo>
                  <a:pt x="5372" y="62906"/>
                  <a:pt x="4889" y="63526"/>
                  <a:pt x="4200" y="63699"/>
                </a:cubicBezTo>
                <a:cubicBezTo>
                  <a:pt x="4074" y="63731"/>
                  <a:pt x="3947" y="63746"/>
                  <a:pt x="3821" y="63746"/>
                </a:cubicBezTo>
                <a:cubicBezTo>
                  <a:pt x="3261" y="63746"/>
                  <a:pt x="2731" y="63441"/>
                  <a:pt x="2456" y="62929"/>
                </a:cubicBezTo>
                <a:lnTo>
                  <a:pt x="0" y="62929"/>
                </a:lnTo>
                <a:lnTo>
                  <a:pt x="0" y="66953"/>
                </a:lnTo>
                <a:lnTo>
                  <a:pt x="2456" y="66953"/>
                </a:lnTo>
                <a:cubicBezTo>
                  <a:pt x="2731" y="66441"/>
                  <a:pt x="3261" y="66135"/>
                  <a:pt x="3821" y="66135"/>
                </a:cubicBezTo>
                <a:cubicBezTo>
                  <a:pt x="3947" y="66135"/>
                  <a:pt x="4074" y="66151"/>
                  <a:pt x="4200" y="66182"/>
                </a:cubicBezTo>
                <a:cubicBezTo>
                  <a:pt x="4889" y="66356"/>
                  <a:pt x="5372" y="66976"/>
                  <a:pt x="5372" y="67687"/>
                </a:cubicBezTo>
                <a:cubicBezTo>
                  <a:pt x="5372" y="68397"/>
                  <a:pt x="4889" y="69018"/>
                  <a:pt x="4200" y="69191"/>
                </a:cubicBezTo>
                <a:cubicBezTo>
                  <a:pt x="4074" y="69223"/>
                  <a:pt x="3947" y="69238"/>
                  <a:pt x="3821" y="69238"/>
                </a:cubicBezTo>
                <a:cubicBezTo>
                  <a:pt x="3261" y="69238"/>
                  <a:pt x="2731" y="68933"/>
                  <a:pt x="2456" y="68421"/>
                </a:cubicBezTo>
                <a:lnTo>
                  <a:pt x="0" y="68421"/>
                </a:lnTo>
                <a:lnTo>
                  <a:pt x="0" y="72443"/>
                </a:lnTo>
                <a:lnTo>
                  <a:pt x="2456" y="72443"/>
                </a:lnTo>
                <a:cubicBezTo>
                  <a:pt x="2731" y="71932"/>
                  <a:pt x="3261" y="71627"/>
                  <a:pt x="3821" y="71627"/>
                </a:cubicBezTo>
                <a:cubicBezTo>
                  <a:pt x="3947" y="71627"/>
                  <a:pt x="4074" y="71642"/>
                  <a:pt x="4200" y="71674"/>
                </a:cubicBezTo>
                <a:cubicBezTo>
                  <a:pt x="4889" y="71847"/>
                  <a:pt x="5372" y="72468"/>
                  <a:pt x="5372" y="73178"/>
                </a:cubicBezTo>
                <a:cubicBezTo>
                  <a:pt x="5372" y="73889"/>
                  <a:pt x="4889" y="74509"/>
                  <a:pt x="4200" y="74683"/>
                </a:cubicBezTo>
                <a:cubicBezTo>
                  <a:pt x="4074" y="74714"/>
                  <a:pt x="3947" y="74730"/>
                  <a:pt x="3821" y="74730"/>
                </a:cubicBezTo>
                <a:cubicBezTo>
                  <a:pt x="3261" y="74730"/>
                  <a:pt x="2731" y="74424"/>
                  <a:pt x="2456" y="73912"/>
                </a:cubicBezTo>
                <a:lnTo>
                  <a:pt x="0" y="73912"/>
                </a:lnTo>
                <a:lnTo>
                  <a:pt x="0" y="77936"/>
                </a:lnTo>
                <a:lnTo>
                  <a:pt x="2456" y="77936"/>
                </a:lnTo>
                <a:cubicBezTo>
                  <a:pt x="2731" y="77425"/>
                  <a:pt x="3261" y="77119"/>
                  <a:pt x="3822" y="77119"/>
                </a:cubicBezTo>
                <a:cubicBezTo>
                  <a:pt x="3948" y="77119"/>
                  <a:pt x="4074" y="77134"/>
                  <a:pt x="4200" y="77166"/>
                </a:cubicBezTo>
                <a:cubicBezTo>
                  <a:pt x="4889" y="77340"/>
                  <a:pt x="5372" y="77959"/>
                  <a:pt x="5372" y="78670"/>
                </a:cubicBezTo>
                <a:cubicBezTo>
                  <a:pt x="5372" y="79381"/>
                  <a:pt x="4889" y="80001"/>
                  <a:pt x="4200" y="80174"/>
                </a:cubicBezTo>
                <a:cubicBezTo>
                  <a:pt x="4074" y="80206"/>
                  <a:pt x="3947" y="80221"/>
                  <a:pt x="3821" y="80221"/>
                </a:cubicBezTo>
                <a:cubicBezTo>
                  <a:pt x="3261" y="80221"/>
                  <a:pt x="2731" y="79916"/>
                  <a:pt x="2456" y="79404"/>
                </a:cubicBezTo>
                <a:lnTo>
                  <a:pt x="0" y="79404"/>
                </a:lnTo>
                <a:lnTo>
                  <a:pt x="0" y="83427"/>
                </a:lnTo>
                <a:lnTo>
                  <a:pt x="2456" y="83427"/>
                </a:lnTo>
                <a:cubicBezTo>
                  <a:pt x="2731" y="82915"/>
                  <a:pt x="3261" y="82609"/>
                  <a:pt x="3821" y="82609"/>
                </a:cubicBezTo>
                <a:cubicBezTo>
                  <a:pt x="3947" y="82609"/>
                  <a:pt x="4074" y="82625"/>
                  <a:pt x="4200" y="82656"/>
                </a:cubicBezTo>
                <a:cubicBezTo>
                  <a:pt x="4890" y="82830"/>
                  <a:pt x="5372" y="83450"/>
                  <a:pt x="5372" y="84161"/>
                </a:cubicBezTo>
                <a:cubicBezTo>
                  <a:pt x="5372" y="84871"/>
                  <a:pt x="4890" y="85492"/>
                  <a:pt x="4200" y="85665"/>
                </a:cubicBezTo>
                <a:cubicBezTo>
                  <a:pt x="4074" y="85697"/>
                  <a:pt x="3947" y="85712"/>
                  <a:pt x="3821" y="85712"/>
                </a:cubicBezTo>
                <a:cubicBezTo>
                  <a:pt x="3261" y="85712"/>
                  <a:pt x="2731" y="85407"/>
                  <a:pt x="2456" y="84896"/>
                </a:cubicBezTo>
                <a:lnTo>
                  <a:pt x="0" y="84896"/>
                </a:lnTo>
                <a:lnTo>
                  <a:pt x="0" y="88918"/>
                </a:lnTo>
                <a:lnTo>
                  <a:pt x="2456" y="88918"/>
                </a:lnTo>
                <a:cubicBezTo>
                  <a:pt x="2731" y="88407"/>
                  <a:pt x="3261" y="88102"/>
                  <a:pt x="3821" y="88102"/>
                </a:cubicBezTo>
                <a:cubicBezTo>
                  <a:pt x="3946" y="88102"/>
                  <a:pt x="4073" y="88117"/>
                  <a:pt x="4199" y="88149"/>
                </a:cubicBezTo>
                <a:cubicBezTo>
                  <a:pt x="4889" y="88322"/>
                  <a:pt x="5371" y="88942"/>
                  <a:pt x="5371" y="89652"/>
                </a:cubicBezTo>
                <a:cubicBezTo>
                  <a:pt x="5371" y="90363"/>
                  <a:pt x="4889" y="90983"/>
                  <a:pt x="4199" y="91157"/>
                </a:cubicBezTo>
                <a:cubicBezTo>
                  <a:pt x="4073" y="91188"/>
                  <a:pt x="3946" y="91204"/>
                  <a:pt x="3821" y="91204"/>
                </a:cubicBezTo>
                <a:cubicBezTo>
                  <a:pt x="3261" y="91204"/>
                  <a:pt x="2731" y="90899"/>
                  <a:pt x="2456" y="90387"/>
                </a:cubicBezTo>
                <a:lnTo>
                  <a:pt x="0" y="90387"/>
                </a:lnTo>
                <a:lnTo>
                  <a:pt x="0" y="97420"/>
                </a:lnTo>
                <a:lnTo>
                  <a:pt x="168704" y="97420"/>
                </a:lnTo>
                <a:lnTo>
                  <a:pt x="168704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chemeClr val="dk1">
                <a:alpha val="23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7" name="Google Shape;147;p18"/>
          <p:cNvSpPr/>
          <p:nvPr/>
        </p:nvSpPr>
        <p:spPr>
          <a:xfrm rot="-7224278">
            <a:off x="-7108039" y="-4858051"/>
            <a:ext cx="10297952" cy="5375805"/>
          </a:xfrm>
          <a:custGeom>
            <a:avLst/>
            <a:gdLst/>
            <a:ahLst/>
            <a:cxnLst/>
            <a:rect l="l" t="t" r="r" b="b"/>
            <a:pathLst>
              <a:path w="168704" h="97420" extrusionOk="0">
                <a:moveTo>
                  <a:pt x="0" y="1"/>
                </a:moveTo>
                <a:lnTo>
                  <a:pt x="0" y="6544"/>
                </a:lnTo>
                <a:lnTo>
                  <a:pt x="2456" y="6544"/>
                </a:lnTo>
                <a:cubicBezTo>
                  <a:pt x="2731" y="6033"/>
                  <a:pt x="3261" y="5728"/>
                  <a:pt x="3821" y="5728"/>
                </a:cubicBezTo>
                <a:cubicBezTo>
                  <a:pt x="3947" y="5728"/>
                  <a:pt x="4074" y="5743"/>
                  <a:pt x="4200" y="5775"/>
                </a:cubicBezTo>
                <a:cubicBezTo>
                  <a:pt x="4889" y="5948"/>
                  <a:pt x="5371" y="6568"/>
                  <a:pt x="5371" y="7279"/>
                </a:cubicBezTo>
                <a:cubicBezTo>
                  <a:pt x="5371" y="7990"/>
                  <a:pt x="4889" y="8609"/>
                  <a:pt x="4200" y="8782"/>
                </a:cubicBezTo>
                <a:cubicBezTo>
                  <a:pt x="4074" y="8814"/>
                  <a:pt x="3946" y="8830"/>
                  <a:pt x="3820" y="8830"/>
                </a:cubicBezTo>
                <a:cubicBezTo>
                  <a:pt x="3260" y="8830"/>
                  <a:pt x="2730" y="8524"/>
                  <a:pt x="2456" y="8013"/>
                </a:cubicBezTo>
                <a:lnTo>
                  <a:pt x="0" y="8013"/>
                </a:lnTo>
                <a:lnTo>
                  <a:pt x="0" y="12036"/>
                </a:lnTo>
                <a:lnTo>
                  <a:pt x="2456" y="12036"/>
                </a:lnTo>
                <a:cubicBezTo>
                  <a:pt x="2731" y="11524"/>
                  <a:pt x="3261" y="11219"/>
                  <a:pt x="3821" y="11219"/>
                </a:cubicBezTo>
                <a:cubicBezTo>
                  <a:pt x="3947" y="11219"/>
                  <a:pt x="4074" y="11235"/>
                  <a:pt x="4200" y="11266"/>
                </a:cubicBezTo>
                <a:cubicBezTo>
                  <a:pt x="4889" y="11440"/>
                  <a:pt x="5372" y="12060"/>
                  <a:pt x="5372" y="12771"/>
                </a:cubicBezTo>
                <a:cubicBezTo>
                  <a:pt x="5372" y="13481"/>
                  <a:pt x="4889" y="14101"/>
                  <a:pt x="4200" y="14274"/>
                </a:cubicBezTo>
                <a:cubicBezTo>
                  <a:pt x="4074" y="14306"/>
                  <a:pt x="3946" y="14321"/>
                  <a:pt x="3820" y="14321"/>
                </a:cubicBezTo>
                <a:cubicBezTo>
                  <a:pt x="3260" y="14321"/>
                  <a:pt x="2730" y="14016"/>
                  <a:pt x="2456" y="13505"/>
                </a:cubicBezTo>
                <a:lnTo>
                  <a:pt x="0" y="13505"/>
                </a:lnTo>
                <a:lnTo>
                  <a:pt x="0" y="17527"/>
                </a:lnTo>
                <a:lnTo>
                  <a:pt x="2456" y="17527"/>
                </a:lnTo>
                <a:cubicBezTo>
                  <a:pt x="2730" y="17016"/>
                  <a:pt x="3260" y="16711"/>
                  <a:pt x="3820" y="16711"/>
                </a:cubicBezTo>
                <a:cubicBezTo>
                  <a:pt x="3946" y="16711"/>
                  <a:pt x="4074" y="16726"/>
                  <a:pt x="4200" y="16758"/>
                </a:cubicBezTo>
                <a:cubicBezTo>
                  <a:pt x="4889" y="16931"/>
                  <a:pt x="5372" y="17552"/>
                  <a:pt x="5372" y="18262"/>
                </a:cubicBezTo>
                <a:cubicBezTo>
                  <a:pt x="5372" y="18973"/>
                  <a:pt x="4889" y="19592"/>
                  <a:pt x="4200" y="19766"/>
                </a:cubicBezTo>
                <a:cubicBezTo>
                  <a:pt x="4074" y="19798"/>
                  <a:pt x="3946" y="19813"/>
                  <a:pt x="3820" y="19813"/>
                </a:cubicBezTo>
                <a:cubicBezTo>
                  <a:pt x="3260" y="19813"/>
                  <a:pt x="2730" y="19507"/>
                  <a:pt x="2456" y="18996"/>
                </a:cubicBezTo>
                <a:lnTo>
                  <a:pt x="0" y="18996"/>
                </a:lnTo>
                <a:lnTo>
                  <a:pt x="0" y="23019"/>
                </a:lnTo>
                <a:lnTo>
                  <a:pt x="2456" y="23019"/>
                </a:lnTo>
                <a:cubicBezTo>
                  <a:pt x="2730" y="22508"/>
                  <a:pt x="3260" y="22202"/>
                  <a:pt x="3820" y="22202"/>
                </a:cubicBezTo>
                <a:cubicBezTo>
                  <a:pt x="3946" y="22202"/>
                  <a:pt x="4074" y="22218"/>
                  <a:pt x="4200" y="22250"/>
                </a:cubicBezTo>
                <a:cubicBezTo>
                  <a:pt x="4889" y="22423"/>
                  <a:pt x="5372" y="23042"/>
                  <a:pt x="5372" y="23753"/>
                </a:cubicBezTo>
                <a:cubicBezTo>
                  <a:pt x="5372" y="24465"/>
                  <a:pt x="4889" y="25084"/>
                  <a:pt x="4200" y="25257"/>
                </a:cubicBezTo>
                <a:cubicBezTo>
                  <a:pt x="4074" y="25289"/>
                  <a:pt x="3946" y="25305"/>
                  <a:pt x="3820" y="25305"/>
                </a:cubicBezTo>
                <a:cubicBezTo>
                  <a:pt x="3260" y="25305"/>
                  <a:pt x="2730" y="24999"/>
                  <a:pt x="2456" y="24488"/>
                </a:cubicBezTo>
                <a:lnTo>
                  <a:pt x="0" y="24488"/>
                </a:lnTo>
                <a:lnTo>
                  <a:pt x="0" y="28511"/>
                </a:lnTo>
                <a:lnTo>
                  <a:pt x="2456" y="28511"/>
                </a:lnTo>
                <a:cubicBezTo>
                  <a:pt x="2730" y="28000"/>
                  <a:pt x="3260" y="27694"/>
                  <a:pt x="3820" y="27694"/>
                </a:cubicBezTo>
                <a:cubicBezTo>
                  <a:pt x="3946" y="27694"/>
                  <a:pt x="4074" y="27710"/>
                  <a:pt x="4200" y="27742"/>
                </a:cubicBezTo>
                <a:cubicBezTo>
                  <a:pt x="4889" y="27915"/>
                  <a:pt x="5372" y="28534"/>
                  <a:pt x="5372" y="29245"/>
                </a:cubicBezTo>
                <a:cubicBezTo>
                  <a:pt x="5372" y="29955"/>
                  <a:pt x="4889" y="30576"/>
                  <a:pt x="4200" y="30749"/>
                </a:cubicBezTo>
                <a:cubicBezTo>
                  <a:pt x="4074" y="30781"/>
                  <a:pt x="3946" y="30796"/>
                  <a:pt x="3820" y="30796"/>
                </a:cubicBezTo>
                <a:cubicBezTo>
                  <a:pt x="3260" y="30796"/>
                  <a:pt x="2730" y="30491"/>
                  <a:pt x="2456" y="29980"/>
                </a:cubicBezTo>
                <a:lnTo>
                  <a:pt x="0" y="29980"/>
                </a:lnTo>
                <a:lnTo>
                  <a:pt x="0" y="34003"/>
                </a:lnTo>
                <a:lnTo>
                  <a:pt x="2456" y="34003"/>
                </a:lnTo>
                <a:cubicBezTo>
                  <a:pt x="2730" y="33492"/>
                  <a:pt x="3260" y="33186"/>
                  <a:pt x="3820" y="33186"/>
                </a:cubicBezTo>
                <a:cubicBezTo>
                  <a:pt x="3946" y="33186"/>
                  <a:pt x="4074" y="33201"/>
                  <a:pt x="4200" y="33233"/>
                </a:cubicBezTo>
                <a:cubicBezTo>
                  <a:pt x="4889" y="33407"/>
                  <a:pt x="5372" y="34026"/>
                  <a:pt x="5372" y="34736"/>
                </a:cubicBezTo>
                <a:cubicBezTo>
                  <a:pt x="5372" y="35447"/>
                  <a:pt x="4889" y="36067"/>
                  <a:pt x="4200" y="36241"/>
                </a:cubicBezTo>
                <a:cubicBezTo>
                  <a:pt x="4074" y="36272"/>
                  <a:pt x="3947" y="36288"/>
                  <a:pt x="3821" y="36288"/>
                </a:cubicBezTo>
                <a:cubicBezTo>
                  <a:pt x="3261" y="36288"/>
                  <a:pt x="2731" y="35983"/>
                  <a:pt x="2456" y="35471"/>
                </a:cubicBezTo>
                <a:lnTo>
                  <a:pt x="0" y="35471"/>
                </a:lnTo>
                <a:lnTo>
                  <a:pt x="0" y="39494"/>
                </a:lnTo>
                <a:lnTo>
                  <a:pt x="2456" y="39494"/>
                </a:lnTo>
                <a:cubicBezTo>
                  <a:pt x="2730" y="38983"/>
                  <a:pt x="3260" y="38678"/>
                  <a:pt x="3820" y="38678"/>
                </a:cubicBezTo>
                <a:cubicBezTo>
                  <a:pt x="3946" y="38678"/>
                  <a:pt x="4074" y="38693"/>
                  <a:pt x="4200" y="38725"/>
                </a:cubicBezTo>
                <a:cubicBezTo>
                  <a:pt x="4889" y="38898"/>
                  <a:pt x="5372" y="39517"/>
                  <a:pt x="5372" y="40228"/>
                </a:cubicBezTo>
                <a:cubicBezTo>
                  <a:pt x="5372" y="40939"/>
                  <a:pt x="4889" y="41559"/>
                  <a:pt x="4200" y="41732"/>
                </a:cubicBezTo>
                <a:cubicBezTo>
                  <a:pt x="4074" y="41764"/>
                  <a:pt x="3947" y="41779"/>
                  <a:pt x="3821" y="41779"/>
                </a:cubicBezTo>
                <a:cubicBezTo>
                  <a:pt x="3261" y="41779"/>
                  <a:pt x="2731" y="41474"/>
                  <a:pt x="2456" y="40963"/>
                </a:cubicBezTo>
                <a:lnTo>
                  <a:pt x="0" y="40963"/>
                </a:lnTo>
                <a:lnTo>
                  <a:pt x="0" y="44986"/>
                </a:lnTo>
                <a:lnTo>
                  <a:pt x="2456" y="44986"/>
                </a:lnTo>
                <a:cubicBezTo>
                  <a:pt x="2731" y="44474"/>
                  <a:pt x="3261" y="44169"/>
                  <a:pt x="3822" y="44169"/>
                </a:cubicBezTo>
                <a:cubicBezTo>
                  <a:pt x="3948" y="44169"/>
                  <a:pt x="4074" y="44184"/>
                  <a:pt x="4200" y="44216"/>
                </a:cubicBezTo>
                <a:cubicBezTo>
                  <a:pt x="4889" y="44390"/>
                  <a:pt x="5372" y="45009"/>
                  <a:pt x="5372" y="45720"/>
                </a:cubicBezTo>
                <a:cubicBezTo>
                  <a:pt x="5372" y="46431"/>
                  <a:pt x="4889" y="47051"/>
                  <a:pt x="4200" y="47224"/>
                </a:cubicBezTo>
                <a:cubicBezTo>
                  <a:pt x="4074" y="47256"/>
                  <a:pt x="3947" y="47271"/>
                  <a:pt x="3821" y="47271"/>
                </a:cubicBezTo>
                <a:cubicBezTo>
                  <a:pt x="3261" y="47271"/>
                  <a:pt x="2731" y="46966"/>
                  <a:pt x="2456" y="46455"/>
                </a:cubicBezTo>
                <a:lnTo>
                  <a:pt x="0" y="46455"/>
                </a:lnTo>
                <a:lnTo>
                  <a:pt x="0" y="50478"/>
                </a:lnTo>
                <a:lnTo>
                  <a:pt x="2456" y="50478"/>
                </a:lnTo>
                <a:cubicBezTo>
                  <a:pt x="2730" y="49967"/>
                  <a:pt x="3260" y="49661"/>
                  <a:pt x="3820" y="49661"/>
                </a:cubicBezTo>
                <a:cubicBezTo>
                  <a:pt x="3946" y="49661"/>
                  <a:pt x="4074" y="49676"/>
                  <a:pt x="4200" y="49708"/>
                </a:cubicBezTo>
                <a:cubicBezTo>
                  <a:pt x="4889" y="49882"/>
                  <a:pt x="5372" y="50501"/>
                  <a:pt x="5372" y="51212"/>
                </a:cubicBezTo>
                <a:cubicBezTo>
                  <a:pt x="5372" y="51922"/>
                  <a:pt x="4889" y="52543"/>
                  <a:pt x="4200" y="52716"/>
                </a:cubicBezTo>
                <a:cubicBezTo>
                  <a:pt x="4074" y="52747"/>
                  <a:pt x="3947" y="52763"/>
                  <a:pt x="3821" y="52763"/>
                </a:cubicBezTo>
                <a:cubicBezTo>
                  <a:pt x="3261" y="52763"/>
                  <a:pt x="2731" y="52458"/>
                  <a:pt x="2456" y="51947"/>
                </a:cubicBezTo>
                <a:lnTo>
                  <a:pt x="0" y="51947"/>
                </a:lnTo>
                <a:lnTo>
                  <a:pt x="0" y="55969"/>
                </a:lnTo>
                <a:lnTo>
                  <a:pt x="2456" y="55969"/>
                </a:lnTo>
                <a:cubicBezTo>
                  <a:pt x="2731" y="55457"/>
                  <a:pt x="3261" y="55152"/>
                  <a:pt x="3821" y="55152"/>
                </a:cubicBezTo>
                <a:cubicBezTo>
                  <a:pt x="3947" y="55152"/>
                  <a:pt x="4074" y="55167"/>
                  <a:pt x="4200" y="55199"/>
                </a:cubicBezTo>
                <a:cubicBezTo>
                  <a:pt x="4889" y="55372"/>
                  <a:pt x="5372" y="55992"/>
                  <a:pt x="5372" y="56703"/>
                </a:cubicBezTo>
                <a:cubicBezTo>
                  <a:pt x="5372" y="57414"/>
                  <a:pt x="4889" y="58034"/>
                  <a:pt x="4200" y="58207"/>
                </a:cubicBezTo>
                <a:cubicBezTo>
                  <a:pt x="4074" y="58239"/>
                  <a:pt x="3947" y="58254"/>
                  <a:pt x="3821" y="58254"/>
                </a:cubicBezTo>
                <a:cubicBezTo>
                  <a:pt x="3261" y="58254"/>
                  <a:pt x="2731" y="57949"/>
                  <a:pt x="2456" y="57437"/>
                </a:cubicBezTo>
                <a:lnTo>
                  <a:pt x="0" y="57437"/>
                </a:lnTo>
                <a:lnTo>
                  <a:pt x="0" y="61461"/>
                </a:lnTo>
                <a:lnTo>
                  <a:pt x="2456" y="61461"/>
                </a:lnTo>
                <a:cubicBezTo>
                  <a:pt x="2731" y="60949"/>
                  <a:pt x="3261" y="60644"/>
                  <a:pt x="3821" y="60644"/>
                </a:cubicBezTo>
                <a:cubicBezTo>
                  <a:pt x="3947" y="60644"/>
                  <a:pt x="4074" y="60659"/>
                  <a:pt x="4200" y="60691"/>
                </a:cubicBezTo>
                <a:cubicBezTo>
                  <a:pt x="4889" y="60864"/>
                  <a:pt x="5372" y="61484"/>
                  <a:pt x="5372" y="62195"/>
                </a:cubicBezTo>
                <a:cubicBezTo>
                  <a:pt x="5372" y="62906"/>
                  <a:pt x="4889" y="63526"/>
                  <a:pt x="4200" y="63699"/>
                </a:cubicBezTo>
                <a:cubicBezTo>
                  <a:pt x="4074" y="63731"/>
                  <a:pt x="3947" y="63746"/>
                  <a:pt x="3821" y="63746"/>
                </a:cubicBezTo>
                <a:cubicBezTo>
                  <a:pt x="3261" y="63746"/>
                  <a:pt x="2731" y="63441"/>
                  <a:pt x="2456" y="62929"/>
                </a:cubicBezTo>
                <a:lnTo>
                  <a:pt x="0" y="62929"/>
                </a:lnTo>
                <a:lnTo>
                  <a:pt x="0" y="66953"/>
                </a:lnTo>
                <a:lnTo>
                  <a:pt x="2456" y="66953"/>
                </a:lnTo>
                <a:cubicBezTo>
                  <a:pt x="2731" y="66441"/>
                  <a:pt x="3261" y="66135"/>
                  <a:pt x="3821" y="66135"/>
                </a:cubicBezTo>
                <a:cubicBezTo>
                  <a:pt x="3947" y="66135"/>
                  <a:pt x="4074" y="66151"/>
                  <a:pt x="4200" y="66182"/>
                </a:cubicBezTo>
                <a:cubicBezTo>
                  <a:pt x="4889" y="66356"/>
                  <a:pt x="5372" y="66976"/>
                  <a:pt x="5372" y="67687"/>
                </a:cubicBezTo>
                <a:cubicBezTo>
                  <a:pt x="5372" y="68397"/>
                  <a:pt x="4889" y="69018"/>
                  <a:pt x="4200" y="69191"/>
                </a:cubicBezTo>
                <a:cubicBezTo>
                  <a:pt x="4074" y="69223"/>
                  <a:pt x="3947" y="69238"/>
                  <a:pt x="3821" y="69238"/>
                </a:cubicBezTo>
                <a:cubicBezTo>
                  <a:pt x="3261" y="69238"/>
                  <a:pt x="2731" y="68933"/>
                  <a:pt x="2456" y="68421"/>
                </a:cubicBezTo>
                <a:lnTo>
                  <a:pt x="0" y="68421"/>
                </a:lnTo>
                <a:lnTo>
                  <a:pt x="0" y="72443"/>
                </a:lnTo>
                <a:lnTo>
                  <a:pt x="2456" y="72443"/>
                </a:lnTo>
                <a:cubicBezTo>
                  <a:pt x="2731" y="71932"/>
                  <a:pt x="3261" y="71627"/>
                  <a:pt x="3821" y="71627"/>
                </a:cubicBezTo>
                <a:cubicBezTo>
                  <a:pt x="3947" y="71627"/>
                  <a:pt x="4074" y="71642"/>
                  <a:pt x="4200" y="71674"/>
                </a:cubicBezTo>
                <a:cubicBezTo>
                  <a:pt x="4889" y="71847"/>
                  <a:pt x="5372" y="72468"/>
                  <a:pt x="5372" y="73178"/>
                </a:cubicBezTo>
                <a:cubicBezTo>
                  <a:pt x="5372" y="73889"/>
                  <a:pt x="4889" y="74509"/>
                  <a:pt x="4200" y="74683"/>
                </a:cubicBezTo>
                <a:cubicBezTo>
                  <a:pt x="4074" y="74714"/>
                  <a:pt x="3947" y="74730"/>
                  <a:pt x="3821" y="74730"/>
                </a:cubicBezTo>
                <a:cubicBezTo>
                  <a:pt x="3261" y="74730"/>
                  <a:pt x="2731" y="74424"/>
                  <a:pt x="2456" y="73912"/>
                </a:cubicBezTo>
                <a:lnTo>
                  <a:pt x="0" y="73912"/>
                </a:lnTo>
                <a:lnTo>
                  <a:pt x="0" y="77936"/>
                </a:lnTo>
                <a:lnTo>
                  <a:pt x="2456" y="77936"/>
                </a:lnTo>
                <a:cubicBezTo>
                  <a:pt x="2731" y="77425"/>
                  <a:pt x="3261" y="77119"/>
                  <a:pt x="3822" y="77119"/>
                </a:cubicBezTo>
                <a:cubicBezTo>
                  <a:pt x="3948" y="77119"/>
                  <a:pt x="4074" y="77134"/>
                  <a:pt x="4200" y="77166"/>
                </a:cubicBezTo>
                <a:cubicBezTo>
                  <a:pt x="4889" y="77340"/>
                  <a:pt x="5372" y="77959"/>
                  <a:pt x="5372" y="78670"/>
                </a:cubicBezTo>
                <a:cubicBezTo>
                  <a:pt x="5372" y="79381"/>
                  <a:pt x="4889" y="80001"/>
                  <a:pt x="4200" y="80174"/>
                </a:cubicBezTo>
                <a:cubicBezTo>
                  <a:pt x="4074" y="80206"/>
                  <a:pt x="3947" y="80221"/>
                  <a:pt x="3821" y="80221"/>
                </a:cubicBezTo>
                <a:cubicBezTo>
                  <a:pt x="3261" y="80221"/>
                  <a:pt x="2731" y="79916"/>
                  <a:pt x="2456" y="79404"/>
                </a:cubicBezTo>
                <a:lnTo>
                  <a:pt x="0" y="79404"/>
                </a:lnTo>
                <a:lnTo>
                  <a:pt x="0" y="83427"/>
                </a:lnTo>
                <a:lnTo>
                  <a:pt x="2456" y="83427"/>
                </a:lnTo>
                <a:cubicBezTo>
                  <a:pt x="2731" y="82915"/>
                  <a:pt x="3261" y="82609"/>
                  <a:pt x="3821" y="82609"/>
                </a:cubicBezTo>
                <a:cubicBezTo>
                  <a:pt x="3947" y="82609"/>
                  <a:pt x="4074" y="82625"/>
                  <a:pt x="4200" y="82656"/>
                </a:cubicBezTo>
                <a:cubicBezTo>
                  <a:pt x="4890" y="82830"/>
                  <a:pt x="5372" y="83450"/>
                  <a:pt x="5372" y="84161"/>
                </a:cubicBezTo>
                <a:cubicBezTo>
                  <a:pt x="5372" y="84871"/>
                  <a:pt x="4890" y="85492"/>
                  <a:pt x="4200" y="85665"/>
                </a:cubicBezTo>
                <a:cubicBezTo>
                  <a:pt x="4074" y="85697"/>
                  <a:pt x="3947" y="85712"/>
                  <a:pt x="3821" y="85712"/>
                </a:cubicBezTo>
                <a:cubicBezTo>
                  <a:pt x="3261" y="85712"/>
                  <a:pt x="2731" y="85407"/>
                  <a:pt x="2456" y="84896"/>
                </a:cubicBezTo>
                <a:lnTo>
                  <a:pt x="0" y="84896"/>
                </a:lnTo>
                <a:lnTo>
                  <a:pt x="0" y="88918"/>
                </a:lnTo>
                <a:lnTo>
                  <a:pt x="2456" y="88918"/>
                </a:lnTo>
                <a:cubicBezTo>
                  <a:pt x="2731" y="88407"/>
                  <a:pt x="3261" y="88102"/>
                  <a:pt x="3821" y="88102"/>
                </a:cubicBezTo>
                <a:cubicBezTo>
                  <a:pt x="3946" y="88102"/>
                  <a:pt x="4073" y="88117"/>
                  <a:pt x="4199" y="88149"/>
                </a:cubicBezTo>
                <a:cubicBezTo>
                  <a:pt x="4889" y="88322"/>
                  <a:pt x="5371" y="88942"/>
                  <a:pt x="5371" y="89652"/>
                </a:cubicBezTo>
                <a:cubicBezTo>
                  <a:pt x="5371" y="90363"/>
                  <a:pt x="4889" y="90983"/>
                  <a:pt x="4199" y="91157"/>
                </a:cubicBezTo>
                <a:cubicBezTo>
                  <a:pt x="4073" y="91188"/>
                  <a:pt x="3946" y="91204"/>
                  <a:pt x="3821" y="91204"/>
                </a:cubicBezTo>
                <a:cubicBezTo>
                  <a:pt x="3261" y="91204"/>
                  <a:pt x="2731" y="90899"/>
                  <a:pt x="2456" y="90387"/>
                </a:cubicBezTo>
                <a:lnTo>
                  <a:pt x="0" y="90387"/>
                </a:lnTo>
                <a:lnTo>
                  <a:pt x="0" y="97420"/>
                </a:lnTo>
                <a:lnTo>
                  <a:pt x="168704" y="97420"/>
                </a:lnTo>
                <a:lnTo>
                  <a:pt x="168704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chemeClr val="dk1">
                <a:alpha val="23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4197844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5">
  <p:cSld name="Title and text 5">
    <p:bg>
      <p:bgPr>
        <a:solidFill>
          <a:schemeClr val="dk2"/>
        </a:solid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9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0" name="Google Shape;150;p19"/>
          <p:cNvSpPr txBox="1">
            <a:spLocks noGrp="1"/>
          </p:cNvSpPr>
          <p:nvPr>
            <p:ph type="title"/>
          </p:nvPr>
        </p:nvSpPr>
        <p:spPr>
          <a:xfrm>
            <a:off x="6368020" y="1564400"/>
            <a:ext cx="4889600" cy="250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4667">
                <a:solidFill>
                  <a:schemeClr val="accent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151" name="Google Shape;151;p19"/>
          <p:cNvSpPr txBox="1">
            <a:spLocks noGrp="1"/>
          </p:cNvSpPr>
          <p:nvPr>
            <p:ph type="body" idx="1"/>
          </p:nvPr>
        </p:nvSpPr>
        <p:spPr>
          <a:xfrm>
            <a:off x="6640420" y="4066800"/>
            <a:ext cx="4617200" cy="122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867"/>
            </a:lvl1pPr>
            <a:lvl2pPr marL="1219170" lvl="1" indent="-40639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15610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654B1-0816-453F-A8EB-6F3702E690D4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D7180-6CC0-4444-BFF8-AEB5B471A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8451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bg>
      <p:bgPr>
        <a:solidFill>
          <a:schemeClr val="dk2"/>
        </a:solidFill>
        <a:effectLst/>
      </p:bgPr>
    </p:bg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0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4" name="Google Shape;154;p20"/>
          <p:cNvSpPr txBox="1">
            <a:spLocks noGrp="1"/>
          </p:cNvSpPr>
          <p:nvPr>
            <p:ph type="title"/>
          </p:nvPr>
        </p:nvSpPr>
        <p:spPr>
          <a:xfrm>
            <a:off x="950400" y="715200"/>
            <a:ext cx="10272000" cy="6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5" name="Google Shape;155;p20"/>
          <p:cNvSpPr/>
          <p:nvPr/>
        </p:nvSpPr>
        <p:spPr>
          <a:xfrm rot="-5885508">
            <a:off x="-3564076" y="-810075"/>
            <a:ext cx="4758151" cy="3352515"/>
          </a:xfrm>
          <a:custGeom>
            <a:avLst/>
            <a:gdLst/>
            <a:ahLst/>
            <a:cxnLst/>
            <a:rect l="l" t="t" r="r" b="b"/>
            <a:pathLst>
              <a:path w="168704" h="97420" extrusionOk="0">
                <a:moveTo>
                  <a:pt x="0" y="1"/>
                </a:moveTo>
                <a:lnTo>
                  <a:pt x="0" y="6544"/>
                </a:lnTo>
                <a:lnTo>
                  <a:pt x="2456" y="6544"/>
                </a:lnTo>
                <a:cubicBezTo>
                  <a:pt x="2731" y="6033"/>
                  <a:pt x="3261" y="5728"/>
                  <a:pt x="3821" y="5728"/>
                </a:cubicBezTo>
                <a:cubicBezTo>
                  <a:pt x="3947" y="5728"/>
                  <a:pt x="4074" y="5743"/>
                  <a:pt x="4200" y="5775"/>
                </a:cubicBezTo>
                <a:cubicBezTo>
                  <a:pt x="4889" y="5948"/>
                  <a:pt x="5371" y="6568"/>
                  <a:pt x="5371" y="7279"/>
                </a:cubicBezTo>
                <a:cubicBezTo>
                  <a:pt x="5371" y="7990"/>
                  <a:pt x="4889" y="8609"/>
                  <a:pt x="4200" y="8782"/>
                </a:cubicBezTo>
                <a:cubicBezTo>
                  <a:pt x="4074" y="8814"/>
                  <a:pt x="3946" y="8830"/>
                  <a:pt x="3820" y="8830"/>
                </a:cubicBezTo>
                <a:cubicBezTo>
                  <a:pt x="3260" y="8830"/>
                  <a:pt x="2730" y="8524"/>
                  <a:pt x="2456" y="8013"/>
                </a:cubicBezTo>
                <a:lnTo>
                  <a:pt x="0" y="8013"/>
                </a:lnTo>
                <a:lnTo>
                  <a:pt x="0" y="12036"/>
                </a:lnTo>
                <a:lnTo>
                  <a:pt x="2456" y="12036"/>
                </a:lnTo>
                <a:cubicBezTo>
                  <a:pt x="2731" y="11524"/>
                  <a:pt x="3261" y="11219"/>
                  <a:pt x="3821" y="11219"/>
                </a:cubicBezTo>
                <a:cubicBezTo>
                  <a:pt x="3947" y="11219"/>
                  <a:pt x="4074" y="11235"/>
                  <a:pt x="4200" y="11266"/>
                </a:cubicBezTo>
                <a:cubicBezTo>
                  <a:pt x="4889" y="11440"/>
                  <a:pt x="5372" y="12060"/>
                  <a:pt x="5372" y="12771"/>
                </a:cubicBezTo>
                <a:cubicBezTo>
                  <a:pt x="5372" y="13481"/>
                  <a:pt x="4889" y="14101"/>
                  <a:pt x="4200" y="14274"/>
                </a:cubicBezTo>
                <a:cubicBezTo>
                  <a:pt x="4074" y="14306"/>
                  <a:pt x="3946" y="14321"/>
                  <a:pt x="3820" y="14321"/>
                </a:cubicBezTo>
                <a:cubicBezTo>
                  <a:pt x="3260" y="14321"/>
                  <a:pt x="2730" y="14016"/>
                  <a:pt x="2456" y="13505"/>
                </a:cubicBezTo>
                <a:lnTo>
                  <a:pt x="0" y="13505"/>
                </a:lnTo>
                <a:lnTo>
                  <a:pt x="0" y="17527"/>
                </a:lnTo>
                <a:lnTo>
                  <a:pt x="2456" y="17527"/>
                </a:lnTo>
                <a:cubicBezTo>
                  <a:pt x="2730" y="17016"/>
                  <a:pt x="3260" y="16711"/>
                  <a:pt x="3820" y="16711"/>
                </a:cubicBezTo>
                <a:cubicBezTo>
                  <a:pt x="3946" y="16711"/>
                  <a:pt x="4074" y="16726"/>
                  <a:pt x="4200" y="16758"/>
                </a:cubicBezTo>
                <a:cubicBezTo>
                  <a:pt x="4889" y="16931"/>
                  <a:pt x="5372" y="17552"/>
                  <a:pt x="5372" y="18262"/>
                </a:cubicBezTo>
                <a:cubicBezTo>
                  <a:pt x="5372" y="18973"/>
                  <a:pt x="4889" y="19592"/>
                  <a:pt x="4200" y="19766"/>
                </a:cubicBezTo>
                <a:cubicBezTo>
                  <a:pt x="4074" y="19798"/>
                  <a:pt x="3946" y="19813"/>
                  <a:pt x="3820" y="19813"/>
                </a:cubicBezTo>
                <a:cubicBezTo>
                  <a:pt x="3260" y="19813"/>
                  <a:pt x="2730" y="19507"/>
                  <a:pt x="2456" y="18996"/>
                </a:cubicBezTo>
                <a:lnTo>
                  <a:pt x="0" y="18996"/>
                </a:lnTo>
                <a:lnTo>
                  <a:pt x="0" y="23019"/>
                </a:lnTo>
                <a:lnTo>
                  <a:pt x="2456" y="23019"/>
                </a:lnTo>
                <a:cubicBezTo>
                  <a:pt x="2730" y="22508"/>
                  <a:pt x="3260" y="22202"/>
                  <a:pt x="3820" y="22202"/>
                </a:cubicBezTo>
                <a:cubicBezTo>
                  <a:pt x="3946" y="22202"/>
                  <a:pt x="4074" y="22218"/>
                  <a:pt x="4200" y="22250"/>
                </a:cubicBezTo>
                <a:cubicBezTo>
                  <a:pt x="4889" y="22423"/>
                  <a:pt x="5372" y="23042"/>
                  <a:pt x="5372" y="23753"/>
                </a:cubicBezTo>
                <a:cubicBezTo>
                  <a:pt x="5372" y="24465"/>
                  <a:pt x="4889" y="25084"/>
                  <a:pt x="4200" y="25257"/>
                </a:cubicBezTo>
                <a:cubicBezTo>
                  <a:pt x="4074" y="25289"/>
                  <a:pt x="3946" y="25305"/>
                  <a:pt x="3820" y="25305"/>
                </a:cubicBezTo>
                <a:cubicBezTo>
                  <a:pt x="3260" y="25305"/>
                  <a:pt x="2730" y="24999"/>
                  <a:pt x="2456" y="24488"/>
                </a:cubicBezTo>
                <a:lnTo>
                  <a:pt x="0" y="24488"/>
                </a:lnTo>
                <a:lnTo>
                  <a:pt x="0" y="28511"/>
                </a:lnTo>
                <a:lnTo>
                  <a:pt x="2456" y="28511"/>
                </a:lnTo>
                <a:cubicBezTo>
                  <a:pt x="2730" y="28000"/>
                  <a:pt x="3260" y="27694"/>
                  <a:pt x="3820" y="27694"/>
                </a:cubicBezTo>
                <a:cubicBezTo>
                  <a:pt x="3946" y="27694"/>
                  <a:pt x="4074" y="27710"/>
                  <a:pt x="4200" y="27742"/>
                </a:cubicBezTo>
                <a:cubicBezTo>
                  <a:pt x="4889" y="27915"/>
                  <a:pt x="5372" y="28534"/>
                  <a:pt x="5372" y="29245"/>
                </a:cubicBezTo>
                <a:cubicBezTo>
                  <a:pt x="5372" y="29955"/>
                  <a:pt x="4889" y="30576"/>
                  <a:pt x="4200" y="30749"/>
                </a:cubicBezTo>
                <a:cubicBezTo>
                  <a:pt x="4074" y="30781"/>
                  <a:pt x="3946" y="30796"/>
                  <a:pt x="3820" y="30796"/>
                </a:cubicBezTo>
                <a:cubicBezTo>
                  <a:pt x="3260" y="30796"/>
                  <a:pt x="2730" y="30491"/>
                  <a:pt x="2456" y="29980"/>
                </a:cubicBezTo>
                <a:lnTo>
                  <a:pt x="0" y="29980"/>
                </a:lnTo>
                <a:lnTo>
                  <a:pt x="0" y="34003"/>
                </a:lnTo>
                <a:lnTo>
                  <a:pt x="2456" y="34003"/>
                </a:lnTo>
                <a:cubicBezTo>
                  <a:pt x="2730" y="33492"/>
                  <a:pt x="3260" y="33186"/>
                  <a:pt x="3820" y="33186"/>
                </a:cubicBezTo>
                <a:cubicBezTo>
                  <a:pt x="3946" y="33186"/>
                  <a:pt x="4074" y="33201"/>
                  <a:pt x="4200" y="33233"/>
                </a:cubicBezTo>
                <a:cubicBezTo>
                  <a:pt x="4889" y="33407"/>
                  <a:pt x="5372" y="34026"/>
                  <a:pt x="5372" y="34736"/>
                </a:cubicBezTo>
                <a:cubicBezTo>
                  <a:pt x="5372" y="35447"/>
                  <a:pt x="4889" y="36067"/>
                  <a:pt x="4200" y="36241"/>
                </a:cubicBezTo>
                <a:cubicBezTo>
                  <a:pt x="4074" y="36272"/>
                  <a:pt x="3947" y="36288"/>
                  <a:pt x="3821" y="36288"/>
                </a:cubicBezTo>
                <a:cubicBezTo>
                  <a:pt x="3261" y="36288"/>
                  <a:pt x="2731" y="35983"/>
                  <a:pt x="2456" y="35471"/>
                </a:cubicBezTo>
                <a:lnTo>
                  <a:pt x="0" y="35471"/>
                </a:lnTo>
                <a:lnTo>
                  <a:pt x="0" y="39494"/>
                </a:lnTo>
                <a:lnTo>
                  <a:pt x="2456" y="39494"/>
                </a:lnTo>
                <a:cubicBezTo>
                  <a:pt x="2730" y="38983"/>
                  <a:pt x="3260" y="38678"/>
                  <a:pt x="3820" y="38678"/>
                </a:cubicBezTo>
                <a:cubicBezTo>
                  <a:pt x="3946" y="38678"/>
                  <a:pt x="4074" y="38693"/>
                  <a:pt x="4200" y="38725"/>
                </a:cubicBezTo>
                <a:cubicBezTo>
                  <a:pt x="4889" y="38898"/>
                  <a:pt x="5372" y="39517"/>
                  <a:pt x="5372" y="40228"/>
                </a:cubicBezTo>
                <a:cubicBezTo>
                  <a:pt x="5372" y="40939"/>
                  <a:pt x="4889" y="41559"/>
                  <a:pt x="4200" y="41732"/>
                </a:cubicBezTo>
                <a:cubicBezTo>
                  <a:pt x="4074" y="41764"/>
                  <a:pt x="3947" y="41779"/>
                  <a:pt x="3821" y="41779"/>
                </a:cubicBezTo>
                <a:cubicBezTo>
                  <a:pt x="3261" y="41779"/>
                  <a:pt x="2731" y="41474"/>
                  <a:pt x="2456" y="40963"/>
                </a:cubicBezTo>
                <a:lnTo>
                  <a:pt x="0" y="40963"/>
                </a:lnTo>
                <a:lnTo>
                  <a:pt x="0" y="44986"/>
                </a:lnTo>
                <a:lnTo>
                  <a:pt x="2456" y="44986"/>
                </a:lnTo>
                <a:cubicBezTo>
                  <a:pt x="2731" y="44474"/>
                  <a:pt x="3261" y="44169"/>
                  <a:pt x="3822" y="44169"/>
                </a:cubicBezTo>
                <a:cubicBezTo>
                  <a:pt x="3948" y="44169"/>
                  <a:pt x="4074" y="44184"/>
                  <a:pt x="4200" y="44216"/>
                </a:cubicBezTo>
                <a:cubicBezTo>
                  <a:pt x="4889" y="44390"/>
                  <a:pt x="5372" y="45009"/>
                  <a:pt x="5372" y="45720"/>
                </a:cubicBezTo>
                <a:cubicBezTo>
                  <a:pt x="5372" y="46431"/>
                  <a:pt x="4889" y="47051"/>
                  <a:pt x="4200" y="47224"/>
                </a:cubicBezTo>
                <a:cubicBezTo>
                  <a:pt x="4074" y="47256"/>
                  <a:pt x="3947" y="47271"/>
                  <a:pt x="3821" y="47271"/>
                </a:cubicBezTo>
                <a:cubicBezTo>
                  <a:pt x="3261" y="47271"/>
                  <a:pt x="2731" y="46966"/>
                  <a:pt x="2456" y="46455"/>
                </a:cubicBezTo>
                <a:lnTo>
                  <a:pt x="0" y="46455"/>
                </a:lnTo>
                <a:lnTo>
                  <a:pt x="0" y="50478"/>
                </a:lnTo>
                <a:lnTo>
                  <a:pt x="2456" y="50478"/>
                </a:lnTo>
                <a:cubicBezTo>
                  <a:pt x="2730" y="49967"/>
                  <a:pt x="3260" y="49661"/>
                  <a:pt x="3820" y="49661"/>
                </a:cubicBezTo>
                <a:cubicBezTo>
                  <a:pt x="3946" y="49661"/>
                  <a:pt x="4074" y="49676"/>
                  <a:pt x="4200" y="49708"/>
                </a:cubicBezTo>
                <a:cubicBezTo>
                  <a:pt x="4889" y="49882"/>
                  <a:pt x="5372" y="50501"/>
                  <a:pt x="5372" y="51212"/>
                </a:cubicBezTo>
                <a:cubicBezTo>
                  <a:pt x="5372" y="51922"/>
                  <a:pt x="4889" y="52543"/>
                  <a:pt x="4200" y="52716"/>
                </a:cubicBezTo>
                <a:cubicBezTo>
                  <a:pt x="4074" y="52747"/>
                  <a:pt x="3947" y="52763"/>
                  <a:pt x="3821" y="52763"/>
                </a:cubicBezTo>
                <a:cubicBezTo>
                  <a:pt x="3261" y="52763"/>
                  <a:pt x="2731" y="52458"/>
                  <a:pt x="2456" y="51947"/>
                </a:cubicBezTo>
                <a:lnTo>
                  <a:pt x="0" y="51947"/>
                </a:lnTo>
                <a:lnTo>
                  <a:pt x="0" y="55969"/>
                </a:lnTo>
                <a:lnTo>
                  <a:pt x="2456" y="55969"/>
                </a:lnTo>
                <a:cubicBezTo>
                  <a:pt x="2731" y="55457"/>
                  <a:pt x="3261" y="55152"/>
                  <a:pt x="3821" y="55152"/>
                </a:cubicBezTo>
                <a:cubicBezTo>
                  <a:pt x="3947" y="55152"/>
                  <a:pt x="4074" y="55167"/>
                  <a:pt x="4200" y="55199"/>
                </a:cubicBezTo>
                <a:cubicBezTo>
                  <a:pt x="4889" y="55372"/>
                  <a:pt x="5372" y="55992"/>
                  <a:pt x="5372" y="56703"/>
                </a:cubicBezTo>
                <a:cubicBezTo>
                  <a:pt x="5372" y="57414"/>
                  <a:pt x="4889" y="58034"/>
                  <a:pt x="4200" y="58207"/>
                </a:cubicBezTo>
                <a:cubicBezTo>
                  <a:pt x="4074" y="58239"/>
                  <a:pt x="3947" y="58254"/>
                  <a:pt x="3821" y="58254"/>
                </a:cubicBezTo>
                <a:cubicBezTo>
                  <a:pt x="3261" y="58254"/>
                  <a:pt x="2731" y="57949"/>
                  <a:pt x="2456" y="57437"/>
                </a:cubicBezTo>
                <a:lnTo>
                  <a:pt x="0" y="57437"/>
                </a:lnTo>
                <a:lnTo>
                  <a:pt x="0" y="61461"/>
                </a:lnTo>
                <a:lnTo>
                  <a:pt x="2456" y="61461"/>
                </a:lnTo>
                <a:cubicBezTo>
                  <a:pt x="2731" y="60949"/>
                  <a:pt x="3261" y="60644"/>
                  <a:pt x="3821" y="60644"/>
                </a:cubicBezTo>
                <a:cubicBezTo>
                  <a:pt x="3947" y="60644"/>
                  <a:pt x="4074" y="60659"/>
                  <a:pt x="4200" y="60691"/>
                </a:cubicBezTo>
                <a:cubicBezTo>
                  <a:pt x="4889" y="60864"/>
                  <a:pt x="5372" y="61484"/>
                  <a:pt x="5372" y="62195"/>
                </a:cubicBezTo>
                <a:cubicBezTo>
                  <a:pt x="5372" y="62906"/>
                  <a:pt x="4889" y="63526"/>
                  <a:pt x="4200" y="63699"/>
                </a:cubicBezTo>
                <a:cubicBezTo>
                  <a:pt x="4074" y="63731"/>
                  <a:pt x="3947" y="63746"/>
                  <a:pt x="3821" y="63746"/>
                </a:cubicBezTo>
                <a:cubicBezTo>
                  <a:pt x="3261" y="63746"/>
                  <a:pt x="2731" y="63441"/>
                  <a:pt x="2456" y="62929"/>
                </a:cubicBezTo>
                <a:lnTo>
                  <a:pt x="0" y="62929"/>
                </a:lnTo>
                <a:lnTo>
                  <a:pt x="0" y="66953"/>
                </a:lnTo>
                <a:lnTo>
                  <a:pt x="2456" y="66953"/>
                </a:lnTo>
                <a:cubicBezTo>
                  <a:pt x="2731" y="66441"/>
                  <a:pt x="3261" y="66135"/>
                  <a:pt x="3821" y="66135"/>
                </a:cubicBezTo>
                <a:cubicBezTo>
                  <a:pt x="3947" y="66135"/>
                  <a:pt x="4074" y="66151"/>
                  <a:pt x="4200" y="66182"/>
                </a:cubicBezTo>
                <a:cubicBezTo>
                  <a:pt x="4889" y="66356"/>
                  <a:pt x="5372" y="66976"/>
                  <a:pt x="5372" y="67687"/>
                </a:cubicBezTo>
                <a:cubicBezTo>
                  <a:pt x="5372" y="68397"/>
                  <a:pt x="4889" y="69018"/>
                  <a:pt x="4200" y="69191"/>
                </a:cubicBezTo>
                <a:cubicBezTo>
                  <a:pt x="4074" y="69223"/>
                  <a:pt x="3947" y="69238"/>
                  <a:pt x="3821" y="69238"/>
                </a:cubicBezTo>
                <a:cubicBezTo>
                  <a:pt x="3261" y="69238"/>
                  <a:pt x="2731" y="68933"/>
                  <a:pt x="2456" y="68421"/>
                </a:cubicBezTo>
                <a:lnTo>
                  <a:pt x="0" y="68421"/>
                </a:lnTo>
                <a:lnTo>
                  <a:pt x="0" y="72443"/>
                </a:lnTo>
                <a:lnTo>
                  <a:pt x="2456" y="72443"/>
                </a:lnTo>
                <a:cubicBezTo>
                  <a:pt x="2731" y="71932"/>
                  <a:pt x="3261" y="71627"/>
                  <a:pt x="3821" y="71627"/>
                </a:cubicBezTo>
                <a:cubicBezTo>
                  <a:pt x="3947" y="71627"/>
                  <a:pt x="4074" y="71642"/>
                  <a:pt x="4200" y="71674"/>
                </a:cubicBezTo>
                <a:cubicBezTo>
                  <a:pt x="4889" y="71847"/>
                  <a:pt x="5372" y="72468"/>
                  <a:pt x="5372" y="73178"/>
                </a:cubicBezTo>
                <a:cubicBezTo>
                  <a:pt x="5372" y="73889"/>
                  <a:pt x="4889" y="74509"/>
                  <a:pt x="4200" y="74683"/>
                </a:cubicBezTo>
                <a:cubicBezTo>
                  <a:pt x="4074" y="74714"/>
                  <a:pt x="3947" y="74730"/>
                  <a:pt x="3821" y="74730"/>
                </a:cubicBezTo>
                <a:cubicBezTo>
                  <a:pt x="3261" y="74730"/>
                  <a:pt x="2731" y="74424"/>
                  <a:pt x="2456" y="73912"/>
                </a:cubicBezTo>
                <a:lnTo>
                  <a:pt x="0" y="73912"/>
                </a:lnTo>
                <a:lnTo>
                  <a:pt x="0" y="77936"/>
                </a:lnTo>
                <a:lnTo>
                  <a:pt x="2456" y="77936"/>
                </a:lnTo>
                <a:cubicBezTo>
                  <a:pt x="2731" y="77425"/>
                  <a:pt x="3261" y="77119"/>
                  <a:pt x="3822" y="77119"/>
                </a:cubicBezTo>
                <a:cubicBezTo>
                  <a:pt x="3948" y="77119"/>
                  <a:pt x="4074" y="77134"/>
                  <a:pt x="4200" y="77166"/>
                </a:cubicBezTo>
                <a:cubicBezTo>
                  <a:pt x="4889" y="77340"/>
                  <a:pt x="5372" y="77959"/>
                  <a:pt x="5372" y="78670"/>
                </a:cubicBezTo>
                <a:cubicBezTo>
                  <a:pt x="5372" y="79381"/>
                  <a:pt x="4889" y="80001"/>
                  <a:pt x="4200" y="80174"/>
                </a:cubicBezTo>
                <a:cubicBezTo>
                  <a:pt x="4074" y="80206"/>
                  <a:pt x="3947" y="80221"/>
                  <a:pt x="3821" y="80221"/>
                </a:cubicBezTo>
                <a:cubicBezTo>
                  <a:pt x="3261" y="80221"/>
                  <a:pt x="2731" y="79916"/>
                  <a:pt x="2456" y="79404"/>
                </a:cubicBezTo>
                <a:lnTo>
                  <a:pt x="0" y="79404"/>
                </a:lnTo>
                <a:lnTo>
                  <a:pt x="0" y="83427"/>
                </a:lnTo>
                <a:lnTo>
                  <a:pt x="2456" y="83427"/>
                </a:lnTo>
                <a:cubicBezTo>
                  <a:pt x="2731" y="82915"/>
                  <a:pt x="3261" y="82609"/>
                  <a:pt x="3821" y="82609"/>
                </a:cubicBezTo>
                <a:cubicBezTo>
                  <a:pt x="3947" y="82609"/>
                  <a:pt x="4074" y="82625"/>
                  <a:pt x="4200" y="82656"/>
                </a:cubicBezTo>
                <a:cubicBezTo>
                  <a:pt x="4890" y="82830"/>
                  <a:pt x="5372" y="83450"/>
                  <a:pt x="5372" y="84161"/>
                </a:cubicBezTo>
                <a:cubicBezTo>
                  <a:pt x="5372" y="84871"/>
                  <a:pt x="4890" y="85492"/>
                  <a:pt x="4200" y="85665"/>
                </a:cubicBezTo>
                <a:cubicBezTo>
                  <a:pt x="4074" y="85697"/>
                  <a:pt x="3947" y="85712"/>
                  <a:pt x="3821" y="85712"/>
                </a:cubicBezTo>
                <a:cubicBezTo>
                  <a:pt x="3261" y="85712"/>
                  <a:pt x="2731" y="85407"/>
                  <a:pt x="2456" y="84896"/>
                </a:cubicBezTo>
                <a:lnTo>
                  <a:pt x="0" y="84896"/>
                </a:lnTo>
                <a:lnTo>
                  <a:pt x="0" y="88918"/>
                </a:lnTo>
                <a:lnTo>
                  <a:pt x="2456" y="88918"/>
                </a:lnTo>
                <a:cubicBezTo>
                  <a:pt x="2731" y="88407"/>
                  <a:pt x="3261" y="88102"/>
                  <a:pt x="3821" y="88102"/>
                </a:cubicBezTo>
                <a:cubicBezTo>
                  <a:pt x="3946" y="88102"/>
                  <a:pt x="4073" y="88117"/>
                  <a:pt x="4199" y="88149"/>
                </a:cubicBezTo>
                <a:cubicBezTo>
                  <a:pt x="4889" y="88322"/>
                  <a:pt x="5371" y="88942"/>
                  <a:pt x="5371" y="89652"/>
                </a:cubicBezTo>
                <a:cubicBezTo>
                  <a:pt x="5371" y="90363"/>
                  <a:pt x="4889" y="90983"/>
                  <a:pt x="4199" y="91157"/>
                </a:cubicBezTo>
                <a:cubicBezTo>
                  <a:pt x="4073" y="91188"/>
                  <a:pt x="3946" y="91204"/>
                  <a:pt x="3821" y="91204"/>
                </a:cubicBezTo>
                <a:cubicBezTo>
                  <a:pt x="3261" y="91204"/>
                  <a:pt x="2731" y="90899"/>
                  <a:pt x="2456" y="90387"/>
                </a:cubicBezTo>
                <a:lnTo>
                  <a:pt x="0" y="90387"/>
                </a:lnTo>
                <a:lnTo>
                  <a:pt x="0" y="97420"/>
                </a:lnTo>
                <a:lnTo>
                  <a:pt x="168704" y="97420"/>
                </a:lnTo>
                <a:lnTo>
                  <a:pt x="168704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chemeClr val="dk1">
                <a:alpha val="23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6" name="Google Shape;156;p20"/>
          <p:cNvSpPr/>
          <p:nvPr/>
        </p:nvSpPr>
        <p:spPr>
          <a:xfrm rot="229022" flipH="1">
            <a:off x="10548686" y="5290417"/>
            <a:ext cx="3205033" cy="3244375"/>
          </a:xfrm>
          <a:custGeom>
            <a:avLst/>
            <a:gdLst/>
            <a:ahLst/>
            <a:cxnLst/>
            <a:rect l="l" t="t" r="r" b="b"/>
            <a:pathLst>
              <a:path w="186070" h="188354" extrusionOk="0">
                <a:moveTo>
                  <a:pt x="48270" y="14051"/>
                </a:moveTo>
                <a:cubicBezTo>
                  <a:pt x="48612" y="14051"/>
                  <a:pt x="48964" y="14092"/>
                  <a:pt x="49323" y="14179"/>
                </a:cubicBezTo>
                <a:cubicBezTo>
                  <a:pt x="51651" y="14742"/>
                  <a:pt x="53086" y="17070"/>
                  <a:pt x="52523" y="19398"/>
                </a:cubicBezTo>
                <a:cubicBezTo>
                  <a:pt x="52115" y="21097"/>
                  <a:pt x="50725" y="22388"/>
                  <a:pt x="48992" y="22653"/>
                </a:cubicBezTo>
                <a:cubicBezTo>
                  <a:pt x="48765" y="22690"/>
                  <a:pt x="48538" y="22707"/>
                  <a:pt x="48312" y="22707"/>
                </a:cubicBezTo>
                <a:cubicBezTo>
                  <a:pt x="46828" y="22707"/>
                  <a:pt x="45419" y="21938"/>
                  <a:pt x="44634" y="20645"/>
                </a:cubicBezTo>
                <a:cubicBezTo>
                  <a:pt x="42808" y="17673"/>
                  <a:pt x="45058" y="14051"/>
                  <a:pt x="48270" y="14051"/>
                </a:cubicBezTo>
                <a:close/>
                <a:moveTo>
                  <a:pt x="63144" y="17626"/>
                </a:moveTo>
                <a:cubicBezTo>
                  <a:pt x="63486" y="17626"/>
                  <a:pt x="63838" y="17667"/>
                  <a:pt x="64197" y="17754"/>
                </a:cubicBezTo>
                <a:cubicBezTo>
                  <a:pt x="66525" y="18306"/>
                  <a:pt x="67949" y="20645"/>
                  <a:pt x="67397" y="22973"/>
                </a:cubicBezTo>
                <a:cubicBezTo>
                  <a:pt x="66989" y="24672"/>
                  <a:pt x="65599" y="25952"/>
                  <a:pt x="63866" y="26228"/>
                </a:cubicBezTo>
                <a:cubicBezTo>
                  <a:pt x="63638" y="26265"/>
                  <a:pt x="63409" y="26282"/>
                  <a:pt x="63183" y="26282"/>
                </a:cubicBezTo>
                <a:cubicBezTo>
                  <a:pt x="61694" y="26282"/>
                  <a:pt x="60292" y="25513"/>
                  <a:pt x="59497" y="24220"/>
                </a:cubicBezTo>
                <a:cubicBezTo>
                  <a:pt x="57681" y="21248"/>
                  <a:pt x="59932" y="17626"/>
                  <a:pt x="63144" y="17626"/>
                </a:cubicBezTo>
                <a:close/>
                <a:moveTo>
                  <a:pt x="78016" y="21201"/>
                </a:moveTo>
                <a:cubicBezTo>
                  <a:pt x="78358" y="21201"/>
                  <a:pt x="78711" y="21242"/>
                  <a:pt x="79071" y="21329"/>
                </a:cubicBezTo>
                <a:cubicBezTo>
                  <a:pt x="81400" y="21881"/>
                  <a:pt x="82823" y="24220"/>
                  <a:pt x="82271" y="26537"/>
                </a:cubicBezTo>
                <a:cubicBezTo>
                  <a:pt x="81863" y="28247"/>
                  <a:pt x="80473" y="29527"/>
                  <a:pt x="78740" y="29803"/>
                </a:cubicBezTo>
                <a:cubicBezTo>
                  <a:pt x="78512" y="29840"/>
                  <a:pt x="78283" y="29857"/>
                  <a:pt x="78057" y="29857"/>
                </a:cubicBezTo>
                <a:cubicBezTo>
                  <a:pt x="76568" y="29857"/>
                  <a:pt x="75166" y="29088"/>
                  <a:pt x="74371" y="27795"/>
                </a:cubicBezTo>
                <a:cubicBezTo>
                  <a:pt x="72545" y="24823"/>
                  <a:pt x="74795" y="21201"/>
                  <a:pt x="78016" y="21201"/>
                </a:cubicBezTo>
                <a:close/>
                <a:moveTo>
                  <a:pt x="92890" y="24765"/>
                </a:moveTo>
                <a:cubicBezTo>
                  <a:pt x="93232" y="24765"/>
                  <a:pt x="93585" y="24806"/>
                  <a:pt x="93945" y="24893"/>
                </a:cubicBezTo>
                <a:cubicBezTo>
                  <a:pt x="96274" y="25445"/>
                  <a:pt x="97697" y="27784"/>
                  <a:pt x="97145" y="30112"/>
                </a:cubicBezTo>
                <a:cubicBezTo>
                  <a:pt x="96737" y="31812"/>
                  <a:pt x="95336" y="33103"/>
                  <a:pt x="93614" y="33378"/>
                </a:cubicBezTo>
                <a:cubicBezTo>
                  <a:pt x="93393" y="33412"/>
                  <a:pt x="93172" y="33429"/>
                  <a:pt x="92952" y="33429"/>
                </a:cubicBezTo>
                <a:cubicBezTo>
                  <a:pt x="91455" y="33429"/>
                  <a:pt x="90044" y="32658"/>
                  <a:pt x="89245" y="31359"/>
                </a:cubicBezTo>
                <a:cubicBezTo>
                  <a:pt x="87429" y="28387"/>
                  <a:pt x="89671" y="24765"/>
                  <a:pt x="92890" y="24765"/>
                </a:cubicBezTo>
                <a:close/>
                <a:moveTo>
                  <a:pt x="107764" y="28340"/>
                </a:moveTo>
                <a:cubicBezTo>
                  <a:pt x="108106" y="28340"/>
                  <a:pt x="108459" y="28381"/>
                  <a:pt x="108819" y="28468"/>
                </a:cubicBezTo>
                <a:cubicBezTo>
                  <a:pt x="111137" y="29020"/>
                  <a:pt x="112571" y="31359"/>
                  <a:pt x="112008" y="33687"/>
                </a:cubicBezTo>
                <a:cubicBezTo>
                  <a:pt x="111600" y="35387"/>
                  <a:pt x="110210" y="36678"/>
                  <a:pt x="108488" y="36942"/>
                </a:cubicBezTo>
                <a:cubicBezTo>
                  <a:pt x="108260" y="36979"/>
                  <a:pt x="108032" y="36997"/>
                  <a:pt x="107805" y="36997"/>
                </a:cubicBezTo>
                <a:cubicBezTo>
                  <a:pt x="106316" y="36997"/>
                  <a:pt x="104914" y="36227"/>
                  <a:pt x="104119" y="34934"/>
                </a:cubicBezTo>
                <a:cubicBezTo>
                  <a:pt x="102294" y="31962"/>
                  <a:pt x="104544" y="28340"/>
                  <a:pt x="107764" y="28340"/>
                </a:cubicBezTo>
                <a:close/>
                <a:moveTo>
                  <a:pt x="122627" y="31915"/>
                </a:moveTo>
                <a:cubicBezTo>
                  <a:pt x="122969" y="31915"/>
                  <a:pt x="123322" y="31956"/>
                  <a:pt x="123682" y="32043"/>
                </a:cubicBezTo>
                <a:cubicBezTo>
                  <a:pt x="126011" y="32595"/>
                  <a:pt x="127445" y="34934"/>
                  <a:pt x="126882" y="37251"/>
                </a:cubicBezTo>
                <a:cubicBezTo>
                  <a:pt x="126474" y="38962"/>
                  <a:pt x="125084" y="40242"/>
                  <a:pt x="123351" y="40517"/>
                </a:cubicBezTo>
                <a:cubicBezTo>
                  <a:pt x="123124" y="40554"/>
                  <a:pt x="122897" y="40572"/>
                  <a:pt x="122672" y="40572"/>
                </a:cubicBezTo>
                <a:cubicBezTo>
                  <a:pt x="121190" y="40572"/>
                  <a:pt x="119788" y="39802"/>
                  <a:pt x="118993" y="38509"/>
                </a:cubicBezTo>
                <a:cubicBezTo>
                  <a:pt x="117168" y="35537"/>
                  <a:pt x="119409" y="31915"/>
                  <a:pt x="122627" y="31915"/>
                </a:cubicBezTo>
                <a:close/>
                <a:moveTo>
                  <a:pt x="137512" y="35482"/>
                </a:moveTo>
                <a:cubicBezTo>
                  <a:pt x="137851" y="35482"/>
                  <a:pt x="138200" y="35522"/>
                  <a:pt x="138557" y="35607"/>
                </a:cubicBezTo>
                <a:cubicBezTo>
                  <a:pt x="140885" y="36170"/>
                  <a:pt x="142308" y="38509"/>
                  <a:pt x="141756" y="40826"/>
                </a:cubicBezTo>
                <a:cubicBezTo>
                  <a:pt x="141348" y="42526"/>
                  <a:pt x="139947" y="43817"/>
                  <a:pt x="138225" y="44093"/>
                </a:cubicBezTo>
                <a:cubicBezTo>
                  <a:pt x="137997" y="44129"/>
                  <a:pt x="137769" y="44147"/>
                  <a:pt x="137543" y="44147"/>
                </a:cubicBezTo>
                <a:cubicBezTo>
                  <a:pt x="136053" y="44147"/>
                  <a:pt x="134651" y="43376"/>
                  <a:pt x="133856" y="42073"/>
                </a:cubicBezTo>
                <a:cubicBezTo>
                  <a:pt x="132039" y="39108"/>
                  <a:pt x="134288" y="35482"/>
                  <a:pt x="137512" y="35482"/>
                </a:cubicBezTo>
                <a:close/>
                <a:moveTo>
                  <a:pt x="152375" y="39055"/>
                </a:moveTo>
                <a:cubicBezTo>
                  <a:pt x="152717" y="39055"/>
                  <a:pt x="153070" y="39095"/>
                  <a:pt x="153431" y="39182"/>
                </a:cubicBezTo>
                <a:cubicBezTo>
                  <a:pt x="155759" y="39734"/>
                  <a:pt x="157182" y="42073"/>
                  <a:pt x="156630" y="44402"/>
                </a:cubicBezTo>
                <a:cubicBezTo>
                  <a:pt x="156222" y="46101"/>
                  <a:pt x="154821" y="47392"/>
                  <a:pt x="153100" y="47657"/>
                </a:cubicBezTo>
                <a:cubicBezTo>
                  <a:pt x="152871" y="47693"/>
                  <a:pt x="152643" y="47711"/>
                  <a:pt x="152416" y="47711"/>
                </a:cubicBezTo>
                <a:cubicBezTo>
                  <a:pt x="150927" y="47711"/>
                  <a:pt x="149525" y="46941"/>
                  <a:pt x="148730" y="45648"/>
                </a:cubicBezTo>
                <a:cubicBezTo>
                  <a:pt x="146915" y="42676"/>
                  <a:pt x="149157" y="39055"/>
                  <a:pt x="152375" y="39055"/>
                </a:cubicBezTo>
                <a:close/>
                <a:moveTo>
                  <a:pt x="167249" y="42630"/>
                </a:moveTo>
                <a:cubicBezTo>
                  <a:pt x="167591" y="42630"/>
                  <a:pt x="167944" y="42671"/>
                  <a:pt x="168305" y="42757"/>
                </a:cubicBezTo>
                <a:cubicBezTo>
                  <a:pt x="170622" y="43309"/>
                  <a:pt x="172056" y="45648"/>
                  <a:pt x="171505" y="47966"/>
                </a:cubicBezTo>
                <a:lnTo>
                  <a:pt x="171494" y="47966"/>
                </a:lnTo>
                <a:cubicBezTo>
                  <a:pt x="171096" y="49676"/>
                  <a:pt x="169695" y="50967"/>
                  <a:pt x="167974" y="51232"/>
                </a:cubicBezTo>
                <a:cubicBezTo>
                  <a:pt x="167745" y="51268"/>
                  <a:pt x="167517" y="51286"/>
                  <a:pt x="167290" y="51286"/>
                </a:cubicBezTo>
                <a:cubicBezTo>
                  <a:pt x="165801" y="51286"/>
                  <a:pt x="164399" y="50517"/>
                  <a:pt x="163604" y="49223"/>
                </a:cubicBezTo>
                <a:cubicBezTo>
                  <a:pt x="161779" y="46251"/>
                  <a:pt x="164029" y="42630"/>
                  <a:pt x="167249" y="42630"/>
                </a:cubicBezTo>
                <a:close/>
                <a:moveTo>
                  <a:pt x="36623" y="0"/>
                </a:moveTo>
                <a:lnTo>
                  <a:pt x="35210" y="5859"/>
                </a:lnTo>
                <a:lnTo>
                  <a:pt x="0" y="152470"/>
                </a:lnTo>
                <a:lnTo>
                  <a:pt x="149447" y="188353"/>
                </a:lnTo>
                <a:lnTo>
                  <a:pt x="184657" y="41753"/>
                </a:lnTo>
                <a:lnTo>
                  <a:pt x="186070" y="35894"/>
                </a:lnTo>
                <a:lnTo>
                  <a:pt x="179935" y="34416"/>
                </a:lnTo>
                <a:lnTo>
                  <a:pt x="176613" y="33621"/>
                </a:lnTo>
                <a:lnTo>
                  <a:pt x="167521" y="31436"/>
                </a:lnTo>
                <a:lnTo>
                  <a:pt x="164200" y="30642"/>
                </a:lnTo>
                <a:lnTo>
                  <a:pt x="155108" y="28457"/>
                </a:lnTo>
                <a:lnTo>
                  <a:pt x="151798" y="27663"/>
                </a:lnTo>
                <a:lnTo>
                  <a:pt x="142705" y="25478"/>
                </a:lnTo>
                <a:lnTo>
                  <a:pt x="139384" y="24683"/>
                </a:lnTo>
                <a:lnTo>
                  <a:pt x="130292" y="22499"/>
                </a:lnTo>
                <a:lnTo>
                  <a:pt x="126971" y="21704"/>
                </a:lnTo>
                <a:lnTo>
                  <a:pt x="117878" y="19519"/>
                </a:lnTo>
                <a:lnTo>
                  <a:pt x="114568" y="18725"/>
                </a:lnTo>
                <a:lnTo>
                  <a:pt x="105476" y="16540"/>
                </a:lnTo>
                <a:lnTo>
                  <a:pt x="102166" y="15735"/>
                </a:lnTo>
                <a:lnTo>
                  <a:pt x="93063" y="13561"/>
                </a:lnTo>
                <a:lnTo>
                  <a:pt x="89741" y="12756"/>
                </a:lnTo>
                <a:lnTo>
                  <a:pt x="80649" y="10571"/>
                </a:lnTo>
                <a:lnTo>
                  <a:pt x="77339" y="9776"/>
                </a:lnTo>
                <a:lnTo>
                  <a:pt x="68236" y="7592"/>
                </a:lnTo>
                <a:lnTo>
                  <a:pt x="64925" y="6797"/>
                </a:lnTo>
                <a:lnTo>
                  <a:pt x="55833" y="4612"/>
                </a:lnTo>
                <a:lnTo>
                  <a:pt x="52512" y="3818"/>
                </a:lnTo>
                <a:lnTo>
                  <a:pt x="3662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chemeClr val="dk1">
                <a:alpha val="3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7" name="Google Shape;157;p20"/>
          <p:cNvSpPr/>
          <p:nvPr/>
        </p:nvSpPr>
        <p:spPr>
          <a:xfrm rot="1324391" flipH="1">
            <a:off x="8312444" y="6102361"/>
            <a:ext cx="3205225" cy="3244569"/>
          </a:xfrm>
          <a:custGeom>
            <a:avLst/>
            <a:gdLst/>
            <a:ahLst/>
            <a:cxnLst/>
            <a:rect l="l" t="t" r="r" b="b"/>
            <a:pathLst>
              <a:path w="186070" h="188354" extrusionOk="0">
                <a:moveTo>
                  <a:pt x="48270" y="14051"/>
                </a:moveTo>
                <a:cubicBezTo>
                  <a:pt x="48612" y="14051"/>
                  <a:pt x="48964" y="14092"/>
                  <a:pt x="49323" y="14179"/>
                </a:cubicBezTo>
                <a:cubicBezTo>
                  <a:pt x="51651" y="14742"/>
                  <a:pt x="53086" y="17070"/>
                  <a:pt x="52523" y="19398"/>
                </a:cubicBezTo>
                <a:cubicBezTo>
                  <a:pt x="52115" y="21097"/>
                  <a:pt x="50725" y="22388"/>
                  <a:pt x="48992" y="22653"/>
                </a:cubicBezTo>
                <a:cubicBezTo>
                  <a:pt x="48765" y="22690"/>
                  <a:pt x="48538" y="22707"/>
                  <a:pt x="48312" y="22707"/>
                </a:cubicBezTo>
                <a:cubicBezTo>
                  <a:pt x="46828" y="22707"/>
                  <a:pt x="45419" y="21938"/>
                  <a:pt x="44634" y="20645"/>
                </a:cubicBezTo>
                <a:cubicBezTo>
                  <a:pt x="42808" y="17673"/>
                  <a:pt x="45058" y="14051"/>
                  <a:pt x="48270" y="14051"/>
                </a:cubicBezTo>
                <a:close/>
                <a:moveTo>
                  <a:pt x="63144" y="17626"/>
                </a:moveTo>
                <a:cubicBezTo>
                  <a:pt x="63486" y="17626"/>
                  <a:pt x="63838" y="17667"/>
                  <a:pt x="64197" y="17754"/>
                </a:cubicBezTo>
                <a:cubicBezTo>
                  <a:pt x="66525" y="18306"/>
                  <a:pt x="67949" y="20645"/>
                  <a:pt x="67397" y="22973"/>
                </a:cubicBezTo>
                <a:cubicBezTo>
                  <a:pt x="66989" y="24672"/>
                  <a:pt x="65599" y="25952"/>
                  <a:pt x="63866" y="26228"/>
                </a:cubicBezTo>
                <a:cubicBezTo>
                  <a:pt x="63638" y="26265"/>
                  <a:pt x="63409" y="26282"/>
                  <a:pt x="63183" y="26282"/>
                </a:cubicBezTo>
                <a:cubicBezTo>
                  <a:pt x="61694" y="26282"/>
                  <a:pt x="60292" y="25513"/>
                  <a:pt x="59497" y="24220"/>
                </a:cubicBezTo>
                <a:cubicBezTo>
                  <a:pt x="57681" y="21248"/>
                  <a:pt x="59932" y="17626"/>
                  <a:pt x="63144" y="17626"/>
                </a:cubicBezTo>
                <a:close/>
                <a:moveTo>
                  <a:pt x="78016" y="21201"/>
                </a:moveTo>
                <a:cubicBezTo>
                  <a:pt x="78358" y="21201"/>
                  <a:pt x="78711" y="21242"/>
                  <a:pt x="79071" y="21329"/>
                </a:cubicBezTo>
                <a:cubicBezTo>
                  <a:pt x="81400" y="21881"/>
                  <a:pt x="82823" y="24220"/>
                  <a:pt x="82271" y="26537"/>
                </a:cubicBezTo>
                <a:cubicBezTo>
                  <a:pt x="81863" y="28247"/>
                  <a:pt x="80473" y="29527"/>
                  <a:pt x="78740" y="29803"/>
                </a:cubicBezTo>
                <a:cubicBezTo>
                  <a:pt x="78512" y="29840"/>
                  <a:pt x="78283" y="29857"/>
                  <a:pt x="78057" y="29857"/>
                </a:cubicBezTo>
                <a:cubicBezTo>
                  <a:pt x="76568" y="29857"/>
                  <a:pt x="75166" y="29088"/>
                  <a:pt x="74371" y="27795"/>
                </a:cubicBezTo>
                <a:cubicBezTo>
                  <a:pt x="72545" y="24823"/>
                  <a:pt x="74795" y="21201"/>
                  <a:pt x="78016" y="21201"/>
                </a:cubicBezTo>
                <a:close/>
                <a:moveTo>
                  <a:pt x="92890" y="24765"/>
                </a:moveTo>
                <a:cubicBezTo>
                  <a:pt x="93232" y="24765"/>
                  <a:pt x="93585" y="24806"/>
                  <a:pt x="93945" y="24893"/>
                </a:cubicBezTo>
                <a:cubicBezTo>
                  <a:pt x="96274" y="25445"/>
                  <a:pt x="97697" y="27784"/>
                  <a:pt x="97145" y="30112"/>
                </a:cubicBezTo>
                <a:cubicBezTo>
                  <a:pt x="96737" y="31812"/>
                  <a:pt x="95336" y="33103"/>
                  <a:pt x="93614" y="33378"/>
                </a:cubicBezTo>
                <a:cubicBezTo>
                  <a:pt x="93393" y="33412"/>
                  <a:pt x="93172" y="33429"/>
                  <a:pt x="92952" y="33429"/>
                </a:cubicBezTo>
                <a:cubicBezTo>
                  <a:pt x="91455" y="33429"/>
                  <a:pt x="90044" y="32658"/>
                  <a:pt x="89245" y="31359"/>
                </a:cubicBezTo>
                <a:cubicBezTo>
                  <a:pt x="87429" y="28387"/>
                  <a:pt x="89671" y="24765"/>
                  <a:pt x="92890" y="24765"/>
                </a:cubicBezTo>
                <a:close/>
                <a:moveTo>
                  <a:pt x="107764" y="28340"/>
                </a:moveTo>
                <a:cubicBezTo>
                  <a:pt x="108106" y="28340"/>
                  <a:pt x="108459" y="28381"/>
                  <a:pt x="108819" y="28468"/>
                </a:cubicBezTo>
                <a:cubicBezTo>
                  <a:pt x="111137" y="29020"/>
                  <a:pt x="112571" y="31359"/>
                  <a:pt x="112008" y="33687"/>
                </a:cubicBezTo>
                <a:cubicBezTo>
                  <a:pt x="111600" y="35387"/>
                  <a:pt x="110210" y="36678"/>
                  <a:pt x="108488" y="36942"/>
                </a:cubicBezTo>
                <a:cubicBezTo>
                  <a:pt x="108260" y="36979"/>
                  <a:pt x="108032" y="36997"/>
                  <a:pt x="107805" y="36997"/>
                </a:cubicBezTo>
                <a:cubicBezTo>
                  <a:pt x="106316" y="36997"/>
                  <a:pt x="104914" y="36227"/>
                  <a:pt x="104119" y="34934"/>
                </a:cubicBezTo>
                <a:cubicBezTo>
                  <a:pt x="102294" y="31962"/>
                  <a:pt x="104544" y="28340"/>
                  <a:pt x="107764" y="28340"/>
                </a:cubicBezTo>
                <a:close/>
                <a:moveTo>
                  <a:pt x="122627" y="31915"/>
                </a:moveTo>
                <a:cubicBezTo>
                  <a:pt x="122969" y="31915"/>
                  <a:pt x="123322" y="31956"/>
                  <a:pt x="123682" y="32043"/>
                </a:cubicBezTo>
                <a:cubicBezTo>
                  <a:pt x="126011" y="32595"/>
                  <a:pt x="127445" y="34934"/>
                  <a:pt x="126882" y="37251"/>
                </a:cubicBezTo>
                <a:cubicBezTo>
                  <a:pt x="126474" y="38962"/>
                  <a:pt x="125084" y="40242"/>
                  <a:pt x="123351" y="40517"/>
                </a:cubicBezTo>
                <a:cubicBezTo>
                  <a:pt x="123124" y="40554"/>
                  <a:pt x="122897" y="40572"/>
                  <a:pt x="122672" y="40572"/>
                </a:cubicBezTo>
                <a:cubicBezTo>
                  <a:pt x="121190" y="40572"/>
                  <a:pt x="119788" y="39802"/>
                  <a:pt x="118993" y="38509"/>
                </a:cubicBezTo>
                <a:cubicBezTo>
                  <a:pt x="117168" y="35537"/>
                  <a:pt x="119409" y="31915"/>
                  <a:pt x="122627" y="31915"/>
                </a:cubicBezTo>
                <a:close/>
                <a:moveTo>
                  <a:pt x="137512" y="35482"/>
                </a:moveTo>
                <a:cubicBezTo>
                  <a:pt x="137851" y="35482"/>
                  <a:pt x="138200" y="35522"/>
                  <a:pt x="138557" y="35607"/>
                </a:cubicBezTo>
                <a:cubicBezTo>
                  <a:pt x="140885" y="36170"/>
                  <a:pt x="142308" y="38509"/>
                  <a:pt x="141756" y="40826"/>
                </a:cubicBezTo>
                <a:cubicBezTo>
                  <a:pt x="141348" y="42526"/>
                  <a:pt x="139947" y="43817"/>
                  <a:pt x="138225" y="44093"/>
                </a:cubicBezTo>
                <a:cubicBezTo>
                  <a:pt x="137997" y="44129"/>
                  <a:pt x="137769" y="44147"/>
                  <a:pt x="137543" y="44147"/>
                </a:cubicBezTo>
                <a:cubicBezTo>
                  <a:pt x="136053" y="44147"/>
                  <a:pt x="134651" y="43376"/>
                  <a:pt x="133856" y="42073"/>
                </a:cubicBezTo>
                <a:cubicBezTo>
                  <a:pt x="132039" y="39108"/>
                  <a:pt x="134288" y="35482"/>
                  <a:pt x="137512" y="35482"/>
                </a:cubicBezTo>
                <a:close/>
                <a:moveTo>
                  <a:pt x="152375" y="39055"/>
                </a:moveTo>
                <a:cubicBezTo>
                  <a:pt x="152717" y="39055"/>
                  <a:pt x="153070" y="39095"/>
                  <a:pt x="153431" y="39182"/>
                </a:cubicBezTo>
                <a:cubicBezTo>
                  <a:pt x="155759" y="39734"/>
                  <a:pt x="157182" y="42073"/>
                  <a:pt x="156630" y="44402"/>
                </a:cubicBezTo>
                <a:cubicBezTo>
                  <a:pt x="156222" y="46101"/>
                  <a:pt x="154821" y="47392"/>
                  <a:pt x="153100" y="47657"/>
                </a:cubicBezTo>
                <a:cubicBezTo>
                  <a:pt x="152871" y="47693"/>
                  <a:pt x="152643" y="47711"/>
                  <a:pt x="152416" y="47711"/>
                </a:cubicBezTo>
                <a:cubicBezTo>
                  <a:pt x="150927" y="47711"/>
                  <a:pt x="149525" y="46941"/>
                  <a:pt x="148730" y="45648"/>
                </a:cubicBezTo>
                <a:cubicBezTo>
                  <a:pt x="146915" y="42676"/>
                  <a:pt x="149157" y="39055"/>
                  <a:pt x="152375" y="39055"/>
                </a:cubicBezTo>
                <a:close/>
                <a:moveTo>
                  <a:pt x="167249" y="42630"/>
                </a:moveTo>
                <a:cubicBezTo>
                  <a:pt x="167591" y="42630"/>
                  <a:pt x="167944" y="42671"/>
                  <a:pt x="168305" y="42757"/>
                </a:cubicBezTo>
                <a:cubicBezTo>
                  <a:pt x="170622" y="43309"/>
                  <a:pt x="172056" y="45648"/>
                  <a:pt x="171505" y="47966"/>
                </a:cubicBezTo>
                <a:lnTo>
                  <a:pt x="171494" y="47966"/>
                </a:lnTo>
                <a:cubicBezTo>
                  <a:pt x="171096" y="49676"/>
                  <a:pt x="169695" y="50967"/>
                  <a:pt x="167974" y="51232"/>
                </a:cubicBezTo>
                <a:cubicBezTo>
                  <a:pt x="167745" y="51268"/>
                  <a:pt x="167517" y="51286"/>
                  <a:pt x="167290" y="51286"/>
                </a:cubicBezTo>
                <a:cubicBezTo>
                  <a:pt x="165801" y="51286"/>
                  <a:pt x="164399" y="50517"/>
                  <a:pt x="163604" y="49223"/>
                </a:cubicBezTo>
                <a:cubicBezTo>
                  <a:pt x="161779" y="46251"/>
                  <a:pt x="164029" y="42630"/>
                  <a:pt x="167249" y="42630"/>
                </a:cubicBezTo>
                <a:close/>
                <a:moveTo>
                  <a:pt x="36623" y="0"/>
                </a:moveTo>
                <a:lnTo>
                  <a:pt x="35210" y="5859"/>
                </a:lnTo>
                <a:lnTo>
                  <a:pt x="0" y="152470"/>
                </a:lnTo>
                <a:lnTo>
                  <a:pt x="149447" y="188353"/>
                </a:lnTo>
                <a:lnTo>
                  <a:pt x="184657" y="41753"/>
                </a:lnTo>
                <a:lnTo>
                  <a:pt x="186070" y="35894"/>
                </a:lnTo>
                <a:lnTo>
                  <a:pt x="179935" y="34416"/>
                </a:lnTo>
                <a:lnTo>
                  <a:pt x="176613" y="33621"/>
                </a:lnTo>
                <a:lnTo>
                  <a:pt x="167521" y="31436"/>
                </a:lnTo>
                <a:lnTo>
                  <a:pt x="164200" y="30642"/>
                </a:lnTo>
                <a:lnTo>
                  <a:pt x="155108" y="28457"/>
                </a:lnTo>
                <a:lnTo>
                  <a:pt x="151798" y="27663"/>
                </a:lnTo>
                <a:lnTo>
                  <a:pt x="142705" y="25478"/>
                </a:lnTo>
                <a:lnTo>
                  <a:pt x="139384" y="24683"/>
                </a:lnTo>
                <a:lnTo>
                  <a:pt x="130292" y="22499"/>
                </a:lnTo>
                <a:lnTo>
                  <a:pt x="126971" y="21704"/>
                </a:lnTo>
                <a:lnTo>
                  <a:pt x="117878" y="19519"/>
                </a:lnTo>
                <a:lnTo>
                  <a:pt x="114568" y="18725"/>
                </a:lnTo>
                <a:lnTo>
                  <a:pt x="105476" y="16540"/>
                </a:lnTo>
                <a:lnTo>
                  <a:pt x="102166" y="15735"/>
                </a:lnTo>
                <a:lnTo>
                  <a:pt x="93063" y="13561"/>
                </a:lnTo>
                <a:lnTo>
                  <a:pt x="89741" y="12756"/>
                </a:lnTo>
                <a:lnTo>
                  <a:pt x="80649" y="10571"/>
                </a:lnTo>
                <a:lnTo>
                  <a:pt x="77339" y="9776"/>
                </a:lnTo>
                <a:lnTo>
                  <a:pt x="68236" y="7592"/>
                </a:lnTo>
                <a:lnTo>
                  <a:pt x="64925" y="6797"/>
                </a:lnTo>
                <a:lnTo>
                  <a:pt x="55833" y="4612"/>
                </a:lnTo>
                <a:lnTo>
                  <a:pt x="52512" y="3818"/>
                </a:lnTo>
                <a:lnTo>
                  <a:pt x="3662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chemeClr val="dk1">
                <a:alpha val="3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0337123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 only 2">
    <p:bg>
      <p:bgPr>
        <a:solidFill>
          <a:schemeClr val="dk2"/>
        </a:solid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1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0" name="Google Shape;160;p21"/>
          <p:cNvSpPr txBox="1">
            <a:spLocks noGrp="1"/>
          </p:cNvSpPr>
          <p:nvPr>
            <p:ph type="title"/>
          </p:nvPr>
        </p:nvSpPr>
        <p:spPr>
          <a:xfrm>
            <a:off x="950400" y="715200"/>
            <a:ext cx="10272000" cy="6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61" name="Google Shape;161;p21"/>
          <p:cNvSpPr/>
          <p:nvPr/>
        </p:nvSpPr>
        <p:spPr>
          <a:xfrm rot="6456325">
            <a:off x="-1438399" y="6576414"/>
            <a:ext cx="4900965" cy="3487916"/>
          </a:xfrm>
          <a:custGeom>
            <a:avLst/>
            <a:gdLst/>
            <a:ahLst/>
            <a:cxnLst/>
            <a:rect l="l" t="t" r="r" b="b"/>
            <a:pathLst>
              <a:path w="168704" h="97420" extrusionOk="0">
                <a:moveTo>
                  <a:pt x="0" y="1"/>
                </a:moveTo>
                <a:lnTo>
                  <a:pt x="0" y="6544"/>
                </a:lnTo>
                <a:lnTo>
                  <a:pt x="2456" y="6544"/>
                </a:lnTo>
                <a:cubicBezTo>
                  <a:pt x="2731" y="6033"/>
                  <a:pt x="3261" y="5728"/>
                  <a:pt x="3821" y="5728"/>
                </a:cubicBezTo>
                <a:cubicBezTo>
                  <a:pt x="3947" y="5728"/>
                  <a:pt x="4074" y="5743"/>
                  <a:pt x="4200" y="5775"/>
                </a:cubicBezTo>
                <a:cubicBezTo>
                  <a:pt x="4889" y="5948"/>
                  <a:pt x="5371" y="6568"/>
                  <a:pt x="5371" y="7279"/>
                </a:cubicBezTo>
                <a:cubicBezTo>
                  <a:pt x="5371" y="7990"/>
                  <a:pt x="4889" y="8609"/>
                  <a:pt x="4200" y="8782"/>
                </a:cubicBezTo>
                <a:cubicBezTo>
                  <a:pt x="4074" y="8814"/>
                  <a:pt x="3946" y="8830"/>
                  <a:pt x="3820" y="8830"/>
                </a:cubicBezTo>
                <a:cubicBezTo>
                  <a:pt x="3260" y="8830"/>
                  <a:pt x="2730" y="8524"/>
                  <a:pt x="2456" y="8013"/>
                </a:cubicBezTo>
                <a:lnTo>
                  <a:pt x="0" y="8013"/>
                </a:lnTo>
                <a:lnTo>
                  <a:pt x="0" y="12036"/>
                </a:lnTo>
                <a:lnTo>
                  <a:pt x="2456" y="12036"/>
                </a:lnTo>
                <a:cubicBezTo>
                  <a:pt x="2731" y="11524"/>
                  <a:pt x="3261" y="11219"/>
                  <a:pt x="3821" y="11219"/>
                </a:cubicBezTo>
                <a:cubicBezTo>
                  <a:pt x="3947" y="11219"/>
                  <a:pt x="4074" y="11235"/>
                  <a:pt x="4200" y="11266"/>
                </a:cubicBezTo>
                <a:cubicBezTo>
                  <a:pt x="4889" y="11440"/>
                  <a:pt x="5372" y="12060"/>
                  <a:pt x="5372" y="12771"/>
                </a:cubicBezTo>
                <a:cubicBezTo>
                  <a:pt x="5372" y="13481"/>
                  <a:pt x="4889" y="14101"/>
                  <a:pt x="4200" y="14274"/>
                </a:cubicBezTo>
                <a:cubicBezTo>
                  <a:pt x="4074" y="14306"/>
                  <a:pt x="3946" y="14321"/>
                  <a:pt x="3820" y="14321"/>
                </a:cubicBezTo>
                <a:cubicBezTo>
                  <a:pt x="3260" y="14321"/>
                  <a:pt x="2730" y="14016"/>
                  <a:pt x="2456" y="13505"/>
                </a:cubicBezTo>
                <a:lnTo>
                  <a:pt x="0" y="13505"/>
                </a:lnTo>
                <a:lnTo>
                  <a:pt x="0" y="17527"/>
                </a:lnTo>
                <a:lnTo>
                  <a:pt x="2456" y="17527"/>
                </a:lnTo>
                <a:cubicBezTo>
                  <a:pt x="2730" y="17016"/>
                  <a:pt x="3260" y="16711"/>
                  <a:pt x="3820" y="16711"/>
                </a:cubicBezTo>
                <a:cubicBezTo>
                  <a:pt x="3946" y="16711"/>
                  <a:pt x="4074" y="16726"/>
                  <a:pt x="4200" y="16758"/>
                </a:cubicBezTo>
                <a:cubicBezTo>
                  <a:pt x="4889" y="16931"/>
                  <a:pt x="5372" y="17552"/>
                  <a:pt x="5372" y="18262"/>
                </a:cubicBezTo>
                <a:cubicBezTo>
                  <a:pt x="5372" y="18973"/>
                  <a:pt x="4889" y="19592"/>
                  <a:pt x="4200" y="19766"/>
                </a:cubicBezTo>
                <a:cubicBezTo>
                  <a:pt x="4074" y="19798"/>
                  <a:pt x="3946" y="19813"/>
                  <a:pt x="3820" y="19813"/>
                </a:cubicBezTo>
                <a:cubicBezTo>
                  <a:pt x="3260" y="19813"/>
                  <a:pt x="2730" y="19507"/>
                  <a:pt x="2456" y="18996"/>
                </a:cubicBezTo>
                <a:lnTo>
                  <a:pt x="0" y="18996"/>
                </a:lnTo>
                <a:lnTo>
                  <a:pt x="0" y="23019"/>
                </a:lnTo>
                <a:lnTo>
                  <a:pt x="2456" y="23019"/>
                </a:lnTo>
                <a:cubicBezTo>
                  <a:pt x="2730" y="22508"/>
                  <a:pt x="3260" y="22202"/>
                  <a:pt x="3820" y="22202"/>
                </a:cubicBezTo>
                <a:cubicBezTo>
                  <a:pt x="3946" y="22202"/>
                  <a:pt x="4074" y="22218"/>
                  <a:pt x="4200" y="22250"/>
                </a:cubicBezTo>
                <a:cubicBezTo>
                  <a:pt x="4889" y="22423"/>
                  <a:pt x="5372" y="23042"/>
                  <a:pt x="5372" y="23753"/>
                </a:cubicBezTo>
                <a:cubicBezTo>
                  <a:pt x="5372" y="24465"/>
                  <a:pt x="4889" y="25084"/>
                  <a:pt x="4200" y="25257"/>
                </a:cubicBezTo>
                <a:cubicBezTo>
                  <a:pt x="4074" y="25289"/>
                  <a:pt x="3946" y="25305"/>
                  <a:pt x="3820" y="25305"/>
                </a:cubicBezTo>
                <a:cubicBezTo>
                  <a:pt x="3260" y="25305"/>
                  <a:pt x="2730" y="24999"/>
                  <a:pt x="2456" y="24488"/>
                </a:cubicBezTo>
                <a:lnTo>
                  <a:pt x="0" y="24488"/>
                </a:lnTo>
                <a:lnTo>
                  <a:pt x="0" y="28511"/>
                </a:lnTo>
                <a:lnTo>
                  <a:pt x="2456" y="28511"/>
                </a:lnTo>
                <a:cubicBezTo>
                  <a:pt x="2730" y="28000"/>
                  <a:pt x="3260" y="27694"/>
                  <a:pt x="3820" y="27694"/>
                </a:cubicBezTo>
                <a:cubicBezTo>
                  <a:pt x="3946" y="27694"/>
                  <a:pt x="4074" y="27710"/>
                  <a:pt x="4200" y="27742"/>
                </a:cubicBezTo>
                <a:cubicBezTo>
                  <a:pt x="4889" y="27915"/>
                  <a:pt x="5372" y="28534"/>
                  <a:pt x="5372" y="29245"/>
                </a:cubicBezTo>
                <a:cubicBezTo>
                  <a:pt x="5372" y="29955"/>
                  <a:pt x="4889" y="30576"/>
                  <a:pt x="4200" y="30749"/>
                </a:cubicBezTo>
                <a:cubicBezTo>
                  <a:pt x="4074" y="30781"/>
                  <a:pt x="3946" y="30796"/>
                  <a:pt x="3820" y="30796"/>
                </a:cubicBezTo>
                <a:cubicBezTo>
                  <a:pt x="3260" y="30796"/>
                  <a:pt x="2730" y="30491"/>
                  <a:pt x="2456" y="29980"/>
                </a:cubicBezTo>
                <a:lnTo>
                  <a:pt x="0" y="29980"/>
                </a:lnTo>
                <a:lnTo>
                  <a:pt x="0" y="34003"/>
                </a:lnTo>
                <a:lnTo>
                  <a:pt x="2456" y="34003"/>
                </a:lnTo>
                <a:cubicBezTo>
                  <a:pt x="2730" y="33492"/>
                  <a:pt x="3260" y="33186"/>
                  <a:pt x="3820" y="33186"/>
                </a:cubicBezTo>
                <a:cubicBezTo>
                  <a:pt x="3946" y="33186"/>
                  <a:pt x="4074" y="33201"/>
                  <a:pt x="4200" y="33233"/>
                </a:cubicBezTo>
                <a:cubicBezTo>
                  <a:pt x="4889" y="33407"/>
                  <a:pt x="5372" y="34026"/>
                  <a:pt x="5372" y="34736"/>
                </a:cubicBezTo>
                <a:cubicBezTo>
                  <a:pt x="5372" y="35447"/>
                  <a:pt x="4889" y="36067"/>
                  <a:pt x="4200" y="36241"/>
                </a:cubicBezTo>
                <a:cubicBezTo>
                  <a:pt x="4074" y="36272"/>
                  <a:pt x="3947" y="36288"/>
                  <a:pt x="3821" y="36288"/>
                </a:cubicBezTo>
                <a:cubicBezTo>
                  <a:pt x="3261" y="36288"/>
                  <a:pt x="2731" y="35983"/>
                  <a:pt x="2456" y="35471"/>
                </a:cubicBezTo>
                <a:lnTo>
                  <a:pt x="0" y="35471"/>
                </a:lnTo>
                <a:lnTo>
                  <a:pt x="0" y="39494"/>
                </a:lnTo>
                <a:lnTo>
                  <a:pt x="2456" y="39494"/>
                </a:lnTo>
                <a:cubicBezTo>
                  <a:pt x="2730" y="38983"/>
                  <a:pt x="3260" y="38678"/>
                  <a:pt x="3820" y="38678"/>
                </a:cubicBezTo>
                <a:cubicBezTo>
                  <a:pt x="3946" y="38678"/>
                  <a:pt x="4074" y="38693"/>
                  <a:pt x="4200" y="38725"/>
                </a:cubicBezTo>
                <a:cubicBezTo>
                  <a:pt x="4889" y="38898"/>
                  <a:pt x="5372" y="39517"/>
                  <a:pt x="5372" y="40228"/>
                </a:cubicBezTo>
                <a:cubicBezTo>
                  <a:pt x="5372" y="40939"/>
                  <a:pt x="4889" y="41559"/>
                  <a:pt x="4200" y="41732"/>
                </a:cubicBezTo>
                <a:cubicBezTo>
                  <a:pt x="4074" y="41764"/>
                  <a:pt x="3947" y="41779"/>
                  <a:pt x="3821" y="41779"/>
                </a:cubicBezTo>
                <a:cubicBezTo>
                  <a:pt x="3261" y="41779"/>
                  <a:pt x="2731" y="41474"/>
                  <a:pt x="2456" y="40963"/>
                </a:cubicBezTo>
                <a:lnTo>
                  <a:pt x="0" y="40963"/>
                </a:lnTo>
                <a:lnTo>
                  <a:pt x="0" y="44986"/>
                </a:lnTo>
                <a:lnTo>
                  <a:pt x="2456" y="44986"/>
                </a:lnTo>
                <a:cubicBezTo>
                  <a:pt x="2731" y="44474"/>
                  <a:pt x="3261" y="44169"/>
                  <a:pt x="3822" y="44169"/>
                </a:cubicBezTo>
                <a:cubicBezTo>
                  <a:pt x="3948" y="44169"/>
                  <a:pt x="4074" y="44184"/>
                  <a:pt x="4200" y="44216"/>
                </a:cubicBezTo>
                <a:cubicBezTo>
                  <a:pt x="4889" y="44390"/>
                  <a:pt x="5372" y="45009"/>
                  <a:pt x="5372" y="45720"/>
                </a:cubicBezTo>
                <a:cubicBezTo>
                  <a:pt x="5372" y="46431"/>
                  <a:pt x="4889" y="47051"/>
                  <a:pt x="4200" y="47224"/>
                </a:cubicBezTo>
                <a:cubicBezTo>
                  <a:pt x="4074" y="47256"/>
                  <a:pt x="3947" y="47271"/>
                  <a:pt x="3821" y="47271"/>
                </a:cubicBezTo>
                <a:cubicBezTo>
                  <a:pt x="3261" y="47271"/>
                  <a:pt x="2731" y="46966"/>
                  <a:pt x="2456" y="46455"/>
                </a:cubicBezTo>
                <a:lnTo>
                  <a:pt x="0" y="46455"/>
                </a:lnTo>
                <a:lnTo>
                  <a:pt x="0" y="50478"/>
                </a:lnTo>
                <a:lnTo>
                  <a:pt x="2456" y="50478"/>
                </a:lnTo>
                <a:cubicBezTo>
                  <a:pt x="2730" y="49967"/>
                  <a:pt x="3260" y="49661"/>
                  <a:pt x="3820" y="49661"/>
                </a:cubicBezTo>
                <a:cubicBezTo>
                  <a:pt x="3946" y="49661"/>
                  <a:pt x="4074" y="49676"/>
                  <a:pt x="4200" y="49708"/>
                </a:cubicBezTo>
                <a:cubicBezTo>
                  <a:pt x="4889" y="49882"/>
                  <a:pt x="5372" y="50501"/>
                  <a:pt x="5372" y="51212"/>
                </a:cubicBezTo>
                <a:cubicBezTo>
                  <a:pt x="5372" y="51922"/>
                  <a:pt x="4889" y="52543"/>
                  <a:pt x="4200" y="52716"/>
                </a:cubicBezTo>
                <a:cubicBezTo>
                  <a:pt x="4074" y="52747"/>
                  <a:pt x="3947" y="52763"/>
                  <a:pt x="3821" y="52763"/>
                </a:cubicBezTo>
                <a:cubicBezTo>
                  <a:pt x="3261" y="52763"/>
                  <a:pt x="2731" y="52458"/>
                  <a:pt x="2456" y="51947"/>
                </a:cubicBezTo>
                <a:lnTo>
                  <a:pt x="0" y="51947"/>
                </a:lnTo>
                <a:lnTo>
                  <a:pt x="0" y="55969"/>
                </a:lnTo>
                <a:lnTo>
                  <a:pt x="2456" y="55969"/>
                </a:lnTo>
                <a:cubicBezTo>
                  <a:pt x="2731" y="55457"/>
                  <a:pt x="3261" y="55152"/>
                  <a:pt x="3821" y="55152"/>
                </a:cubicBezTo>
                <a:cubicBezTo>
                  <a:pt x="3947" y="55152"/>
                  <a:pt x="4074" y="55167"/>
                  <a:pt x="4200" y="55199"/>
                </a:cubicBezTo>
                <a:cubicBezTo>
                  <a:pt x="4889" y="55372"/>
                  <a:pt x="5372" y="55992"/>
                  <a:pt x="5372" y="56703"/>
                </a:cubicBezTo>
                <a:cubicBezTo>
                  <a:pt x="5372" y="57414"/>
                  <a:pt x="4889" y="58034"/>
                  <a:pt x="4200" y="58207"/>
                </a:cubicBezTo>
                <a:cubicBezTo>
                  <a:pt x="4074" y="58239"/>
                  <a:pt x="3947" y="58254"/>
                  <a:pt x="3821" y="58254"/>
                </a:cubicBezTo>
                <a:cubicBezTo>
                  <a:pt x="3261" y="58254"/>
                  <a:pt x="2731" y="57949"/>
                  <a:pt x="2456" y="57437"/>
                </a:cubicBezTo>
                <a:lnTo>
                  <a:pt x="0" y="57437"/>
                </a:lnTo>
                <a:lnTo>
                  <a:pt x="0" y="61461"/>
                </a:lnTo>
                <a:lnTo>
                  <a:pt x="2456" y="61461"/>
                </a:lnTo>
                <a:cubicBezTo>
                  <a:pt x="2731" y="60949"/>
                  <a:pt x="3261" y="60644"/>
                  <a:pt x="3821" y="60644"/>
                </a:cubicBezTo>
                <a:cubicBezTo>
                  <a:pt x="3947" y="60644"/>
                  <a:pt x="4074" y="60659"/>
                  <a:pt x="4200" y="60691"/>
                </a:cubicBezTo>
                <a:cubicBezTo>
                  <a:pt x="4889" y="60864"/>
                  <a:pt x="5372" y="61484"/>
                  <a:pt x="5372" y="62195"/>
                </a:cubicBezTo>
                <a:cubicBezTo>
                  <a:pt x="5372" y="62906"/>
                  <a:pt x="4889" y="63526"/>
                  <a:pt x="4200" y="63699"/>
                </a:cubicBezTo>
                <a:cubicBezTo>
                  <a:pt x="4074" y="63731"/>
                  <a:pt x="3947" y="63746"/>
                  <a:pt x="3821" y="63746"/>
                </a:cubicBezTo>
                <a:cubicBezTo>
                  <a:pt x="3261" y="63746"/>
                  <a:pt x="2731" y="63441"/>
                  <a:pt x="2456" y="62929"/>
                </a:cubicBezTo>
                <a:lnTo>
                  <a:pt x="0" y="62929"/>
                </a:lnTo>
                <a:lnTo>
                  <a:pt x="0" y="66953"/>
                </a:lnTo>
                <a:lnTo>
                  <a:pt x="2456" y="66953"/>
                </a:lnTo>
                <a:cubicBezTo>
                  <a:pt x="2731" y="66441"/>
                  <a:pt x="3261" y="66135"/>
                  <a:pt x="3821" y="66135"/>
                </a:cubicBezTo>
                <a:cubicBezTo>
                  <a:pt x="3947" y="66135"/>
                  <a:pt x="4074" y="66151"/>
                  <a:pt x="4200" y="66182"/>
                </a:cubicBezTo>
                <a:cubicBezTo>
                  <a:pt x="4889" y="66356"/>
                  <a:pt x="5372" y="66976"/>
                  <a:pt x="5372" y="67687"/>
                </a:cubicBezTo>
                <a:cubicBezTo>
                  <a:pt x="5372" y="68397"/>
                  <a:pt x="4889" y="69018"/>
                  <a:pt x="4200" y="69191"/>
                </a:cubicBezTo>
                <a:cubicBezTo>
                  <a:pt x="4074" y="69223"/>
                  <a:pt x="3947" y="69238"/>
                  <a:pt x="3821" y="69238"/>
                </a:cubicBezTo>
                <a:cubicBezTo>
                  <a:pt x="3261" y="69238"/>
                  <a:pt x="2731" y="68933"/>
                  <a:pt x="2456" y="68421"/>
                </a:cubicBezTo>
                <a:lnTo>
                  <a:pt x="0" y="68421"/>
                </a:lnTo>
                <a:lnTo>
                  <a:pt x="0" y="72443"/>
                </a:lnTo>
                <a:lnTo>
                  <a:pt x="2456" y="72443"/>
                </a:lnTo>
                <a:cubicBezTo>
                  <a:pt x="2731" y="71932"/>
                  <a:pt x="3261" y="71627"/>
                  <a:pt x="3821" y="71627"/>
                </a:cubicBezTo>
                <a:cubicBezTo>
                  <a:pt x="3947" y="71627"/>
                  <a:pt x="4074" y="71642"/>
                  <a:pt x="4200" y="71674"/>
                </a:cubicBezTo>
                <a:cubicBezTo>
                  <a:pt x="4889" y="71847"/>
                  <a:pt x="5372" y="72468"/>
                  <a:pt x="5372" y="73178"/>
                </a:cubicBezTo>
                <a:cubicBezTo>
                  <a:pt x="5372" y="73889"/>
                  <a:pt x="4889" y="74509"/>
                  <a:pt x="4200" y="74683"/>
                </a:cubicBezTo>
                <a:cubicBezTo>
                  <a:pt x="4074" y="74714"/>
                  <a:pt x="3947" y="74730"/>
                  <a:pt x="3821" y="74730"/>
                </a:cubicBezTo>
                <a:cubicBezTo>
                  <a:pt x="3261" y="74730"/>
                  <a:pt x="2731" y="74424"/>
                  <a:pt x="2456" y="73912"/>
                </a:cubicBezTo>
                <a:lnTo>
                  <a:pt x="0" y="73912"/>
                </a:lnTo>
                <a:lnTo>
                  <a:pt x="0" y="77936"/>
                </a:lnTo>
                <a:lnTo>
                  <a:pt x="2456" y="77936"/>
                </a:lnTo>
                <a:cubicBezTo>
                  <a:pt x="2731" y="77425"/>
                  <a:pt x="3261" y="77119"/>
                  <a:pt x="3822" y="77119"/>
                </a:cubicBezTo>
                <a:cubicBezTo>
                  <a:pt x="3948" y="77119"/>
                  <a:pt x="4074" y="77134"/>
                  <a:pt x="4200" y="77166"/>
                </a:cubicBezTo>
                <a:cubicBezTo>
                  <a:pt x="4889" y="77340"/>
                  <a:pt x="5372" y="77959"/>
                  <a:pt x="5372" y="78670"/>
                </a:cubicBezTo>
                <a:cubicBezTo>
                  <a:pt x="5372" y="79381"/>
                  <a:pt x="4889" y="80001"/>
                  <a:pt x="4200" y="80174"/>
                </a:cubicBezTo>
                <a:cubicBezTo>
                  <a:pt x="4074" y="80206"/>
                  <a:pt x="3947" y="80221"/>
                  <a:pt x="3821" y="80221"/>
                </a:cubicBezTo>
                <a:cubicBezTo>
                  <a:pt x="3261" y="80221"/>
                  <a:pt x="2731" y="79916"/>
                  <a:pt x="2456" y="79404"/>
                </a:cubicBezTo>
                <a:lnTo>
                  <a:pt x="0" y="79404"/>
                </a:lnTo>
                <a:lnTo>
                  <a:pt x="0" y="83427"/>
                </a:lnTo>
                <a:lnTo>
                  <a:pt x="2456" y="83427"/>
                </a:lnTo>
                <a:cubicBezTo>
                  <a:pt x="2731" y="82915"/>
                  <a:pt x="3261" y="82609"/>
                  <a:pt x="3821" y="82609"/>
                </a:cubicBezTo>
                <a:cubicBezTo>
                  <a:pt x="3947" y="82609"/>
                  <a:pt x="4074" y="82625"/>
                  <a:pt x="4200" y="82656"/>
                </a:cubicBezTo>
                <a:cubicBezTo>
                  <a:pt x="4890" y="82830"/>
                  <a:pt x="5372" y="83450"/>
                  <a:pt x="5372" y="84161"/>
                </a:cubicBezTo>
                <a:cubicBezTo>
                  <a:pt x="5372" y="84871"/>
                  <a:pt x="4890" y="85492"/>
                  <a:pt x="4200" y="85665"/>
                </a:cubicBezTo>
                <a:cubicBezTo>
                  <a:pt x="4074" y="85697"/>
                  <a:pt x="3947" y="85712"/>
                  <a:pt x="3821" y="85712"/>
                </a:cubicBezTo>
                <a:cubicBezTo>
                  <a:pt x="3261" y="85712"/>
                  <a:pt x="2731" y="85407"/>
                  <a:pt x="2456" y="84896"/>
                </a:cubicBezTo>
                <a:lnTo>
                  <a:pt x="0" y="84896"/>
                </a:lnTo>
                <a:lnTo>
                  <a:pt x="0" y="88918"/>
                </a:lnTo>
                <a:lnTo>
                  <a:pt x="2456" y="88918"/>
                </a:lnTo>
                <a:cubicBezTo>
                  <a:pt x="2731" y="88407"/>
                  <a:pt x="3261" y="88102"/>
                  <a:pt x="3821" y="88102"/>
                </a:cubicBezTo>
                <a:cubicBezTo>
                  <a:pt x="3946" y="88102"/>
                  <a:pt x="4073" y="88117"/>
                  <a:pt x="4199" y="88149"/>
                </a:cubicBezTo>
                <a:cubicBezTo>
                  <a:pt x="4889" y="88322"/>
                  <a:pt x="5371" y="88942"/>
                  <a:pt x="5371" y="89652"/>
                </a:cubicBezTo>
                <a:cubicBezTo>
                  <a:pt x="5371" y="90363"/>
                  <a:pt x="4889" y="90983"/>
                  <a:pt x="4199" y="91157"/>
                </a:cubicBezTo>
                <a:cubicBezTo>
                  <a:pt x="4073" y="91188"/>
                  <a:pt x="3946" y="91204"/>
                  <a:pt x="3821" y="91204"/>
                </a:cubicBezTo>
                <a:cubicBezTo>
                  <a:pt x="3261" y="91204"/>
                  <a:pt x="2731" y="90899"/>
                  <a:pt x="2456" y="90387"/>
                </a:cubicBezTo>
                <a:lnTo>
                  <a:pt x="0" y="90387"/>
                </a:lnTo>
                <a:lnTo>
                  <a:pt x="0" y="97420"/>
                </a:lnTo>
                <a:lnTo>
                  <a:pt x="168704" y="97420"/>
                </a:lnTo>
                <a:lnTo>
                  <a:pt x="168704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chemeClr val="dk1">
                <a:alpha val="3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2" name="Google Shape;162;p21"/>
          <p:cNvSpPr/>
          <p:nvPr/>
        </p:nvSpPr>
        <p:spPr>
          <a:xfrm rot="438227" flipH="1">
            <a:off x="2525414" y="6098168"/>
            <a:ext cx="3205324" cy="3244669"/>
          </a:xfrm>
          <a:custGeom>
            <a:avLst/>
            <a:gdLst/>
            <a:ahLst/>
            <a:cxnLst/>
            <a:rect l="l" t="t" r="r" b="b"/>
            <a:pathLst>
              <a:path w="186070" h="188354" extrusionOk="0">
                <a:moveTo>
                  <a:pt x="48270" y="14051"/>
                </a:moveTo>
                <a:cubicBezTo>
                  <a:pt x="48612" y="14051"/>
                  <a:pt x="48964" y="14092"/>
                  <a:pt x="49323" y="14179"/>
                </a:cubicBezTo>
                <a:cubicBezTo>
                  <a:pt x="51651" y="14742"/>
                  <a:pt x="53086" y="17070"/>
                  <a:pt x="52523" y="19398"/>
                </a:cubicBezTo>
                <a:cubicBezTo>
                  <a:pt x="52115" y="21097"/>
                  <a:pt x="50725" y="22388"/>
                  <a:pt x="48992" y="22653"/>
                </a:cubicBezTo>
                <a:cubicBezTo>
                  <a:pt x="48765" y="22690"/>
                  <a:pt x="48538" y="22707"/>
                  <a:pt x="48312" y="22707"/>
                </a:cubicBezTo>
                <a:cubicBezTo>
                  <a:pt x="46828" y="22707"/>
                  <a:pt x="45419" y="21938"/>
                  <a:pt x="44634" y="20645"/>
                </a:cubicBezTo>
                <a:cubicBezTo>
                  <a:pt x="42808" y="17673"/>
                  <a:pt x="45058" y="14051"/>
                  <a:pt x="48270" y="14051"/>
                </a:cubicBezTo>
                <a:close/>
                <a:moveTo>
                  <a:pt x="63144" y="17626"/>
                </a:moveTo>
                <a:cubicBezTo>
                  <a:pt x="63486" y="17626"/>
                  <a:pt x="63838" y="17667"/>
                  <a:pt x="64197" y="17754"/>
                </a:cubicBezTo>
                <a:cubicBezTo>
                  <a:pt x="66525" y="18306"/>
                  <a:pt x="67949" y="20645"/>
                  <a:pt x="67397" y="22973"/>
                </a:cubicBezTo>
                <a:cubicBezTo>
                  <a:pt x="66989" y="24672"/>
                  <a:pt x="65599" y="25952"/>
                  <a:pt x="63866" y="26228"/>
                </a:cubicBezTo>
                <a:cubicBezTo>
                  <a:pt x="63638" y="26265"/>
                  <a:pt x="63409" y="26282"/>
                  <a:pt x="63183" y="26282"/>
                </a:cubicBezTo>
                <a:cubicBezTo>
                  <a:pt x="61694" y="26282"/>
                  <a:pt x="60292" y="25513"/>
                  <a:pt x="59497" y="24220"/>
                </a:cubicBezTo>
                <a:cubicBezTo>
                  <a:pt x="57681" y="21248"/>
                  <a:pt x="59932" y="17626"/>
                  <a:pt x="63144" y="17626"/>
                </a:cubicBezTo>
                <a:close/>
                <a:moveTo>
                  <a:pt x="78016" y="21201"/>
                </a:moveTo>
                <a:cubicBezTo>
                  <a:pt x="78358" y="21201"/>
                  <a:pt x="78711" y="21242"/>
                  <a:pt x="79071" y="21329"/>
                </a:cubicBezTo>
                <a:cubicBezTo>
                  <a:pt x="81400" y="21881"/>
                  <a:pt x="82823" y="24220"/>
                  <a:pt x="82271" y="26537"/>
                </a:cubicBezTo>
                <a:cubicBezTo>
                  <a:pt x="81863" y="28247"/>
                  <a:pt x="80473" y="29527"/>
                  <a:pt x="78740" y="29803"/>
                </a:cubicBezTo>
                <a:cubicBezTo>
                  <a:pt x="78512" y="29840"/>
                  <a:pt x="78283" y="29857"/>
                  <a:pt x="78057" y="29857"/>
                </a:cubicBezTo>
                <a:cubicBezTo>
                  <a:pt x="76568" y="29857"/>
                  <a:pt x="75166" y="29088"/>
                  <a:pt x="74371" y="27795"/>
                </a:cubicBezTo>
                <a:cubicBezTo>
                  <a:pt x="72545" y="24823"/>
                  <a:pt x="74795" y="21201"/>
                  <a:pt x="78016" y="21201"/>
                </a:cubicBezTo>
                <a:close/>
                <a:moveTo>
                  <a:pt x="92890" y="24765"/>
                </a:moveTo>
                <a:cubicBezTo>
                  <a:pt x="93232" y="24765"/>
                  <a:pt x="93585" y="24806"/>
                  <a:pt x="93945" y="24893"/>
                </a:cubicBezTo>
                <a:cubicBezTo>
                  <a:pt x="96274" y="25445"/>
                  <a:pt x="97697" y="27784"/>
                  <a:pt x="97145" y="30112"/>
                </a:cubicBezTo>
                <a:cubicBezTo>
                  <a:pt x="96737" y="31812"/>
                  <a:pt x="95336" y="33103"/>
                  <a:pt x="93614" y="33378"/>
                </a:cubicBezTo>
                <a:cubicBezTo>
                  <a:pt x="93393" y="33412"/>
                  <a:pt x="93172" y="33429"/>
                  <a:pt x="92952" y="33429"/>
                </a:cubicBezTo>
                <a:cubicBezTo>
                  <a:pt x="91455" y="33429"/>
                  <a:pt x="90044" y="32658"/>
                  <a:pt x="89245" y="31359"/>
                </a:cubicBezTo>
                <a:cubicBezTo>
                  <a:pt x="87429" y="28387"/>
                  <a:pt x="89671" y="24765"/>
                  <a:pt x="92890" y="24765"/>
                </a:cubicBezTo>
                <a:close/>
                <a:moveTo>
                  <a:pt x="107764" y="28340"/>
                </a:moveTo>
                <a:cubicBezTo>
                  <a:pt x="108106" y="28340"/>
                  <a:pt x="108459" y="28381"/>
                  <a:pt x="108819" y="28468"/>
                </a:cubicBezTo>
                <a:cubicBezTo>
                  <a:pt x="111137" y="29020"/>
                  <a:pt x="112571" y="31359"/>
                  <a:pt x="112008" y="33687"/>
                </a:cubicBezTo>
                <a:cubicBezTo>
                  <a:pt x="111600" y="35387"/>
                  <a:pt x="110210" y="36678"/>
                  <a:pt x="108488" y="36942"/>
                </a:cubicBezTo>
                <a:cubicBezTo>
                  <a:pt x="108260" y="36979"/>
                  <a:pt x="108032" y="36997"/>
                  <a:pt x="107805" y="36997"/>
                </a:cubicBezTo>
                <a:cubicBezTo>
                  <a:pt x="106316" y="36997"/>
                  <a:pt x="104914" y="36227"/>
                  <a:pt x="104119" y="34934"/>
                </a:cubicBezTo>
                <a:cubicBezTo>
                  <a:pt x="102294" y="31962"/>
                  <a:pt x="104544" y="28340"/>
                  <a:pt x="107764" y="28340"/>
                </a:cubicBezTo>
                <a:close/>
                <a:moveTo>
                  <a:pt x="122627" y="31915"/>
                </a:moveTo>
                <a:cubicBezTo>
                  <a:pt x="122969" y="31915"/>
                  <a:pt x="123322" y="31956"/>
                  <a:pt x="123682" y="32043"/>
                </a:cubicBezTo>
                <a:cubicBezTo>
                  <a:pt x="126011" y="32595"/>
                  <a:pt x="127445" y="34934"/>
                  <a:pt x="126882" y="37251"/>
                </a:cubicBezTo>
                <a:cubicBezTo>
                  <a:pt x="126474" y="38962"/>
                  <a:pt x="125084" y="40242"/>
                  <a:pt x="123351" y="40517"/>
                </a:cubicBezTo>
                <a:cubicBezTo>
                  <a:pt x="123124" y="40554"/>
                  <a:pt x="122897" y="40572"/>
                  <a:pt x="122672" y="40572"/>
                </a:cubicBezTo>
                <a:cubicBezTo>
                  <a:pt x="121190" y="40572"/>
                  <a:pt x="119788" y="39802"/>
                  <a:pt x="118993" y="38509"/>
                </a:cubicBezTo>
                <a:cubicBezTo>
                  <a:pt x="117168" y="35537"/>
                  <a:pt x="119409" y="31915"/>
                  <a:pt x="122627" y="31915"/>
                </a:cubicBezTo>
                <a:close/>
                <a:moveTo>
                  <a:pt x="137512" y="35482"/>
                </a:moveTo>
                <a:cubicBezTo>
                  <a:pt x="137851" y="35482"/>
                  <a:pt x="138200" y="35522"/>
                  <a:pt x="138557" y="35607"/>
                </a:cubicBezTo>
                <a:cubicBezTo>
                  <a:pt x="140885" y="36170"/>
                  <a:pt x="142308" y="38509"/>
                  <a:pt x="141756" y="40826"/>
                </a:cubicBezTo>
                <a:cubicBezTo>
                  <a:pt x="141348" y="42526"/>
                  <a:pt x="139947" y="43817"/>
                  <a:pt x="138225" y="44093"/>
                </a:cubicBezTo>
                <a:cubicBezTo>
                  <a:pt x="137997" y="44129"/>
                  <a:pt x="137769" y="44147"/>
                  <a:pt x="137543" y="44147"/>
                </a:cubicBezTo>
                <a:cubicBezTo>
                  <a:pt x="136053" y="44147"/>
                  <a:pt x="134651" y="43376"/>
                  <a:pt x="133856" y="42073"/>
                </a:cubicBezTo>
                <a:cubicBezTo>
                  <a:pt x="132039" y="39108"/>
                  <a:pt x="134288" y="35482"/>
                  <a:pt x="137512" y="35482"/>
                </a:cubicBezTo>
                <a:close/>
                <a:moveTo>
                  <a:pt x="152375" y="39055"/>
                </a:moveTo>
                <a:cubicBezTo>
                  <a:pt x="152717" y="39055"/>
                  <a:pt x="153070" y="39095"/>
                  <a:pt x="153431" y="39182"/>
                </a:cubicBezTo>
                <a:cubicBezTo>
                  <a:pt x="155759" y="39734"/>
                  <a:pt x="157182" y="42073"/>
                  <a:pt x="156630" y="44402"/>
                </a:cubicBezTo>
                <a:cubicBezTo>
                  <a:pt x="156222" y="46101"/>
                  <a:pt x="154821" y="47392"/>
                  <a:pt x="153100" y="47657"/>
                </a:cubicBezTo>
                <a:cubicBezTo>
                  <a:pt x="152871" y="47693"/>
                  <a:pt x="152643" y="47711"/>
                  <a:pt x="152416" y="47711"/>
                </a:cubicBezTo>
                <a:cubicBezTo>
                  <a:pt x="150927" y="47711"/>
                  <a:pt x="149525" y="46941"/>
                  <a:pt x="148730" y="45648"/>
                </a:cubicBezTo>
                <a:cubicBezTo>
                  <a:pt x="146915" y="42676"/>
                  <a:pt x="149157" y="39055"/>
                  <a:pt x="152375" y="39055"/>
                </a:cubicBezTo>
                <a:close/>
                <a:moveTo>
                  <a:pt x="167249" y="42630"/>
                </a:moveTo>
                <a:cubicBezTo>
                  <a:pt x="167591" y="42630"/>
                  <a:pt x="167944" y="42671"/>
                  <a:pt x="168305" y="42757"/>
                </a:cubicBezTo>
                <a:cubicBezTo>
                  <a:pt x="170622" y="43309"/>
                  <a:pt x="172056" y="45648"/>
                  <a:pt x="171505" y="47966"/>
                </a:cubicBezTo>
                <a:lnTo>
                  <a:pt x="171494" y="47966"/>
                </a:lnTo>
                <a:cubicBezTo>
                  <a:pt x="171096" y="49676"/>
                  <a:pt x="169695" y="50967"/>
                  <a:pt x="167974" y="51232"/>
                </a:cubicBezTo>
                <a:cubicBezTo>
                  <a:pt x="167745" y="51268"/>
                  <a:pt x="167517" y="51286"/>
                  <a:pt x="167290" y="51286"/>
                </a:cubicBezTo>
                <a:cubicBezTo>
                  <a:pt x="165801" y="51286"/>
                  <a:pt x="164399" y="50517"/>
                  <a:pt x="163604" y="49223"/>
                </a:cubicBezTo>
                <a:cubicBezTo>
                  <a:pt x="161779" y="46251"/>
                  <a:pt x="164029" y="42630"/>
                  <a:pt x="167249" y="42630"/>
                </a:cubicBezTo>
                <a:close/>
                <a:moveTo>
                  <a:pt x="36623" y="0"/>
                </a:moveTo>
                <a:lnTo>
                  <a:pt x="35210" y="5859"/>
                </a:lnTo>
                <a:lnTo>
                  <a:pt x="0" y="152470"/>
                </a:lnTo>
                <a:lnTo>
                  <a:pt x="149447" y="188353"/>
                </a:lnTo>
                <a:lnTo>
                  <a:pt x="184657" y="41753"/>
                </a:lnTo>
                <a:lnTo>
                  <a:pt x="186070" y="35894"/>
                </a:lnTo>
                <a:lnTo>
                  <a:pt x="179935" y="34416"/>
                </a:lnTo>
                <a:lnTo>
                  <a:pt x="176613" y="33621"/>
                </a:lnTo>
                <a:lnTo>
                  <a:pt x="167521" y="31436"/>
                </a:lnTo>
                <a:lnTo>
                  <a:pt x="164200" y="30642"/>
                </a:lnTo>
                <a:lnTo>
                  <a:pt x="155108" y="28457"/>
                </a:lnTo>
                <a:lnTo>
                  <a:pt x="151798" y="27663"/>
                </a:lnTo>
                <a:lnTo>
                  <a:pt x="142705" y="25478"/>
                </a:lnTo>
                <a:lnTo>
                  <a:pt x="139384" y="24683"/>
                </a:lnTo>
                <a:lnTo>
                  <a:pt x="130292" y="22499"/>
                </a:lnTo>
                <a:lnTo>
                  <a:pt x="126971" y="21704"/>
                </a:lnTo>
                <a:lnTo>
                  <a:pt x="117878" y="19519"/>
                </a:lnTo>
                <a:lnTo>
                  <a:pt x="114568" y="18725"/>
                </a:lnTo>
                <a:lnTo>
                  <a:pt x="105476" y="16540"/>
                </a:lnTo>
                <a:lnTo>
                  <a:pt x="102166" y="15735"/>
                </a:lnTo>
                <a:lnTo>
                  <a:pt x="93063" y="13561"/>
                </a:lnTo>
                <a:lnTo>
                  <a:pt x="89741" y="12756"/>
                </a:lnTo>
                <a:lnTo>
                  <a:pt x="80649" y="10571"/>
                </a:lnTo>
                <a:lnTo>
                  <a:pt x="77339" y="9776"/>
                </a:lnTo>
                <a:lnTo>
                  <a:pt x="68236" y="7592"/>
                </a:lnTo>
                <a:lnTo>
                  <a:pt x="64925" y="6797"/>
                </a:lnTo>
                <a:lnTo>
                  <a:pt x="55833" y="4612"/>
                </a:lnTo>
                <a:lnTo>
                  <a:pt x="52512" y="3818"/>
                </a:lnTo>
                <a:lnTo>
                  <a:pt x="3662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chemeClr val="dk1">
                <a:alpha val="3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3313548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Title only 3">
    <p:bg>
      <p:bgPr>
        <a:solidFill>
          <a:schemeClr val="dk2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2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5" name="Google Shape;165;p22"/>
          <p:cNvSpPr txBox="1">
            <a:spLocks noGrp="1"/>
          </p:cNvSpPr>
          <p:nvPr>
            <p:ph type="title"/>
          </p:nvPr>
        </p:nvSpPr>
        <p:spPr>
          <a:xfrm>
            <a:off x="950400" y="715200"/>
            <a:ext cx="10272000" cy="6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66" name="Google Shape;166;p22"/>
          <p:cNvSpPr/>
          <p:nvPr/>
        </p:nvSpPr>
        <p:spPr>
          <a:xfrm rot="-485526" flipH="1">
            <a:off x="-5085136" y="3096709"/>
            <a:ext cx="5996400" cy="3129828"/>
          </a:xfrm>
          <a:custGeom>
            <a:avLst/>
            <a:gdLst/>
            <a:ahLst/>
            <a:cxnLst/>
            <a:rect l="l" t="t" r="r" b="b"/>
            <a:pathLst>
              <a:path w="168704" h="97420" extrusionOk="0">
                <a:moveTo>
                  <a:pt x="0" y="1"/>
                </a:moveTo>
                <a:lnTo>
                  <a:pt x="0" y="6544"/>
                </a:lnTo>
                <a:lnTo>
                  <a:pt x="2456" y="6544"/>
                </a:lnTo>
                <a:cubicBezTo>
                  <a:pt x="2731" y="6033"/>
                  <a:pt x="3261" y="5728"/>
                  <a:pt x="3821" y="5728"/>
                </a:cubicBezTo>
                <a:cubicBezTo>
                  <a:pt x="3947" y="5728"/>
                  <a:pt x="4074" y="5743"/>
                  <a:pt x="4200" y="5775"/>
                </a:cubicBezTo>
                <a:cubicBezTo>
                  <a:pt x="4889" y="5948"/>
                  <a:pt x="5371" y="6568"/>
                  <a:pt x="5371" y="7279"/>
                </a:cubicBezTo>
                <a:cubicBezTo>
                  <a:pt x="5371" y="7990"/>
                  <a:pt x="4889" y="8609"/>
                  <a:pt x="4200" y="8782"/>
                </a:cubicBezTo>
                <a:cubicBezTo>
                  <a:pt x="4074" y="8814"/>
                  <a:pt x="3946" y="8830"/>
                  <a:pt x="3820" y="8830"/>
                </a:cubicBezTo>
                <a:cubicBezTo>
                  <a:pt x="3260" y="8830"/>
                  <a:pt x="2730" y="8524"/>
                  <a:pt x="2456" y="8013"/>
                </a:cubicBezTo>
                <a:lnTo>
                  <a:pt x="0" y="8013"/>
                </a:lnTo>
                <a:lnTo>
                  <a:pt x="0" y="12036"/>
                </a:lnTo>
                <a:lnTo>
                  <a:pt x="2456" y="12036"/>
                </a:lnTo>
                <a:cubicBezTo>
                  <a:pt x="2731" y="11524"/>
                  <a:pt x="3261" y="11219"/>
                  <a:pt x="3821" y="11219"/>
                </a:cubicBezTo>
                <a:cubicBezTo>
                  <a:pt x="3947" y="11219"/>
                  <a:pt x="4074" y="11235"/>
                  <a:pt x="4200" y="11266"/>
                </a:cubicBezTo>
                <a:cubicBezTo>
                  <a:pt x="4889" y="11440"/>
                  <a:pt x="5372" y="12060"/>
                  <a:pt x="5372" y="12771"/>
                </a:cubicBezTo>
                <a:cubicBezTo>
                  <a:pt x="5372" y="13481"/>
                  <a:pt x="4889" y="14101"/>
                  <a:pt x="4200" y="14274"/>
                </a:cubicBezTo>
                <a:cubicBezTo>
                  <a:pt x="4074" y="14306"/>
                  <a:pt x="3946" y="14321"/>
                  <a:pt x="3820" y="14321"/>
                </a:cubicBezTo>
                <a:cubicBezTo>
                  <a:pt x="3260" y="14321"/>
                  <a:pt x="2730" y="14016"/>
                  <a:pt x="2456" y="13505"/>
                </a:cubicBezTo>
                <a:lnTo>
                  <a:pt x="0" y="13505"/>
                </a:lnTo>
                <a:lnTo>
                  <a:pt x="0" y="17527"/>
                </a:lnTo>
                <a:lnTo>
                  <a:pt x="2456" y="17527"/>
                </a:lnTo>
                <a:cubicBezTo>
                  <a:pt x="2730" y="17016"/>
                  <a:pt x="3260" y="16711"/>
                  <a:pt x="3820" y="16711"/>
                </a:cubicBezTo>
                <a:cubicBezTo>
                  <a:pt x="3946" y="16711"/>
                  <a:pt x="4074" y="16726"/>
                  <a:pt x="4200" y="16758"/>
                </a:cubicBezTo>
                <a:cubicBezTo>
                  <a:pt x="4889" y="16931"/>
                  <a:pt x="5372" y="17552"/>
                  <a:pt x="5372" y="18262"/>
                </a:cubicBezTo>
                <a:cubicBezTo>
                  <a:pt x="5372" y="18973"/>
                  <a:pt x="4889" y="19592"/>
                  <a:pt x="4200" y="19766"/>
                </a:cubicBezTo>
                <a:cubicBezTo>
                  <a:pt x="4074" y="19798"/>
                  <a:pt x="3946" y="19813"/>
                  <a:pt x="3820" y="19813"/>
                </a:cubicBezTo>
                <a:cubicBezTo>
                  <a:pt x="3260" y="19813"/>
                  <a:pt x="2730" y="19507"/>
                  <a:pt x="2456" y="18996"/>
                </a:cubicBezTo>
                <a:lnTo>
                  <a:pt x="0" y="18996"/>
                </a:lnTo>
                <a:lnTo>
                  <a:pt x="0" y="23019"/>
                </a:lnTo>
                <a:lnTo>
                  <a:pt x="2456" y="23019"/>
                </a:lnTo>
                <a:cubicBezTo>
                  <a:pt x="2730" y="22508"/>
                  <a:pt x="3260" y="22202"/>
                  <a:pt x="3820" y="22202"/>
                </a:cubicBezTo>
                <a:cubicBezTo>
                  <a:pt x="3946" y="22202"/>
                  <a:pt x="4074" y="22218"/>
                  <a:pt x="4200" y="22250"/>
                </a:cubicBezTo>
                <a:cubicBezTo>
                  <a:pt x="4889" y="22423"/>
                  <a:pt x="5372" y="23042"/>
                  <a:pt x="5372" y="23753"/>
                </a:cubicBezTo>
                <a:cubicBezTo>
                  <a:pt x="5372" y="24465"/>
                  <a:pt x="4889" y="25084"/>
                  <a:pt x="4200" y="25257"/>
                </a:cubicBezTo>
                <a:cubicBezTo>
                  <a:pt x="4074" y="25289"/>
                  <a:pt x="3946" y="25305"/>
                  <a:pt x="3820" y="25305"/>
                </a:cubicBezTo>
                <a:cubicBezTo>
                  <a:pt x="3260" y="25305"/>
                  <a:pt x="2730" y="24999"/>
                  <a:pt x="2456" y="24488"/>
                </a:cubicBezTo>
                <a:lnTo>
                  <a:pt x="0" y="24488"/>
                </a:lnTo>
                <a:lnTo>
                  <a:pt x="0" y="28511"/>
                </a:lnTo>
                <a:lnTo>
                  <a:pt x="2456" y="28511"/>
                </a:lnTo>
                <a:cubicBezTo>
                  <a:pt x="2730" y="28000"/>
                  <a:pt x="3260" y="27694"/>
                  <a:pt x="3820" y="27694"/>
                </a:cubicBezTo>
                <a:cubicBezTo>
                  <a:pt x="3946" y="27694"/>
                  <a:pt x="4074" y="27710"/>
                  <a:pt x="4200" y="27742"/>
                </a:cubicBezTo>
                <a:cubicBezTo>
                  <a:pt x="4889" y="27915"/>
                  <a:pt x="5372" y="28534"/>
                  <a:pt x="5372" y="29245"/>
                </a:cubicBezTo>
                <a:cubicBezTo>
                  <a:pt x="5372" y="29955"/>
                  <a:pt x="4889" y="30576"/>
                  <a:pt x="4200" y="30749"/>
                </a:cubicBezTo>
                <a:cubicBezTo>
                  <a:pt x="4074" y="30781"/>
                  <a:pt x="3946" y="30796"/>
                  <a:pt x="3820" y="30796"/>
                </a:cubicBezTo>
                <a:cubicBezTo>
                  <a:pt x="3260" y="30796"/>
                  <a:pt x="2730" y="30491"/>
                  <a:pt x="2456" y="29980"/>
                </a:cubicBezTo>
                <a:lnTo>
                  <a:pt x="0" y="29980"/>
                </a:lnTo>
                <a:lnTo>
                  <a:pt x="0" y="34003"/>
                </a:lnTo>
                <a:lnTo>
                  <a:pt x="2456" y="34003"/>
                </a:lnTo>
                <a:cubicBezTo>
                  <a:pt x="2730" y="33492"/>
                  <a:pt x="3260" y="33186"/>
                  <a:pt x="3820" y="33186"/>
                </a:cubicBezTo>
                <a:cubicBezTo>
                  <a:pt x="3946" y="33186"/>
                  <a:pt x="4074" y="33201"/>
                  <a:pt x="4200" y="33233"/>
                </a:cubicBezTo>
                <a:cubicBezTo>
                  <a:pt x="4889" y="33407"/>
                  <a:pt x="5372" y="34026"/>
                  <a:pt x="5372" y="34736"/>
                </a:cubicBezTo>
                <a:cubicBezTo>
                  <a:pt x="5372" y="35447"/>
                  <a:pt x="4889" y="36067"/>
                  <a:pt x="4200" y="36241"/>
                </a:cubicBezTo>
                <a:cubicBezTo>
                  <a:pt x="4074" y="36272"/>
                  <a:pt x="3947" y="36288"/>
                  <a:pt x="3821" y="36288"/>
                </a:cubicBezTo>
                <a:cubicBezTo>
                  <a:pt x="3261" y="36288"/>
                  <a:pt x="2731" y="35983"/>
                  <a:pt x="2456" y="35471"/>
                </a:cubicBezTo>
                <a:lnTo>
                  <a:pt x="0" y="35471"/>
                </a:lnTo>
                <a:lnTo>
                  <a:pt x="0" y="39494"/>
                </a:lnTo>
                <a:lnTo>
                  <a:pt x="2456" y="39494"/>
                </a:lnTo>
                <a:cubicBezTo>
                  <a:pt x="2730" y="38983"/>
                  <a:pt x="3260" y="38678"/>
                  <a:pt x="3820" y="38678"/>
                </a:cubicBezTo>
                <a:cubicBezTo>
                  <a:pt x="3946" y="38678"/>
                  <a:pt x="4074" y="38693"/>
                  <a:pt x="4200" y="38725"/>
                </a:cubicBezTo>
                <a:cubicBezTo>
                  <a:pt x="4889" y="38898"/>
                  <a:pt x="5372" y="39517"/>
                  <a:pt x="5372" y="40228"/>
                </a:cubicBezTo>
                <a:cubicBezTo>
                  <a:pt x="5372" y="40939"/>
                  <a:pt x="4889" y="41559"/>
                  <a:pt x="4200" y="41732"/>
                </a:cubicBezTo>
                <a:cubicBezTo>
                  <a:pt x="4074" y="41764"/>
                  <a:pt x="3947" y="41779"/>
                  <a:pt x="3821" y="41779"/>
                </a:cubicBezTo>
                <a:cubicBezTo>
                  <a:pt x="3261" y="41779"/>
                  <a:pt x="2731" y="41474"/>
                  <a:pt x="2456" y="40963"/>
                </a:cubicBezTo>
                <a:lnTo>
                  <a:pt x="0" y="40963"/>
                </a:lnTo>
                <a:lnTo>
                  <a:pt x="0" y="44986"/>
                </a:lnTo>
                <a:lnTo>
                  <a:pt x="2456" y="44986"/>
                </a:lnTo>
                <a:cubicBezTo>
                  <a:pt x="2731" y="44474"/>
                  <a:pt x="3261" y="44169"/>
                  <a:pt x="3822" y="44169"/>
                </a:cubicBezTo>
                <a:cubicBezTo>
                  <a:pt x="3948" y="44169"/>
                  <a:pt x="4074" y="44184"/>
                  <a:pt x="4200" y="44216"/>
                </a:cubicBezTo>
                <a:cubicBezTo>
                  <a:pt x="4889" y="44390"/>
                  <a:pt x="5372" y="45009"/>
                  <a:pt x="5372" y="45720"/>
                </a:cubicBezTo>
                <a:cubicBezTo>
                  <a:pt x="5372" y="46431"/>
                  <a:pt x="4889" y="47051"/>
                  <a:pt x="4200" y="47224"/>
                </a:cubicBezTo>
                <a:cubicBezTo>
                  <a:pt x="4074" y="47256"/>
                  <a:pt x="3947" y="47271"/>
                  <a:pt x="3821" y="47271"/>
                </a:cubicBezTo>
                <a:cubicBezTo>
                  <a:pt x="3261" y="47271"/>
                  <a:pt x="2731" y="46966"/>
                  <a:pt x="2456" y="46455"/>
                </a:cubicBezTo>
                <a:lnTo>
                  <a:pt x="0" y="46455"/>
                </a:lnTo>
                <a:lnTo>
                  <a:pt x="0" y="50478"/>
                </a:lnTo>
                <a:lnTo>
                  <a:pt x="2456" y="50478"/>
                </a:lnTo>
                <a:cubicBezTo>
                  <a:pt x="2730" y="49967"/>
                  <a:pt x="3260" y="49661"/>
                  <a:pt x="3820" y="49661"/>
                </a:cubicBezTo>
                <a:cubicBezTo>
                  <a:pt x="3946" y="49661"/>
                  <a:pt x="4074" y="49676"/>
                  <a:pt x="4200" y="49708"/>
                </a:cubicBezTo>
                <a:cubicBezTo>
                  <a:pt x="4889" y="49882"/>
                  <a:pt x="5372" y="50501"/>
                  <a:pt x="5372" y="51212"/>
                </a:cubicBezTo>
                <a:cubicBezTo>
                  <a:pt x="5372" y="51922"/>
                  <a:pt x="4889" y="52543"/>
                  <a:pt x="4200" y="52716"/>
                </a:cubicBezTo>
                <a:cubicBezTo>
                  <a:pt x="4074" y="52747"/>
                  <a:pt x="3947" y="52763"/>
                  <a:pt x="3821" y="52763"/>
                </a:cubicBezTo>
                <a:cubicBezTo>
                  <a:pt x="3261" y="52763"/>
                  <a:pt x="2731" y="52458"/>
                  <a:pt x="2456" y="51947"/>
                </a:cubicBezTo>
                <a:lnTo>
                  <a:pt x="0" y="51947"/>
                </a:lnTo>
                <a:lnTo>
                  <a:pt x="0" y="55969"/>
                </a:lnTo>
                <a:lnTo>
                  <a:pt x="2456" y="55969"/>
                </a:lnTo>
                <a:cubicBezTo>
                  <a:pt x="2731" y="55457"/>
                  <a:pt x="3261" y="55152"/>
                  <a:pt x="3821" y="55152"/>
                </a:cubicBezTo>
                <a:cubicBezTo>
                  <a:pt x="3947" y="55152"/>
                  <a:pt x="4074" y="55167"/>
                  <a:pt x="4200" y="55199"/>
                </a:cubicBezTo>
                <a:cubicBezTo>
                  <a:pt x="4889" y="55372"/>
                  <a:pt x="5372" y="55992"/>
                  <a:pt x="5372" y="56703"/>
                </a:cubicBezTo>
                <a:cubicBezTo>
                  <a:pt x="5372" y="57414"/>
                  <a:pt x="4889" y="58034"/>
                  <a:pt x="4200" y="58207"/>
                </a:cubicBezTo>
                <a:cubicBezTo>
                  <a:pt x="4074" y="58239"/>
                  <a:pt x="3947" y="58254"/>
                  <a:pt x="3821" y="58254"/>
                </a:cubicBezTo>
                <a:cubicBezTo>
                  <a:pt x="3261" y="58254"/>
                  <a:pt x="2731" y="57949"/>
                  <a:pt x="2456" y="57437"/>
                </a:cubicBezTo>
                <a:lnTo>
                  <a:pt x="0" y="57437"/>
                </a:lnTo>
                <a:lnTo>
                  <a:pt x="0" y="61461"/>
                </a:lnTo>
                <a:lnTo>
                  <a:pt x="2456" y="61461"/>
                </a:lnTo>
                <a:cubicBezTo>
                  <a:pt x="2731" y="60949"/>
                  <a:pt x="3261" y="60644"/>
                  <a:pt x="3821" y="60644"/>
                </a:cubicBezTo>
                <a:cubicBezTo>
                  <a:pt x="3947" y="60644"/>
                  <a:pt x="4074" y="60659"/>
                  <a:pt x="4200" y="60691"/>
                </a:cubicBezTo>
                <a:cubicBezTo>
                  <a:pt x="4889" y="60864"/>
                  <a:pt x="5372" y="61484"/>
                  <a:pt x="5372" y="62195"/>
                </a:cubicBezTo>
                <a:cubicBezTo>
                  <a:pt x="5372" y="62906"/>
                  <a:pt x="4889" y="63526"/>
                  <a:pt x="4200" y="63699"/>
                </a:cubicBezTo>
                <a:cubicBezTo>
                  <a:pt x="4074" y="63731"/>
                  <a:pt x="3947" y="63746"/>
                  <a:pt x="3821" y="63746"/>
                </a:cubicBezTo>
                <a:cubicBezTo>
                  <a:pt x="3261" y="63746"/>
                  <a:pt x="2731" y="63441"/>
                  <a:pt x="2456" y="62929"/>
                </a:cubicBezTo>
                <a:lnTo>
                  <a:pt x="0" y="62929"/>
                </a:lnTo>
                <a:lnTo>
                  <a:pt x="0" y="66953"/>
                </a:lnTo>
                <a:lnTo>
                  <a:pt x="2456" y="66953"/>
                </a:lnTo>
                <a:cubicBezTo>
                  <a:pt x="2731" y="66441"/>
                  <a:pt x="3261" y="66135"/>
                  <a:pt x="3821" y="66135"/>
                </a:cubicBezTo>
                <a:cubicBezTo>
                  <a:pt x="3947" y="66135"/>
                  <a:pt x="4074" y="66151"/>
                  <a:pt x="4200" y="66182"/>
                </a:cubicBezTo>
                <a:cubicBezTo>
                  <a:pt x="4889" y="66356"/>
                  <a:pt x="5372" y="66976"/>
                  <a:pt x="5372" y="67687"/>
                </a:cubicBezTo>
                <a:cubicBezTo>
                  <a:pt x="5372" y="68397"/>
                  <a:pt x="4889" y="69018"/>
                  <a:pt x="4200" y="69191"/>
                </a:cubicBezTo>
                <a:cubicBezTo>
                  <a:pt x="4074" y="69223"/>
                  <a:pt x="3947" y="69238"/>
                  <a:pt x="3821" y="69238"/>
                </a:cubicBezTo>
                <a:cubicBezTo>
                  <a:pt x="3261" y="69238"/>
                  <a:pt x="2731" y="68933"/>
                  <a:pt x="2456" y="68421"/>
                </a:cubicBezTo>
                <a:lnTo>
                  <a:pt x="0" y="68421"/>
                </a:lnTo>
                <a:lnTo>
                  <a:pt x="0" y="72443"/>
                </a:lnTo>
                <a:lnTo>
                  <a:pt x="2456" y="72443"/>
                </a:lnTo>
                <a:cubicBezTo>
                  <a:pt x="2731" y="71932"/>
                  <a:pt x="3261" y="71627"/>
                  <a:pt x="3821" y="71627"/>
                </a:cubicBezTo>
                <a:cubicBezTo>
                  <a:pt x="3947" y="71627"/>
                  <a:pt x="4074" y="71642"/>
                  <a:pt x="4200" y="71674"/>
                </a:cubicBezTo>
                <a:cubicBezTo>
                  <a:pt x="4889" y="71847"/>
                  <a:pt x="5372" y="72468"/>
                  <a:pt x="5372" y="73178"/>
                </a:cubicBezTo>
                <a:cubicBezTo>
                  <a:pt x="5372" y="73889"/>
                  <a:pt x="4889" y="74509"/>
                  <a:pt x="4200" y="74683"/>
                </a:cubicBezTo>
                <a:cubicBezTo>
                  <a:pt x="4074" y="74714"/>
                  <a:pt x="3947" y="74730"/>
                  <a:pt x="3821" y="74730"/>
                </a:cubicBezTo>
                <a:cubicBezTo>
                  <a:pt x="3261" y="74730"/>
                  <a:pt x="2731" y="74424"/>
                  <a:pt x="2456" y="73912"/>
                </a:cubicBezTo>
                <a:lnTo>
                  <a:pt x="0" y="73912"/>
                </a:lnTo>
                <a:lnTo>
                  <a:pt x="0" y="77936"/>
                </a:lnTo>
                <a:lnTo>
                  <a:pt x="2456" y="77936"/>
                </a:lnTo>
                <a:cubicBezTo>
                  <a:pt x="2731" y="77425"/>
                  <a:pt x="3261" y="77119"/>
                  <a:pt x="3822" y="77119"/>
                </a:cubicBezTo>
                <a:cubicBezTo>
                  <a:pt x="3948" y="77119"/>
                  <a:pt x="4074" y="77134"/>
                  <a:pt x="4200" y="77166"/>
                </a:cubicBezTo>
                <a:cubicBezTo>
                  <a:pt x="4889" y="77340"/>
                  <a:pt x="5372" y="77959"/>
                  <a:pt x="5372" y="78670"/>
                </a:cubicBezTo>
                <a:cubicBezTo>
                  <a:pt x="5372" y="79381"/>
                  <a:pt x="4889" y="80001"/>
                  <a:pt x="4200" y="80174"/>
                </a:cubicBezTo>
                <a:cubicBezTo>
                  <a:pt x="4074" y="80206"/>
                  <a:pt x="3947" y="80221"/>
                  <a:pt x="3821" y="80221"/>
                </a:cubicBezTo>
                <a:cubicBezTo>
                  <a:pt x="3261" y="80221"/>
                  <a:pt x="2731" y="79916"/>
                  <a:pt x="2456" y="79404"/>
                </a:cubicBezTo>
                <a:lnTo>
                  <a:pt x="0" y="79404"/>
                </a:lnTo>
                <a:lnTo>
                  <a:pt x="0" y="83427"/>
                </a:lnTo>
                <a:lnTo>
                  <a:pt x="2456" y="83427"/>
                </a:lnTo>
                <a:cubicBezTo>
                  <a:pt x="2731" y="82915"/>
                  <a:pt x="3261" y="82609"/>
                  <a:pt x="3821" y="82609"/>
                </a:cubicBezTo>
                <a:cubicBezTo>
                  <a:pt x="3947" y="82609"/>
                  <a:pt x="4074" y="82625"/>
                  <a:pt x="4200" y="82656"/>
                </a:cubicBezTo>
                <a:cubicBezTo>
                  <a:pt x="4890" y="82830"/>
                  <a:pt x="5372" y="83450"/>
                  <a:pt x="5372" y="84161"/>
                </a:cubicBezTo>
                <a:cubicBezTo>
                  <a:pt x="5372" y="84871"/>
                  <a:pt x="4890" y="85492"/>
                  <a:pt x="4200" y="85665"/>
                </a:cubicBezTo>
                <a:cubicBezTo>
                  <a:pt x="4074" y="85697"/>
                  <a:pt x="3947" y="85712"/>
                  <a:pt x="3821" y="85712"/>
                </a:cubicBezTo>
                <a:cubicBezTo>
                  <a:pt x="3261" y="85712"/>
                  <a:pt x="2731" y="85407"/>
                  <a:pt x="2456" y="84896"/>
                </a:cubicBezTo>
                <a:lnTo>
                  <a:pt x="0" y="84896"/>
                </a:lnTo>
                <a:lnTo>
                  <a:pt x="0" y="88918"/>
                </a:lnTo>
                <a:lnTo>
                  <a:pt x="2456" y="88918"/>
                </a:lnTo>
                <a:cubicBezTo>
                  <a:pt x="2731" y="88407"/>
                  <a:pt x="3261" y="88102"/>
                  <a:pt x="3821" y="88102"/>
                </a:cubicBezTo>
                <a:cubicBezTo>
                  <a:pt x="3946" y="88102"/>
                  <a:pt x="4073" y="88117"/>
                  <a:pt x="4199" y="88149"/>
                </a:cubicBezTo>
                <a:cubicBezTo>
                  <a:pt x="4889" y="88322"/>
                  <a:pt x="5371" y="88942"/>
                  <a:pt x="5371" y="89652"/>
                </a:cubicBezTo>
                <a:cubicBezTo>
                  <a:pt x="5371" y="90363"/>
                  <a:pt x="4889" y="90983"/>
                  <a:pt x="4199" y="91157"/>
                </a:cubicBezTo>
                <a:cubicBezTo>
                  <a:pt x="4073" y="91188"/>
                  <a:pt x="3946" y="91204"/>
                  <a:pt x="3821" y="91204"/>
                </a:cubicBezTo>
                <a:cubicBezTo>
                  <a:pt x="3261" y="91204"/>
                  <a:pt x="2731" y="90899"/>
                  <a:pt x="2456" y="90387"/>
                </a:cubicBezTo>
                <a:lnTo>
                  <a:pt x="0" y="90387"/>
                </a:lnTo>
                <a:lnTo>
                  <a:pt x="0" y="97420"/>
                </a:lnTo>
                <a:lnTo>
                  <a:pt x="168704" y="97420"/>
                </a:lnTo>
                <a:lnTo>
                  <a:pt x="168704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chemeClr val="dk1">
                <a:alpha val="23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7" name="Google Shape;167;p22"/>
          <p:cNvSpPr/>
          <p:nvPr/>
        </p:nvSpPr>
        <p:spPr>
          <a:xfrm rot="-4324152">
            <a:off x="9591719" y="-2761863"/>
            <a:ext cx="5618567" cy="3746973"/>
          </a:xfrm>
          <a:custGeom>
            <a:avLst/>
            <a:gdLst/>
            <a:ahLst/>
            <a:cxnLst/>
            <a:rect l="l" t="t" r="r" b="b"/>
            <a:pathLst>
              <a:path w="168704" h="97420" extrusionOk="0">
                <a:moveTo>
                  <a:pt x="0" y="1"/>
                </a:moveTo>
                <a:lnTo>
                  <a:pt x="0" y="6544"/>
                </a:lnTo>
                <a:lnTo>
                  <a:pt x="2456" y="6544"/>
                </a:lnTo>
                <a:cubicBezTo>
                  <a:pt x="2731" y="6033"/>
                  <a:pt x="3261" y="5728"/>
                  <a:pt x="3821" y="5728"/>
                </a:cubicBezTo>
                <a:cubicBezTo>
                  <a:pt x="3947" y="5728"/>
                  <a:pt x="4074" y="5743"/>
                  <a:pt x="4200" y="5775"/>
                </a:cubicBezTo>
                <a:cubicBezTo>
                  <a:pt x="4889" y="5948"/>
                  <a:pt x="5371" y="6568"/>
                  <a:pt x="5371" y="7279"/>
                </a:cubicBezTo>
                <a:cubicBezTo>
                  <a:pt x="5371" y="7990"/>
                  <a:pt x="4889" y="8609"/>
                  <a:pt x="4200" y="8782"/>
                </a:cubicBezTo>
                <a:cubicBezTo>
                  <a:pt x="4074" y="8814"/>
                  <a:pt x="3946" y="8830"/>
                  <a:pt x="3820" y="8830"/>
                </a:cubicBezTo>
                <a:cubicBezTo>
                  <a:pt x="3260" y="8830"/>
                  <a:pt x="2730" y="8524"/>
                  <a:pt x="2456" y="8013"/>
                </a:cubicBezTo>
                <a:lnTo>
                  <a:pt x="0" y="8013"/>
                </a:lnTo>
                <a:lnTo>
                  <a:pt x="0" y="12036"/>
                </a:lnTo>
                <a:lnTo>
                  <a:pt x="2456" y="12036"/>
                </a:lnTo>
                <a:cubicBezTo>
                  <a:pt x="2731" y="11524"/>
                  <a:pt x="3261" y="11219"/>
                  <a:pt x="3821" y="11219"/>
                </a:cubicBezTo>
                <a:cubicBezTo>
                  <a:pt x="3947" y="11219"/>
                  <a:pt x="4074" y="11235"/>
                  <a:pt x="4200" y="11266"/>
                </a:cubicBezTo>
                <a:cubicBezTo>
                  <a:pt x="4889" y="11440"/>
                  <a:pt x="5372" y="12060"/>
                  <a:pt x="5372" y="12771"/>
                </a:cubicBezTo>
                <a:cubicBezTo>
                  <a:pt x="5372" y="13481"/>
                  <a:pt x="4889" y="14101"/>
                  <a:pt x="4200" y="14274"/>
                </a:cubicBezTo>
                <a:cubicBezTo>
                  <a:pt x="4074" y="14306"/>
                  <a:pt x="3946" y="14321"/>
                  <a:pt x="3820" y="14321"/>
                </a:cubicBezTo>
                <a:cubicBezTo>
                  <a:pt x="3260" y="14321"/>
                  <a:pt x="2730" y="14016"/>
                  <a:pt x="2456" y="13505"/>
                </a:cubicBezTo>
                <a:lnTo>
                  <a:pt x="0" y="13505"/>
                </a:lnTo>
                <a:lnTo>
                  <a:pt x="0" y="17527"/>
                </a:lnTo>
                <a:lnTo>
                  <a:pt x="2456" y="17527"/>
                </a:lnTo>
                <a:cubicBezTo>
                  <a:pt x="2730" y="17016"/>
                  <a:pt x="3260" y="16711"/>
                  <a:pt x="3820" y="16711"/>
                </a:cubicBezTo>
                <a:cubicBezTo>
                  <a:pt x="3946" y="16711"/>
                  <a:pt x="4074" y="16726"/>
                  <a:pt x="4200" y="16758"/>
                </a:cubicBezTo>
                <a:cubicBezTo>
                  <a:pt x="4889" y="16931"/>
                  <a:pt x="5372" y="17552"/>
                  <a:pt x="5372" y="18262"/>
                </a:cubicBezTo>
                <a:cubicBezTo>
                  <a:pt x="5372" y="18973"/>
                  <a:pt x="4889" y="19592"/>
                  <a:pt x="4200" y="19766"/>
                </a:cubicBezTo>
                <a:cubicBezTo>
                  <a:pt x="4074" y="19798"/>
                  <a:pt x="3946" y="19813"/>
                  <a:pt x="3820" y="19813"/>
                </a:cubicBezTo>
                <a:cubicBezTo>
                  <a:pt x="3260" y="19813"/>
                  <a:pt x="2730" y="19507"/>
                  <a:pt x="2456" y="18996"/>
                </a:cubicBezTo>
                <a:lnTo>
                  <a:pt x="0" y="18996"/>
                </a:lnTo>
                <a:lnTo>
                  <a:pt x="0" y="23019"/>
                </a:lnTo>
                <a:lnTo>
                  <a:pt x="2456" y="23019"/>
                </a:lnTo>
                <a:cubicBezTo>
                  <a:pt x="2730" y="22508"/>
                  <a:pt x="3260" y="22202"/>
                  <a:pt x="3820" y="22202"/>
                </a:cubicBezTo>
                <a:cubicBezTo>
                  <a:pt x="3946" y="22202"/>
                  <a:pt x="4074" y="22218"/>
                  <a:pt x="4200" y="22250"/>
                </a:cubicBezTo>
                <a:cubicBezTo>
                  <a:pt x="4889" y="22423"/>
                  <a:pt x="5372" y="23042"/>
                  <a:pt x="5372" y="23753"/>
                </a:cubicBezTo>
                <a:cubicBezTo>
                  <a:pt x="5372" y="24465"/>
                  <a:pt x="4889" y="25084"/>
                  <a:pt x="4200" y="25257"/>
                </a:cubicBezTo>
                <a:cubicBezTo>
                  <a:pt x="4074" y="25289"/>
                  <a:pt x="3946" y="25305"/>
                  <a:pt x="3820" y="25305"/>
                </a:cubicBezTo>
                <a:cubicBezTo>
                  <a:pt x="3260" y="25305"/>
                  <a:pt x="2730" y="24999"/>
                  <a:pt x="2456" y="24488"/>
                </a:cubicBezTo>
                <a:lnTo>
                  <a:pt x="0" y="24488"/>
                </a:lnTo>
                <a:lnTo>
                  <a:pt x="0" y="28511"/>
                </a:lnTo>
                <a:lnTo>
                  <a:pt x="2456" y="28511"/>
                </a:lnTo>
                <a:cubicBezTo>
                  <a:pt x="2730" y="28000"/>
                  <a:pt x="3260" y="27694"/>
                  <a:pt x="3820" y="27694"/>
                </a:cubicBezTo>
                <a:cubicBezTo>
                  <a:pt x="3946" y="27694"/>
                  <a:pt x="4074" y="27710"/>
                  <a:pt x="4200" y="27742"/>
                </a:cubicBezTo>
                <a:cubicBezTo>
                  <a:pt x="4889" y="27915"/>
                  <a:pt x="5372" y="28534"/>
                  <a:pt x="5372" y="29245"/>
                </a:cubicBezTo>
                <a:cubicBezTo>
                  <a:pt x="5372" y="29955"/>
                  <a:pt x="4889" y="30576"/>
                  <a:pt x="4200" y="30749"/>
                </a:cubicBezTo>
                <a:cubicBezTo>
                  <a:pt x="4074" y="30781"/>
                  <a:pt x="3946" y="30796"/>
                  <a:pt x="3820" y="30796"/>
                </a:cubicBezTo>
                <a:cubicBezTo>
                  <a:pt x="3260" y="30796"/>
                  <a:pt x="2730" y="30491"/>
                  <a:pt x="2456" y="29980"/>
                </a:cubicBezTo>
                <a:lnTo>
                  <a:pt x="0" y="29980"/>
                </a:lnTo>
                <a:lnTo>
                  <a:pt x="0" y="34003"/>
                </a:lnTo>
                <a:lnTo>
                  <a:pt x="2456" y="34003"/>
                </a:lnTo>
                <a:cubicBezTo>
                  <a:pt x="2730" y="33492"/>
                  <a:pt x="3260" y="33186"/>
                  <a:pt x="3820" y="33186"/>
                </a:cubicBezTo>
                <a:cubicBezTo>
                  <a:pt x="3946" y="33186"/>
                  <a:pt x="4074" y="33201"/>
                  <a:pt x="4200" y="33233"/>
                </a:cubicBezTo>
                <a:cubicBezTo>
                  <a:pt x="4889" y="33407"/>
                  <a:pt x="5372" y="34026"/>
                  <a:pt x="5372" y="34736"/>
                </a:cubicBezTo>
                <a:cubicBezTo>
                  <a:pt x="5372" y="35447"/>
                  <a:pt x="4889" y="36067"/>
                  <a:pt x="4200" y="36241"/>
                </a:cubicBezTo>
                <a:cubicBezTo>
                  <a:pt x="4074" y="36272"/>
                  <a:pt x="3947" y="36288"/>
                  <a:pt x="3821" y="36288"/>
                </a:cubicBezTo>
                <a:cubicBezTo>
                  <a:pt x="3261" y="36288"/>
                  <a:pt x="2731" y="35983"/>
                  <a:pt x="2456" y="35471"/>
                </a:cubicBezTo>
                <a:lnTo>
                  <a:pt x="0" y="35471"/>
                </a:lnTo>
                <a:lnTo>
                  <a:pt x="0" y="39494"/>
                </a:lnTo>
                <a:lnTo>
                  <a:pt x="2456" y="39494"/>
                </a:lnTo>
                <a:cubicBezTo>
                  <a:pt x="2730" y="38983"/>
                  <a:pt x="3260" y="38678"/>
                  <a:pt x="3820" y="38678"/>
                </a:cubicBezTo>
                <a:cubicBezTo>
                  <a:pt x="3946" y="38678"/>
                  <a:pt x="4074" y="38693"/>
                  <a:pt x="4200" y="38725"/>
                </a:cubicBezTo>
                <a:cubicBezTo>
                  <a:pt x="4889" y="38898"/>
                  <a:pt x="5372" y="39517"/>
                  <a:pt x="5372" y="40228"/>
                </a:cubicBezTo>
                <a:cubicBezTo>
                  <a:pt x="5372" y="40939"/>
                  <a:pt x="4889" y="41559"/>
                  <a:pt x="4200" y="41732"/>
                </a:cubicBezTo>
                <a:cubicBezTo>
                  <a:pt x="4074" y="41764"/>
                  <a:pt x="3947" y="41779"/>
                  <a:pt x="3821" y="41779"/>
                </a:cubicBezTo>
                <a:cubicBezTo>
                  <a:pt x="3261" y="41779"/>
                  <a:pt x="2731" y="41474"/>
                  <a:pt x="2456" y="40963"/>
                </a:cubicBezTo>
                <a:lnTo>
                  <a:pt x="0" y="40963"/>
                </a:lnTo>
                <a:lnTo>
                  <a:pt x="0" y="44986"/>
                </a:lnTo>
                <a:lnTo>
                  <a:pt x="2456" y="44986"/>
                </a:lnTo>
                <a:cubicBezTo>
                  <a:pt x="2731" y="44474"/>
                  <a:pt x="3261" y="44169"/>
                  <a:pt x="3822" y="44169"/>
                </a:cubicBezTo>
                <a:cubicBezTo>
                  <a:pt x="3948" y="44169"/>
                  <a:pt x="4074" y="44184"/>
                  <a:pt x="4200" y="44216"/>
                </a:cubicBezTo>
                <a:cubicBezTo>
                  <a:pt x="4889" y="44390"/>
                  <a:pt x="5372" y="45009"/>
                  <a:pt x="5372" y="45720"/>
                </a:cubicBezTo>
                <a:cubicBezTo>
                  <a:pt x="5372" y="46431"/>
                  <a:pt x="4889" y="47051"/>
                  <a:pt x="4200" y="47224"/>
                </a:cubicBezTo>
                <a:cubicBezTo>
                  <a:pt x="4074" y="47256"/>
                  <a:pt x="3947" y="47271"/>
                  <a:pt x="3821" y="47271"/>
                </a:cubicBezTo>
                <a:cubicBezTo>
                  <a:pt x="3261" y="47271"/>
                  <a:pt x="2731" y="46966"/>
                  <a:pt x="2456" y="46455"/>
                </a:cubicBezTo>
                <a:lnTo>
                  <a:pt x="0" y="46455"/>
                </a:lnTo>
                <a:lnTo>
                  <a:pt x="0" y="50478"/>
                </a:lnTo>
                <a:lnTo>
                  <a:pt x="2456" y="50478"/>
                </a:lnTo>
                <a:cubicBezTo>
                  <a:pt x="2730" y="49967"/>
                  <a:pt x="3260" y="49661"/>
                  <a:pt x="3820" y="49661"/>
                </a:cubicBezTo>
                <a:cubicBezTo>
                  <a:pt x="3946" y="49661"/>
                  <a:pt x="4074" y="49676"/>
                  <a:pt x="4200" y="49708"/>
                </a:cubicBezTo>
                <a:cubicBezTo>
                  <a:pt x="4889" y="49882"/>
                  <a:pt x="5372" y="50501"/>
                  <a:pt x="5372" y="51212"/>
                </a:cubicBezTo>
                <a:cubicBezTo>
                  <a:pt x="5372" y="51922"/>
                  <a:pt x="4889" y="52543"/>
                  <a:pt x="4200" y="52716"/>
                </a:cubicBezTo>
                <a:cubicBezTo>
                  <a:pt x="4074" y="52747"/>
                  <a:pt x="3947" y="52763"/>
                  <a:pt x="3821" y="52763"/>
                </a:cubicBezTo>
                <a:cubicBezTo>
                  <a:pt x="3261" y="52763"/>
                  <a:pt x="2731" y="52458"/>
                  <a:pt x="2456" y="51947"/>
                </a:cubicBezTo>
                <a:lnTo>
                  <a:pt x="0" y="51947"/>
                </a:lnTo>
                <a:lnTo>
                  <a:pt x="0" y="55969"/>
                </a:lnTo>
                <a:lnTo>
                  <a:pt x="2456" y="55969"/>
                </a:lnTo>
                <a:cubicBezTo>
                  <a:pt x="2731" y="55457"/>
                  <a:pt x="3261" y="55152"/>
                  <a:pt x="3821" y="55152"/>
                </a:cubicBezTo>
                <a:cubicBezTo>
                  <a:pt x="3947" y="55152"/>
                  <a:pt x="4074" y="55167"/>
                  <a:pt x="4200" y="55199"/>
                </a:cubicBezTo>
                <a:cubicBezTo>
                  <a:pt x="4889" y="55372"/>
                  <a:pt x="5372" y="55992"/>
                  <a:pt x="5372" y="56703"/>
                </a:cubicBezTo>
                <a:cubicBezTo>
                  <a:pt x="5372" y="57414"/>
                  <a:pt x="4889" y="58034"/>
                  <a:pt x="4200" y="58207"/>
                </a:cubicBezTo>
                <a:cubicBezTo>
                  <a:pt x="4074" y="58239"/>
                  <a:pt x="3947" y="58254"/>
                  <a:pt x="3821" y="58254"/>
                </a:cubicBezTo>
                <a:cubicBezTo>
                  <a:pt x="3261" y="58254"/>
                  <a:pt x="2731" y="57949"/>
                  <a:pt x="2456" y="57437"/>
                </a:cubicBezTo>
                <a:lnTo>
                  <a:pt x="0" y="57437"/>
                </a:lnTo>
                <a:lnTo>
                  <a:pt x="0" y="61461"/>
                </a:lnTo>
                <a:lnTo>
                  <a:pt x="2456" y="61461"/>
                </a:lnTo>
                <a:cubicBezTo>
                  <a:pt x="2731" y="60949"/>
                  <a:pt x="3261" y="60644"/>
                  <a:pt x="3821" y="60644"/>
                </a:cubicBezTo>
                <a:cubicBezTo>
                  <a:pt x="3947" y="60644"/>
                  <a:pt x="4074" y="60659"/>
                  <a:pt x="4200" y="60691"/>
                </a:cubicBezTo>
                <a:cubicBezTo>
                  <a:pt x="4889" y="60864"/>
                  <a:pt x="5372" y="61484"/>
                  <a:pt x="5372" y="62195"/>
                </a:cubicBezTo>
                <a:cubicBezTo>
                  <a:pt x="5372" y="62906"/>
                  <a:pt x="4889" y="63526"/>
                  <a:pt x="4200" y="63699"/>
                </a:cubicBezTo>
                <a:cubicBezTo>
                  <a:pt x="4074" y="63731"/>
                  <a:pt x="3947" y="63746"/>
                  <a:pt x="3821" y="63746"/>
                </a:cubicBezTo>
                <a:cubicBezTo>
                  <a:pt x="3261" y="63746"/>
                  <a:pt x="2731" y="63441"/>
                  <a:pt x="2456" y="62929"/>
                </a:cubicBezTo>
                <a:lnTo>
                  <a:pt x="0" y="62929"/>
                </a:lnTo>
                <a:lnTo>
                  <a:pt x="0" y="66953"/>
                </a:lnTo>
                <a:lnTo>
                  <a:pt x="2456" y="66953"/>
                </a:lnTo>
                <a:cubicBezTo>
                  <a:pt x="2731" y="66441"/>
                  <a:pt x="3261" y="66135"/>
                  <a:pt x="3821" y="66135"/>
                </a:cubicBezTo>
                <a:cubicBezTo>
                  <a:pt x="3947" y="66135"/>
                  <a:pt x="4074" y="66151"/>
                  <a:pt x="4200" y="66182"/>
                </a:cubicBezTo>
                <a:cubicBezTo>
                  <a:pt x="4889" y="66356"/>
                  <a:pt x="5372" y="66976"/>
                  <a:pt x="5372" y="67687"/>
                </a:cubicBezTo>
                <a:cubicBezTo>
                  <a:pt x="5372" y="68397"/>
                  <a:pt x="4889" y="69018"/>
                  <a:pt x="4200" y="69191"/>
                </a:cubicBezTo>
                <a:cubicBezTo>
                  <a:pt x="4074" y="69223"/>
                  <a:pt x="3947" y="69238"/>
                  <a:pt x="3821" y="69238"/>
                </a:cubicBezTo>
                <a:cubicBezTo>
                  <a:pt x="3261" y="69238"/>
                  <a:pt x="2731" y="68933"/>
                  <a:pt x="2456" y="68421"/>
                </a:cubicBezTo>
                <a:lnTo>
                  <a:pt x="0" y="68421"/>
                </a:lnTo>
                <a:lnTo>
                  <a:pt x="0" y="72443"/>
                </a:lnTo>
                <a:lnTo>
                  <a:pt x="2456" y="72443"/>
                </a:lnTo>
                <a:cubicBezTo>
                  <a:pt x="2731" y="71932"/>
                  <a:pt x="3261" y="71627"/>
                  <a:pt x="3821" y="71627"/>
                </a:cubicBezTo>
                <a:cubicBezTo>
                  <a:pt x="3947" y="71627"/>
                  <a:pt x="4074" y="71642"/>
                  <a:pt x="4200" y="71674"/>
                </a:cubicBezTo>
                <a:cubicBezTo>
                  <a:pt x="4889" y="71847"/>
                  <a:pt x="5372" y="72468"/>
                  <a:pt x="5372" y="73178"/>
                </a:cubicBezTo>
                <a:cubicBezTo>
                  <a:pt x="5372" y="73889"/>
                  <a:pt x="4889" y="74509"/>
                  <a:pt x="4200" y="74683"/>
                </a:cubicBezTo>
                <a:cubicBezTo>
                  <a:pt x="4074" y="74714"/>
                  <a:pt x="3947" y="74730"/>
                  <a:pt x="3821" y="74730"/>
                </a:cubicBezTo>
                <a:cubicBezTo>
                  <a:pt x="3261" y="74730"/>
                  <a:pt x="2731" y="74424"/>
                  <a:pt x="2456" y="73912"/>
                </a:cubicBezTo>
                <a:lnTo>
                  <a:pt x="0" y="73912"/>
                </a:lnTo>
                <a:lnTo>
                  <a:pt x="0" y="77936"/>
                </a:lnTo>
                <a:lnTo>
                  <a:pt x="2456" y="77936"/>
                </a:lnTo>
                <a:cubicBezTo>
                  <a:pt x="2731" y="77425"/>
                  <a:pt x="3261" y="77119"/>
                  <a:pt x="3822" y="77119"/>
                </a:cubicBezTo>
                <a:cubicBezTo>
                  <a:pt x="3948" y="77119"/>
                  <a:pt x="4074" y="77134"/>
                  <a:pt x="4200" y="77166"/>
                </a:cubicBezTo>
                <a:cubicBezTo>
                  <a:pt x="4889" y="77340"/>
                  <a:pt x="5372" y="77959"/>
                  <a:pt x="5372" y="78670"/>
                </a:cubicBezTo>
                <a:cubicBezTo>
                  <a:pt x="5372" y="79381"/>
                  <a:pt x="4889" y="80001"/>
                  <a:pt x="4200" y="80174"/>
                </a:cubicBezTo>
                <a:cubicBezTo>
                  <a:pt x="4074" y="80206"/>
                  <a:pt x="3947" y="80221"/>
                  <a:pt x="3821" y="80221"/>
                </a:cubicBezTo>
                <a:cubicBezTo>
                  <a:pt x="3261" y="80221"/>
                  <a:pt x="2731" y="79916"/>
                  <a:pt x="2456" y="79404"/>
                </a:cubicBezTo>
                <a:lnTo>
                  <a:pt x="0" y="79404"/>
                </a:lnTo>
                <a:lnTo>
                  <a:pt x="0" y="83427"/>
                </a:lnTo>
                <a:lnTo>
                  <a:pt x="2456" y="83427"/>
                </a:lnTo>
                <a:cubicBezTo>
                  <a:pt x="2731" y="82915"/>
                  <a:pt x="3261" y="82609"/>
                  <a:pt x="3821" y="82609"/>
                </a:cubicBezTo>
                <a:cubicBezTo>
                  <a:pt x="3947" y="82609"/>
                  <a:pt x="4074" y="82625"/>
                  <a:pt x="4200" y="82656"/>
                </a:cubicBezTo>
                <a:cubicBezTo>
                  <a:pt x="4890" y="82830"/>
                  <a:pt x="5372" y="83450"/>
                  <a:pt x="5372" y="84161"/>
                </a:cubicBezTo>
                <a:cubicBezTo>
                  <a:pt x="5372" y="84871"/>
                  <a:pt x="4890" y="85492"/>
                  <a:pt x="4200" y="85665"/>
                </a:cubicBezTo>
                <a:cubicBezTo>
                  <a:pt x="4074" y="85697"/>
                  <a:pt x="3947" y="85712"/>
                  <a:pt x="3821" y="85712"/>
                </a:cubicBezTo>
                <a:cubicBezTo>
                  <a:pt x="3261" y="85712"/>
                  <a:pt x="2731" y="85407"/>
                  <a:pt x="2456" y="84896"/>
                </a:cubicBezTo>
                <a:lnTo>
                  <a:pt x="0" y="84896"/>
                </a:lnTo>
                <a:lnTo>
                  <a:pt x="0" y="88918"/>
                </a:lnTo>
                <a:lnTo>
                  <a:pt x="2456" y="88918"/>
                </a:lnTo>
                <a:cubicBezTo>
                  <a:pt x="2731" y="88407"/>
                  <a:pt x="3261" y="88102"/>
                  <a:pt x="3821" y="88102"/>
                </a:cubicBezTo>
                <a:cubicBezTo>
                  <a:pt x="3946" y="88102"/>
                  <a:pt x="4073" y="88117"/>
                  <a:pt x="4199" y="88149"/>
                </a:cubicBezTo>
                <a:cubicBezTo>
                  <a:pt x="4889" y="88322"/>
                  <a:pt x="5371" y="88942"/>
                  <a:pt x="5371" y="89652"/>
                </a:cubicBezTo>
                <a:cubicBezTo>
                  <a:pt x="5371" y="90363"/>
                  <a:pt x="4889" y="90983"/>
                  <a:pt x="4199" y="91157"/>
                </a:cubicBezTo>
                <a:cubicBezTo>
                  <a:pt x="4073" y="91188"/>
                  <a:pt x="3946" y="91204"/>
                  <a:pt x="3821" y="91204"/>
                </a:cubicBezTo>
                <a:cubicBezTo>
                  <a:pt x="3261" y="91204"/>
                  <a:pt x="2731" y="90899"/>
                  <a:pt x="2456" y="90387"/>
                </a:cubicBezTo>
                <a:lnTo>
                  <a:pt x="0" y="90387"/>
                </a:lnTo>
                <a:lnTo>
                  <a:pt x="0" y="97420"/>
                </a:lnTo>
                <a:lnTo>
                  <a:pt x="168704" y="97420"/>
                </a:lnTo>
                <a:lnTo>
                  <a:pt x="168704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chemeClr val="dk1">
                <a:alpha val="23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7052328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dk2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3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0" name="Google Shape;170;p23"/>
          <p:cNvSpPr txBox="1">
            <a:spLocks noGrp="1"/>
          </p:cNvSpPr>
          <p:nvPr>
            <p:ph type="title"/>
          </p:nvPr>
        </p:nvSpPr>
        <p:spPr>
          <a:xfrm>
            <a:off x="4378667" y="1546805"/>
            <a:ext cx="6340000" cy="17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 sz="2933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Font typeface="Fredericka the Great"/>
              <a:buNone/>
              <a:defRPr>
                <a:latin typeface="Fredericka the Great"/>
                <a:ea typeface="Fredericka the Great"/>
                <a:cs typeface="Fredericka the Great"/>
                <a:sym typeface="Fredericka the Gre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Font typeface="Fredericka the Great"/>
              <a:buNone/>
              <a:defRPr>
                <a:latin typeface="Fredericka the Great"/>
                <a:ea typeface="Fredericka the Great"/>
                <a:cs typeface="Fredericka the Great"/>
                <a:sym typeface="Fredericka the Gre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Font typeface="Fredericka the Great"/>
              <a:buNone/>
              <a:defRPr>
                <a:latin typeface="Fredericka the Great"/>
                <a:ea typeface="Fredericka the Great"/>
                <a:cs typeface="Fredericka the Great"/>
                <a:sym typeface="Fredericka the Gre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Font typeface="Fredericka the Great"/>
              <a:buNone/>
              <a:defRPr>
                <a:latin typeface="Fredericka the Great"/>
                <a:ea typeface="Fredericka the Great"/>
                <a:cs typeface="Fredericka the Great"/>
                <a:sym typeface="Fredericka the Gre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Font typeface="Fredericka the Great"/>
              <a:buNone/>
              <a:defRPr>
                <a:latin typeface="Fredericka the Great"/>
                <a:ea typeface="Fredericka the Great"/>
                <a:cs typeface="Fredericka the Great"/>
                <a:sym typeface="Fredericka the Gre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Font typeface="Fredericka the Great"/>
              <a:buNone/>
              <a:defRPr>
                <a:latin typeface="Fredericka the Great"/>
                <a:ea typeface="Fredericka the Great"/>
                <a:cs typeface="Fredericka the Great"/>
                <a:sym typeface="Fredericka the Gre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Font typeface="Fredericka the Great"/>
              <a:buNone/>
              <a:defRPr>
                <a:latin typeface="Fredericka the Great"/>
                <a:ea typeface="Fredericka the Great"/>
                <a:cs typeface="Fredericka the Great"/>
                <a:sym typeface="Fredericka the Gre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Font typeface="Fredericka the Great"/>
              <a:buNone/>
              <a:defRPr>
                <a:latin typeface="Fredericka the Great"/>
                <a:ea typeface="Fredericka the Great"/>
                <a:cs typeface="Fredericka the Great"/>
                <a:sym typeface="Fredericka the Great"/>
              </a:defRPr>
            </a:lvl9pPr>
          </a:lstStyle>
          <a:p>
            <a:endParaRPr/>
          </a:p>
        </p:txBody>
      </p:sp>
      <p:grpSp>
        <p:nvGrpSpPr>
          <p:cNvPr id="171" name="Google Shape;171;p23"/>
          <p:cNvGrpSpPr/>
          <p:nvPr/>
        </p:nvGrpSpPr>
        <p:grpSpPr>
          <a:xfrm rot="8101190">
            <a:off x="-4759054" y="5308966"/>
            <a:ext cx="8354292" cy="5144148"/>
            <a:chOff x="1619054" y="2953626"/>
            <a:chExt cx="4381243" cy="2529997"/>
          </a:xfrm>
        </p:grpSpPr>
        <p:sp>
          <p:nvSpPr>
            <p:cNvPr id="172" name="Google Shape;172;p23"/>
            <p:cNvSpPr/>
            <p:nvPr/>
          </p:nvSpPr>
          <p:spPr>
            <a:xfrm>
              <a:off x="1619054" y="2953626"/>
              <a:ext cx="4381243" cy="2529997"/>
            </a:xfrm>
            <a:custGeom>
              <a:avLst/>
              <a:gdLst/>
              <a:ahLst/>
              <a:cxnLst/>
              <a:rect l="l" t="t" r="r" b="b"/>
              <a:pathLst>
                <a:path w="168704" h="97420" extrusionOk="0">
                  <a:moveTo>
                    <a:pt x="0" y="1"/>
                  </a:moveTo>
                  <a:lnTo>
                    <a:pt x="0" y="6544"/>
                  </a:lnTo>
                  <a:lnTo>
                    <a:pt x="2456" y="6544"/>
                  </a:lnTo>
                  <a:cubicBezTo>
                    <a:pt x="2731" y="6033"/>
                    <a:pt x="3261" y="5728"/>
                    <a:pt x="3821" y="5728"/>
                  </a:cubicBezTo>
                  <a:cubicBezTo>
                    <a:pt x="3947" y="5728"/>
                    <a:pt x="4074" y="5743"/>
                    <a:pt x="4200" y="5775"/>
                  </a:cubicBezTo>
                  <a:cubicBezTo>
                    <a:pt x="4889" y="5948"/>
                    <a:pt x="5371" y="6568"/>
                    <a:pt x="5371" y="7279"/>
                  </a:cubicBezTo>
                  <a:cubicBezTo>
                    <a:pt x="5371" y="7990"/>
                    <a:pt x="4889" y="8609"/>
                    <a:pt x="4200" y="8782"/>
                  </a:cubicBezTo>
                  <a:cubicBezTo>
                    <a:pt x="4074" y="8814"/>
                    <a:pt x="3946" y="8830"/>
                    <a:pt x="3820" y="8830"/>
                  </a:cubicBezTo>
                  <a:cubicBezTo>
                    <a:pt x="3260" y="8830"/>
                    <a:pt x="2730" y="8524"/>
                    <a:pt x="2456" y="8013"/>
                  </a:cubicBezTo>
                  <a:lnTo>
                    <a:pt x="0" y="8013"/>
                  </a:lnTo>
                  <a:lnTo>
                    <a:pt x="0" y="12036"/>
                  </a:lnTo>
                  <a:lnTo>
                    <a:pt x="2456" y="12036"/>
                  </a:lnTo>
                  <a:cubicBezTo>
                    <a:pt x="2731" y="11524"/>
                    <a:pt x="3261" y="11219"/>
                    <a:pt x="3821" y="11219"/>
                  </a:cubicBezTo>
                  <a:cubicBezTo>
                    <a:pt x="3947" y="11219"/>
                    <a:pt x="4074" y="11235"/>
                    <a:pt x="4200" y="11266"/>
                  </a:cubicBezTo>
                  <a:cubicBezTo>
                    <a:pt x="4889" y="11440"/>
                    <a:pt x="5372" y="12060"/>
                    <a:pt x="5372" y="12771"/>
                  </a:cubicBezTo>
                  <a:cubicBezTo>
                    <a:pt x="5372" y="13481"/>
                    <a:pt x="4889" y="14101"/>
                    <a:pt x="4200" y="14274"/>
                  </a:cubicBezTo>
                  <a:cubicBezTo>
                    <a:pt x="4074" y="14306"/>
                    <a:pt x="3946" y="14321"/>
                    <a:pt x="3820" y="14321"/>
                  </a:cubicBezTo>
                  <a:cubicBezTo>
                    <a:pt x="3260" y="14321"/>
                    <a:pt x="2730" y="14016"/>
                    <a:pt x="2456" y="13505"/>
                  </a:cubicBezTo>
                  <a:lnTo>
                    <a:pt x="0" y="13505"/>
                  </a:lnTo>
                  <a:lnTo>
                    <a:pt x="0" y="17527"/>
                  </a:lnTo>
                  <a:lnTo>
                    <a:pt x="2456" y="17527"/>
                  </a:lnTo>
                  <a:cubicBezTo>
                    <a:pt x="2730" y="17016"/>
                    <a:pt x="3260" y="16711"/>
                    <a:pt x="3820" y="16711"/>
                  </a:cubicBezTo>
                  <a:cubicBezTo>
                    <a:pt x="3946" y="16711"/>
                    <a:pt x="4074" y="16726"/>
                    <a:pt x="4200" y="16758"/>
                  </a:cubicBezTo>
                  <a:cubicBezTo>
                    <a:pt x="4889" y="16931"/>
                    <a:pt x="5372" y="17552"/>
                    <a:pt x="5372" y="18262"/>
                  </a:cubicBezTo>
                  <a:cubicBezTo>
                    <a:pt x="5372" y="18973"/>
                    <a:pt x="4889" y="19592"/>
                    <a:pt x="4200" y="19766"/>
                  </a:cubicBezTo>
                  <a:cubicBezTo>
                    <a:pt x="4074" y="19798"/>
                    <a:pt x="3946" y="19813"/>
                    <a:pt x="3820" y="19813"/>
                  </a:cubicBezTo>
                  <a:cubicBezTo>
                    <a:pt x="3260" y="19813"/>
                    <a:pt x="2730" y="19507"/>
                    <a:pt x="2456" y="18996"/>
                  </a:cubicBezTo>
                  <a:lnTo>
                    <a:pt x="0" y="18996"/>
                  </a:lnTo>
                  <a:lnTo>
                    <a:pt x="0" y="23019"/>
                  </a:lnTo>
                  <a:lnTo>
                    <a:pt x="2456" y="23019"/>
                  </a:lnTo>
                  <a:cubicBezTo>
                    <a:pt x="2730" y="22508"/>
                    <a:pt x="3260" y="22202"/>
                    <a:pt x="3820" y="22202"/>
                  </a:cubicBezTo>
                  <a:cubicBezTo>
                    <a:pt x="3946" y="22202"/>
                    <a:pt x="4074" y="22218"/>
                    <a:pt x="4200" y="22250"/>
                  </a:cubicBezTo>
                  <a:cubicBezTo>
                    <a:pt x="4889" y="22423"/>
                    <a:pt x="5372" y="23042"/>
                    <a:pt x="5372" y="23753"/>
                  </a:cubicBezTo>
                  <a:cubicBezTo>
                    <a:pt x="5372" y="24465"/>
                    <a:pt x="4889" y="25084"/>
                    <a:pt x="4200" y="25257"/>
                  </a:cubicBezTo>
                  <a:cubicBezTo>
                    <a:pt x="4074" y="25289"/>
                    <a:pt x="3946" y="25305"/>
                    <a:pt x="3820" y="25305"/>
                  </a:cubicBezTo>
                  <a:cubicBezTo>
                    <a:pt x="3260" y="25305"/>
                    <a:pt x="2730" y="24999"/>
                    <a:pt x="2456" y="24488"/>
                  </a:cubicBezTo>
                  <a:lnTo>
                    <a:pt x="0" y="24488"/>
                  </a:lnTo>
                  <a:lnTo>
                    <a:pt x="0" y="28511"/>
                  </a:lnTo>
                  <a:lnTo>
                    <a:pt x="2456" y="28511"/>
                  </a:lnTo>
                  <a:cubicBezTo>
                    <a:pt x="2730" y="28000"/>
                    <a:pt x="3260" y="27694"/>
                    <a:pt x="3820" y="27694"/>
                  </a:cubicBezTo>
                  <a:cubicBezTo>
                    <a:pt x="3946" y="27694"/>
                    <a:pt x="4074" y="27710"/>
                    <a:pt x="4200" y="27742"/>
                  </a:cubicBezTo>
                  <a:cubicBezTo>
                    <a:pt x="4889" y="27915"/>
                    <a:pt x="5372" y="28534"/>
                    <a:pt x="5372" y="29245"/>
                  </a:cubicBezTo>
                  <a:cubicBezTo>
                    <a:pt x="5372" y="29955"/>
                    <a:pt x="4889" y="30576"/>
                    <a:pt x="4200" y="30749"/>
                  </a:cubicBezTo>
                  <a:cubicBezTo>
                    <a:pt x="4074" y="30781"/>
                    <a:pt x="3946" y="30796"/>
                    <a:pt x="3820" y="30796"/>
                  </a:cubicBezTo>
                  <a:cubicBezTo>
                    <a:pt x="3260" y="30796"/>
                    <a:pt x="2730" y="30491"/>
                    <a:pt x="2456" y="29980"/>
                  </a:cubicBezTo>
                  <a:lnTo>
                    <a:pt x="0" y="29980"/>
                  </a:lnTo>
                  <a:lnTo>
                    <a:pt x="0" y="34003"/>
                  </a:lnTo>
                  <a:lnTo>
                    <a:pt x="2456" y="34003"/>
                  </a:lnTo>
                  <a:cubicBezTo>
                    <a:pt x="2730" y="33492"/>
                    <a:pt x="3260" y="33186"/>
                    <a:pt x="3820" y="33186"/>
                  </a:cubicBezTo>
                  <a:cubicBezTo>
                    <a:pt x="3946" y="33186"/>
                    <a:pt x="4074" y="33201"/>
                    <a:pt x="4200" y="33233"/>
                  </a:cubicBezTo>
                  <a:cubicBezTo>
                    <a:pt x="4889" y="33407"/>
                    <a:pt x="5372" y="34026"/>
                    <a:pt x="5372" y="34736"/>
                  </a:cubicBezTo>
                  <a:cubicBezTo>
                    <a:pt x="5372" y="35447"/>
                    <a:pt x="4889" y="36067"/>
                    <a:pt x="4200" y="36241"/>
                  </a:cubicBezTo>
                  <a:cubicBezTo>
                    <a:pt x="4074" y="36272"/>
                    <a:pt x="3947" y="36288"/>
                    <a:pt x="3821" y="36288"/>
                  </a:cubicBezTo>
                  <a:cubicBezTo>
                    <a:pt x="3261" y="36288"/>
                    <a:pt x="2731" y="35983"/>
                    <a:pt x="2456" y="35471"/>
                  </a:cubicBezTo>
                  <a:lnTo>
                    <a:pt x="0" y="35471"/>
                  </a:lnTo>
                  <a:lnTo>
                    <a:pt x="0" y="39494"/>
                  </a:lnTo>
                  <a:lnTo>
                    <a:pt x="2456" y="39494"/>
                  </a:lnTo>
                  <a:cubicBezTo>
                    <a:pt x="2730" y="38983"/>
                    <a:pt x="3260" y="38678"/>
                    <a:pt x="3820" y="38678"/>
                  </a:cubicBezTo>
                  <a:cubicBezTo>
                    <a:pt x="3946" y="38678"/>
                    <a:pt x="4074" y="38693"/>
                    <a:pt x="4200" y="38725"/>
                  </a:cubicBezTo>
                  <a:cubicBezTo>
                    <a:pt x="4889" y="38898"/>
                    <a:pt x="5372" y="39517"/>
                    <a:pt x="5372" y="40228"/>
                  </a:cubicBezTo>
                  <a:cubicBezTo>
                    <a:pt x="5372" y="40939"/>
                    <a:pt x="4889" y="41559"/>
                    <a:pt x="4200" y="41732"/>
                  </a:cubicBezTo>
                  <a:cubicBezTo>
                    <a:pt x="4074" y="41764"/>
                    <a:pt x="3947" y="41779"/>
                    <a:pt x="3821" y="41779"/>
                  </a:cubicBezTo>
                  <a:cubicBezTo>
                    <a:pt x="3261" y="41779"/>
                    <a:pt x="2731" y="41474"/>
                    <a:pt x="2456" y="40963"/>
                  </a:cubicBezTo>
                  <a:lnTo>
                    <a:pt x="0" y="40963"/>
                  </a:lnTo>
                  <a:lnTo>
                    <a:pt x="0" y="44986"/>
                  </a:lnTo>
                  <a:lnTo>
                    <a:pt x="2456" y="44986"/>
                  </a:lnTo>
                  <a:cubicBezTo>
                    <a:pt x="2731" y="44474"/>
                    <a:pt x="3261" y="44169"/>
                    <a:pt x="3822" y="44169"/>
                  </a:cubicBezTo>
                  <a:cubicBezTo>
                    <a:pt x="3948" y="44169"/>
                    <a:pt x="4074" y="44184"/>
                    <a:pt x="4200" y="44216"/>
                  </a:cubicBezTo>
                  <a:cubicBezTo>
                    <a:pt x="4889" y="44390"/>
                    <a:pt x="5372" y="45009"/>
                    <a:pt x="5372" y="45720"/>
                  </a:cubicBezTo>
                  <a:cubicBezTo>
                    <a:pt x="5372" y="46431"/>
                    <a:pt x="4889" y="47051"/>
                    <a:pt x="4200" y="47224"/>
                  </a:cubicBezTo>
                  <a:cubicBezTo>
                    <a:pt x="4074" y="47256"/>
                    <a:pt x="3947" y="47271"/>
                    <a:pt x="3821" y="47271"/>
                  </a:cubicBezTo>
                  <a:cubicBezTo>
                    <a:pt x="3261" y="47271"/>
                    <a:pt x="2731" y="46966"/>
                    <a:pt x="2456" y="46455"/>
                  </a:cubicBezTo>
                  <a:lnTo>
                    <a:pt x="0" y="46455"/>
                  </a:lnTo>
                  <a:lnTo>
                    <a:pt x="0" y="50478"/>
                  </a:lnTo>
                  <a:lnTo>
                    <a:pt x="2456" y="50478"/>
                  </a:lnTo>
                  <a:cubicBezTo>
                    <a:pt x="2730" y="49967"/>
                    <a:pt x="3260" y="49661"/>
                    <a:pt x="3820" y="49661"/>
                  </a:cubicBezTo>
                  <a:cubicBezTo>
                    <a:pt x="3946" y="49661"/>
                    <a:pt x="4074" y="49676"/>
                    <a:pt x="4200" y="49708"/>
                  </a:cubicBezTo>
                  <a:cubicBezTo>
                    <a:pt x="4889" y="49882"/>
                    <a:pt x="5372" y="50501"/>
                    <a:pt x="5372" y="51212"/>
                  </a:cubicBezTo>
                  <a:cubicBezTo>
                    <a:pt x="5372" y="51922"/>
                    <a:pt x="4889" y="52543"/>
                    <a:pt x="4200" y="52716"/>
                  </a:cubicBezTo>
                  <a:cubicBezTo>
                    <a:pt x="4074" y="52747"/>
                    <a:pt x="3947" y="52763"/>
                    <a:pt x="3821" y="52763"/>
                  </a:cubicBezTo>
                  <a:cubicBezTo>
                    <a:pt x="3261" y="52763"/>
                    <a:pt x="2731" y="52458"/>
                    <a:pt x="2456" y="51947"/>
                  </a:cubicBezTo>
                  <a:lnTo>
                    <a:pt x="0" y="51947"/>
                  </a:lnTo>
                  <a:lnTo>
                    <a:pt x="0" y="55969"/>
                  </a:lnTo>
                  <a:lnTo>
                    <a:pt x="2456" y="55969"/>
                  </a:lnTo>
                  <a:cubicBezTo>
                    <a:pt x="2731" y="55457"/>
                    <a:pt x="3261" y="55152"/>
                    <a:pt x="3821" y="55152"/>
                  </a:cubicBezTo>
                  <a:cubicBezTo>
                    <a:pt x="3947" y="55152"/>
                    <a:pt x="4074" y="55167"/>
                    <a:pt x="4200" y="55199"/>
                  </a:cubicBezTo>
                  <a:cubicBezTo>
                    <a:pt x="4889" y="55372"/>
                    <a:pt x="5372" y="55992"/>
                    <a:pt x="5372" y="56703"/>
                  </a:cubicBezTo>
                  <a:cubicBezTo>
                    <a:pt x="5372" y="57414"/>
                    <a:pt x="4889" y="58034"/>
                    <a:pt x="4200" y="58207"/>
                  </a:cubicBezTo>
                  <a:cubicBezTo>
                    <a:pt x="4074" y="58239"/>
                    <a:pt x="3947" y="58254"/>
                    <a:pt x="3821" y="58254"/>
                  </a:cubicBezTo>
                  <a:cubicBezTo>
                    <a:pt x="3261" y="58254"/>
                    <a:pt x="2731" y="57949"/>
                    <a:pt x="2456" y="57437"/>
                  </a:cubicBezTo>
                  <a:lnTo>
                    <a:pt x="0" y="57437"/>
                  </a:lnTo>
                  <a:lnTo>
                    <a:pt x="0" y="61461"/>
                  </a:lnTo>
                  <a:lnTo>
                    <a:pt x="2456" y="61461"/>
                  </a:lnTo>
                  <a:cubicBezTo>
                    <a:pt x="2731" y="60949"/>
                    <a:pt x="3261" y="60644"/>
                    <a:pt x="3821" y="60644"/>
                  </a:cubicBezTo>
                  <a:cubicBezTo>
                    <a:pt x="3947" y="60644"/>
                    <a:pt x="4074" y="60659"/>
                    <a:pt x="4200" y="60691"/>
                  </a:cubicBezTo>
                  <a:cubicBezTo>
                    <a:pt x="4889" y="60864"/>
                    <a:pt x="5372" y="61484"/>
                    <a:pt x="5372" y="62195"/>
                  </a:cubicBezTo>
                  <a:cubicBezTo>
                    <a:pt x="5372" y="62906"/>
                    <a:pt x="4889" y="63526"/>
                    <a:pt x="4200" y="63699"/>
                  </a:cubicBezTo>
                  <a:cubicBezTo>
                    <a:pt x="4074" y="63731"/>
                    <a:pt x="3947" y="63746"/>
                    <a:pt x="3821" y="63746"/>
                  </a:cubicBezTo>
                  <a:cubicBezTo>
                    <a:pt x="3261" y="63746"/>
                    <a:pt x="2731" y="63441"/>
                    <a:pt x="2456" y="62929"/>
                  </a:cubicBezTo>
                  <a:lnTo>
                    <a:pt x="0" y="62929"/>
                  </a:lnTo>
                  <a:lnTo>
                    <a:pt x="0" y="66953"/>
                  </a:lnTo>
                  <a:lnTo>
                    <a:pt x="2456" y="66953"/>
                  </a:lnTo>
                  <a:cubicBezTo>
                    <a:pt x="2731" y="66441"/>
                    <a:pt x="3261" y="66135"/>
                    <a:pt x="3821" y="66135"/>
                  </a:cubicBezTo>
                  <a:cubicBezTo>
                    <a:pt x="3947" y="66135"/>
                    <a:pt x="4074" y="66151"/>
                    <a:pt x="4200" y="66182"/>
                  </a:cubicBezTo>
                  <a:cubicBezTo>
                    <a:pt x="4889" y="66356"/>
                    <a:pt x="5372" y="66976"/>
                    <a:pt x="5372" y="67687"/>
                  </a:cubicBezTo>
                  <a:cubicBezTo>
                    <a:pt x="5372" y="68397"/>
                    <a:pt x="4889" y="69018"/>
                    <a:pt x="4200" y="69191"/>
                  </a:cubicBezTo>
                  <a:cubicBezTo>
                    <a:pt x="4074" y="69223"/>
                    <a:pt x="3947" y="69238"/>
                    <a:pt x="3821" y="69238"/>
                  </a:cubicBezTo>
                  <a:cubicBezTo>
                    <a:pt x="3261" y="69238"/>
                    <a:pt x="2731" y="68933"/>
                    <a:pt x="2456" y="68421"/>
                  </a:cubicBezTo>
                  <a:lnTo>
                    <a:pt x="0" y="68421"/>
                  </a:lnTo>
                  <a:lnTo>
                    <a:pt x="0" y="72443"/>
                  </a:lnTo>
                  <a:lnTo>
                    <a:pt x="2456" y="72443"/>
                  </a:lnTo>
                  <a:cubicBezTo>
                    <a:pt x="2731" y="71932"/>
                    <a:pt x="3261" y="71627"/>
                    <a:pt x="3821" y="71627"/>
                  </a:cubicBezTo>
                  <a:cubicBezTo>
                    <a:pt x="3947" y="71627"/>
                    <a:pt x="4074" y="71642"/>
                    <a:pt x="4200" y="71674"/>
                  </a:cubicBezTo>
                  <a:cubicBezTo>
                    <a:pt x="4889" y="71847"/>
                    <a:pt x="5372" y="72468"/>
                    <a:pt x="5372" y="73178"/>
                  </a:cubicBezTo>
                  <a:cubicBezTo>
                    <a:pt x="5372" y="73889"/>
                    <a:pt x="4889" y="74509"/>
                    <a:pt x="4200" y="74683"/>
                  </a:cubicBezTo>
                  <a:cubicBezTo>
                    <a:pt x="4074" y="74714"/>
                    <a:pt x="3947" y="74730"/>
                    <a:pt x="3821" y="74730"/>
                  </a:cubicBezTo>
                  <a:cubicBezTo>
                    <a:pt x="3261" y="74730"/>
                    <a:pt x="2731" y="74424"/>
                    <a:pt x="2456" y="73912"/>
                  </a:cubicBezTo>
                  <a:lnTo>
                    <a:pt x="0" y="73912"/>
                  </a:lnTo>
                  <a:lnTo>
                    <a:pt x="0" y="77936"/>
                  </a:lnTo>
                  <a:lnTo>
                    <a:pt x="2456" y="77936"/>
                  </a:lnTo>
                  <a:cubicBezTo>
                    <a:pt x="2731" y="77425"/>
                    <a:pt x="3261" y="77119"/>
                    <a:pt x="3822" y="77119"/>
                  </a:cubicBezTo>
                  <a:cubicBezTo>
                    <a:pt x="3948" y="77119"/>
                    <a:pt x="4074" y="77134"/>
                    <a:pt x="4200" y="77166"/>
                  </a:cubicBezTo>
                  <a:cubicBezTo>
                    <a:pt x="4889" y="77340"/>
                    <a:pt x="5372" y="77959"/>
                    <a:pt x="5372" y="78670"/>
                  </a:cubicBezTo>
                  <a:cubicBezTo>
                    <a:pt x="5372" y="79381"/>
                    <a:pt x="4889" y="80001"/>
                    <a:pt x="4200" y="80174"/>
                  </a:cubicBezTo>
                  <a:cubicBezTo>
                    <a:pt x="4074" y="80206"/>
                    <a:pt x="3947" y="80221"/>
                    <a:pt x="3821" y="80221"/>
                  </a:cubicBezTo>
                  <a:cubicBezTo>
                    <a:pt x="3261" y="80221"/>
                    <a:pt x="2731" y="79916"/>
                    <a:pt x="2456" y="79404"/>
                  </a:cubicBezTo>
                  <a:lnTo>
                    <a:pt x="0" y="79404"/>
                  </a:lnTo>
                  <a:lnTo>
                    <a:pt x="0" y="83427"/>
                  </a:lnTo>
                  <a:lnTo>
                    <a:pt x="2456" y="83427"/>
                  </a:lnTo>
                  <a:cubicBezTo>
                    <a:pt x="2731" y="82915"/>
                    <a:pt x="3261" y="82609"/>
                    <a:pt x="3821" y="82609"/>
                  </a:cubicBezTo>
                  <a:cubicBezTo>
                    <a:pt x="3947" y="82609"/>
                    <a:pt x="4074" y="82625"/>
                    <a:pt x="4200" y="82656"/>
                  </a:cubicBezTo>
                  <a:cubicBezTo>
                    <a:pt x="4890" y="82830"/>
                    <a:pt x="5372" y="83450"/>
                    <a:pt x="5372" y="84161"/>
                  </a:cubicBezTo>
                  <a:cubicBezTo>
                    <a:pt x="5372" y="84871"/>
                    <a:pt x="4890" y="85492"/>
                    <a:pt x="4200" y="85665"/>
                  </a:cubicBezTo>
                  <a:cubicBezTo>
                    <a:pt x="4074" y="85697"/>
                    <a:pt x="3947" y="85712"/>
                    <a:pt x="3821" y="85712"/>
                  </a:cubicBezTo>
                  <a:cubicBezTo>
                    <a:pt x="3261" y="85712"/>
                    <a:pt x="2731" y="85407"/>
                    <a:pt x="2456" y="84896"/>
                  </a:cubicBezTo>
                  <a:lnTo>
                    <a:pt x="0" y="84896"/>
                  </a:lnTo>
                  <a:lnTo>
                    <a:pt x="0" y="88918"/>
                  </a:lnTo>
                  <a:lnTo>
                    <a:pt x="2456" y="88918"/>
                  </a:lnTo>
                  <a:cubicBezTo>
                    <a:pt x="2731" y="88407"/>
                    <a:pt x="3261" y="88102"/>
                    <a:pt x="3821" y="88102"/>
                  </a:cubicBezTo>
                  <a:cubicBezTo>
                    <a:pt x="3946" y="88102"/>
                    <a:pt x="4073" y="88117"/>
                    <a:pt x="4199" y="88149"/>
                  </a:cubicBezTo>
                  <a:cubicBezTo>
                    <a:pt x="4889" y="88322"/>
                    <a:pt x="5371" y="88942"/>
                    <a:pt x="5371" y="89652"/>
                  </a:cubicBezTo>
                  <a:cubicBezTo>
                    <a:pt x="5371" y="90363"/>
                    <a:pt x="4889" y="90983"/>
                    <a:pt x="4199" y="91157"/>
                  </a:cubicBezTo>
                  <a:cubicBezTo>
                    <a:pt x="4073" y="91188"/>
                    <a:pt x="3946" y="91204"/>
                    <a:pt x="3821" y="91204"/>
                  </a:cubicBezTo>
                  <a:cubicBezTo>
                    <a:pt x="3261" y="91204"/>
                    <a:pt x="2731" y="90899"/>
                    <a:pt x="2456" y="90387"/>
                  </a:cubicBezTo>
                  <a:lnTo>
                    <a:pt x="0" y="90387"/>
                  </a:lnTo>
                  <a:lnTo>
                    <a:pt x="0" y="97420"/>
                  </a:lnTo>
                  <a:lnTo>
                    <a:pt x="168704" y="97420"/>
                  </a:lnTo>
                  <a:lnTo>
                    <a:pt x="16870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3" name="Google Shape;173;p23"/>
            <p:cNvSpPr/>
            <p:nvPr/>
          </p:nvSpPr>
          <p:spPr>
            <a:xfrm>
              <a:off x="1832850" y="5295600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3"/>
                  </a:lnTo>
                  <a:lnTo>
                    <a:pt x="163425" y="3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4" name="Google Shape;174;p23"/>
            <p:cNvSpPr/>
            <p:nvPr/>
          </p:nvSpPr>
          <p:spPr>
            <a:xfrm>
              <a:off x="1832850" y="515777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" name="Google Shape;175;p23"/>
            <p:cNvSpPr/>
            <p:nvPr/>
          </p:nvSpPr>
          <p:spPr>
            <a:xfrm>
              <a:off x="1832850" y="5019975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" name="Google Shape;176;p23"/>
            <p:cNvSpPr/>
            <p:nvPr/>
          </p:nvSpPr>
          <p:spPr>
            <a:xfrm>
              <a:off x="1832850" y="48822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" name="Google Shape;177;p23"/>
            <p:cNvSpPr/>
            <p:nvPr/>
          </p:nvSpPr>
          <p:spPr>
            <a:xfrm>
              <a:off x="1832850" y="47444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8" name="Google Shape;178;p23"/>
            <p:cNvSpPr/>
            <p:nvPr/>
          </p:nvSpPr>
          <p:spPr>
            <a:xfrm>
              <a:off x="1832850" y="4606625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3"/>
                  </a:lnTo>
                  <a:lnTo>
                    <a:pt x="163425" y="3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9" name="Google Shape;179;p23"/>
            <p:cNvSpPr/>
            <p:nvPr/>
          </p:nvSpPr>
          <p:spPr>
            <a:xfrm>
              <a:off x="1832850" y="44688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0" name="Google Shape;180;p23"/>
            <p:cNvSpPr/>
            <p:nvPr/>
          </p:nvSpPr>
          <p:spPr>
            <a:xfrm>
              <a:off x="1832850" y="4331000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1" name="Google Shape;181;p23"/>
            <p:cNvSpPr/>
            <p:nvPr/>
          </p:nvSpPr>
          <p:spPr>
            <a:xfrm>
              <a:off x="1832850" y="4193225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" name="Google Shape;182;p23"/>
            <p:cNvSpPr/>
            <p:nvPr/>
          </p:nvSpPr>
          <p:spPr>
            <a:xfrm>
              <a:off x="1832850" y="40554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3" name="Google Shape;183;p23"/>
            <p:cNvSpPr/>
            <p:nvPr/>
          </p:nvSpPr>
          <p:spPr>
            <a:xfrm>
              <a:off x="1832850" y="39176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4" name="Google Shape;184;p23"/>
            <p:cNvSpPr/>
            <p:nvPr/>
          </p:nvSpPr>
          <p:spPr>
            <a:xfrm>
              <a:off x="1832850" y="37798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5" name="Google Shape;185;p23"/>
            <p:cNvSpPr/>
            <p:nvPr/>
          </p:nvSpPr>
          <p:spPr>
            <a:xfrm>
              <a:off x="1832850" y="36420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" name="Google Shape;186;p23"/>
            <p:cNvSpPr/>
            <p:nvPr/>
          </p:nvSpPr>
          <p:spPr>
            <a:xfrm>
              <a:off x="1832850" y="3504250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" name="Google Shape;187;p23"/>
            <p:cNvSpPr/>
            <p:nvPr/>
          </p:nvSpPr>
          <p:spPr>
            <a:xfrm>
              <a:off x="1832850" y="3366425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88" name="Google Shape;188;p23"/>
          <p:cNvSpPr txBox="1">
            <a:spLocks noGrp="1"/>
          </p:cNvSpPr>
          <p:nvPr>
            <p:ph type="subTitle" idx="1"/>
          </p:nvPr>
        </p:nvSpPr>
        <p:spPr>
          <a:xfrm>
            <a:off x="7062433" y="3901888"/>
            <a:ext cx="3826000" cy="81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442501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 and two columns 1">
    <p:bg>
      <p:bgPr>
        <a:solidFill>
          <a:schemeClr val="dk2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4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1" name="Google Shape;191;p24"/>
          <p:cNvSpPr txBox="1">
            <a:spLocks noGrp="1"/>
          </p:cNvSpPr>
          <p:nvPr>
            <p:ph type="title"/>
          </p:nvPr>
        </p:nvSpPr>
        <p:spPr>
          <a:xfrm>
            <a:off x="950233" y="715200"/>
            <a:ext cx="10272000" cy="6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24"/>
          <p:cNvSpPr txBox="1">
            <a:spLocks noGrp="1"/>
          </p:cNvSpPr>
          <p:nvPr>
            <p:ph type="body" idx="1"/>
          </p:nvPr>
        </p:nvSpPr>
        <p:spPr>
          <a:xfrm>
            <a:off x="962800" y="1579033"/>
            <a:ext cx="5120800" cy="456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867"/>
            </a:lvl2pPr>
            <a:lvl3pPr marL="1828754" lvl="2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867"/>
            </a:lvl3pPr>
            <a:lvl4pPr marL="2438339" lvl="3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4pPr>
            <a:lvl5pPr marL="3047924" lvl="4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867"/>
            </a:lvl5pPr>
            <a:lvl6pPr marL="3657509" lvl="5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867"/>
            </a:lvl6pPr>
            <a:lvl7pPr marL="4267093" lvl="6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7pPr>
            <a:lvl8pPr marL="4876678" lvl="7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867"/>
            </a:lvl8pPr>
            <a:lvl9pPr marL="5486263" lvl="8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867"/>
            </a:lvl9pPr>
          </a:lstStyle>
          <a:p>
            <a:endParaRPr/>
          </a:p>
        </p:txBody>
      </p:sp>
      <p:sp>
        <p:nvSpPr>
          <p:cNvPr id="193" name="Google Shape;193;p24"/>
          <p:cNvSpPr txBox="1">
            <a:spLocks noGrp="1"/>
          </p:cNvSpPr>
          <p:nvPr>
            <p:ph type="body" idx="2"/>
          </p:nvPr>
        </p:nvSpPr>
        <p:spPr>
          <a:xfrm>
            <a:off x="6108400" y="1579033"/>
            <a:ext cx="5120800" cy="456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 sz="1867"/>
            </a:lvl2pPr>
            <a:lvl3pPr marL="1828754" lvl="2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 sz="1867"/>
            </a:lvl3pPr>
            <a:lvl4pPr marL="2438339" lvl="3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 sz="1867"/>
            </a:lvl4pPr>
            <a:lvl5pPr marL="3047924" lvl="4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 sz="1867"/>
            </a:lvl5pPr>
            <a:lvl6pPr marL="3657509" lvl="5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 sz="1867"/>
            </a:lvl6pPr>
            <a:lvl7pPr marL="4267093" lvl="6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 sz="1867"/>
            </a:lvl7pPr>
            <a:lvl8pPr marL="4876678" lvl="7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 sz="1867"/>
            </a:lvl8pPr>
            <a:lvl9pPr marL="5486263" lvl="8" indent="-42332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 sz="1867"/>
            </a:lvl9pPr>
          </a:lstStyle>
          <a:p>
            <a:endParaRPr/>
          </a:p>
        </p:txBody>
      </p:sp>
      <p:sp>
        <p:nvSpPr>
          <p:cNvPr id="194" name="Google Shape;194;p24"/>
          <p:cNvSpPr/>
          <p:nvPr/>
        </p:nvSpPr>
        <p:spPr>
          <a:xfrm rot="-1553242">
            <a:off x="11551852" y="-437850"/>
            <a:ext cx="8866616" cy="4627929"/>
          </a:xfrm>
          <a:custGeom>
            <a:avLst/>
            <a:gdLst/>
            <a:ahLst/>
            <a:cxnLst/>
            <a:rect l="l" t="t" r="r" b="b"/>
            <a:pathLst>
              <a:path w="168704" h="97420" extrusionOk="0">
                <a:moveTo>
                  <a:pt x="0" y="1"/>
                </a:moveTo>
                <a:lnTo>
                  <a:pt x="0" y="6544"/>
                </a:lnTo>
                <a:lnTo>
                  <a:pt x="2456" y="6544"/>
                </a:lnTo>
                <a:cubicBezTo>
                  <a:pt x="2731" y="6033"/>
                  <a:pt x="3261" y="5728"/>
                  <a:pt x="3821" y="5728"/>
                </a:cubicBezTo>
                <a:cubicBezTo>
                  <a:pt x="3947" y="5728"/>
                  <a:pt x="4074" y="5743"/>
                  <a:pt x="4200" y="5775"/>
                </a:cubicBezTo>
                <a:cubicBezTo>
                  <a:pt x="4889" y="5948"/>
                  <a:pt x="5371" y="6568"/>
                  <a:pt x="5371" y="7279"/>
                </a:cubicBezTo>
                <a:cubicBezTo>
                  <a:pt x="5371" y="7990"/>
                  <a:pt x="4889" y="8609"/>
                  <a:pt x="4200" y="8782"/>
                </a:cubicBezTo>
                <a:cubicBezTo>
                  <a:pt x="4074" y="8814"/>
                  <a:pt x="3946" y="8830"/>
                  <a:pt x="3820" y="8830"/>
                </a:cubicBezTo>
                <a:cubicBezTo>
                  <a:pt x="3260" y="8830"/>
                  <a:pt x="2730" y="8524"/>
                  <a:pt x="2456" y="8013"/>
                </a:cubicBezTo>
                <a:lnTo>
                  <a:pt x="0" y="8013"/>
                </a:lnTo>
                <a:lnTo>
                  <a:pt x="0" y="12036"/>
                </a:lnTo>
                <a:lnTo>
                  <a:pt x="2456" y="12036"/>
                </a:lnTo>
                <a:cubicBezTo>
                  <a:pt x="2731" y="11524"/>
                  <a:pt x="3261" y="11219"/>
                  <a:pt x="3821" y="11219"/>
                </a:cubicBezTo>
                <a:cubicBezTo>
                  <a:pt x="3947" y="11219"/>
                  <a:pt x="4074" y="11235"/>
                  <a:pt x="4200" y="11266"/>
                </a:cubicBezTo>
                <a:cubicBezTo>
                  <a:pt x="4889" y="11440"/>
                  <a:pt x="5372" y="12060"/>
                  <a:pt x="5372" y="12771"/>
                </a:cubicBezTo>
                <a:cubicBezTo>
                  <a:pt x="5372" y="13481"/>
                  <a:pt x="4889" y="14101"/>
                  <a:pt x="4200" y="14274"/>
                </a:cubicBezTo>
                <a:cubicBezTo>
                  <a:pt x="4074" y="14306"/>
                  <a:pt x="3946" y="14321"/>
                  <a:pt x="3820" y="14321"/>
                </a:cubicBezTo>
                <a:cubicBezTo>
                  <a:pt x="3260" y="14321"/>
                  <a:pt x="2730" y="14016"/>
                  <a:pt x="2456" y="13505"/>
                </a:cubicBezTo>
                <a:lnTo>
                  <a:pt x="0" y="13505"/>
                </a:lnTo>
                <a:lnTo>
                  <a:pt x="0" y="17527"/>
                </a:lnTo>
                <a:lnTo>
                  <a:pt x="2456" y="17527"/>
                </a:lnTo>
                <a:cubicBezTo>
                  <a:pt x="2730" y="17016"/>
                  <a:pt x="3260" y="16711"/>
                  <a:pt x="3820" y="16711"/>
                </a:cubicBezTo>
                <a:cubicBezTo>
                  <a:pt x="3946" y="16711"/>
                  <a:pt x="4074" y="16726"/>
                  <a:pt x="4200" y="16758"/>
                </a:cubicBezTo>
                <a:cubicBezTo>
                  <a:pt x="4889" y="16931"/>
                  <a:pt x="5372" y="17552"/>
                  <a:pt x="5372" y="18262"/>
                </a:cubicBezTo>
                <a:cubicBezTo>
                  <a:pt x="5372" y="18973"/>
                  <a:pt x="4889" y="19592"/>
                  <a:pt x="4200" y="19766"/>
                </a:cubicBezTo>
                <a:cubicBezTo>
                  <a:pt x="4074" y="19798"/>
                  <a:pt x="3946" y="19813"/>
                  <a:pt x="3820" y="19813"/>
                </a:cubicBezTo>
                <a:cubicBezTo>
                  <a:pt x="3260" y="19813"/>
                  <a:pt x="2730" y="19507"/>
                  <a:pt x="2456" y="18996"/>
                </a:cubicBezTo>
                <a:lnTo>
                  <a:pt x="0" y="18996"/>
                </a:lnTo>
                <a:lnTo>
                  <a:pt x="0" y="23019"/>
                </a:lnTo>
                <a:lnTo>
                  <a:pt x="2456" y="23019"/>
                </a:lnTo>
                <a:cubicBezTo>
                  <a:pt x="2730" y="22508"/>
                  <a:pt x="3260" y="22202"/>
                  <a:pt x="3820" y="22202"/>
                </a:cubicBezTo>
                <a:cubicBezTo>
                  <a:pt x="3946" y="22202"/>
                  <a:pt x="4074" y="22218"/>
                  <a:pt x="4200" y="22250"/>
                </a:cubicBezTo>
                <a:cubicBezTo>
                  <a:pt x="4889" y="22423"/>
                  <a:pt x="5372" y="23042"/>
                  <a:pt x="5372" y="23753"/>
                </a:cubicBezTo>
                <a:cubicBezTo>
                  <a:pt x="5372" y="24465"/>
                  <a:pt x="4889" y="25084"/>
                  <a:pt x="4200" y="25257"/>
                </a:cubicBezTo>
                <a:cubicBezTo>
                  <a:pt x="4074" y="25289"/>
                  <a:pt x="3946" y="25305"/>
                  <a:pt x="3820" y="25305"/>
                </a:cubicBezTo>
                <a:cubicBezTo>
                  <a:pt x="3260" y="25305"/>
                  <a:pt x="2730" y="24999"/>
                  <a:pt x="2456" y="24488"/>
                </a:cubicBezTo>
                <a:lnTo>
                  <a:pt x="0" y="24488"/>
                </a:lnTo>
                <a:lnTo>
                  <a:pt x="0" y="28511"/>
                </a:lnTo>
                <a:lnTo>
                  <a:pt x="2456" y="28511"/>
                </a:lnTo>
                <a:cubicBezTo>
                  <a:pt x="2730" y="28000"/>
                  <a:pt x="3260" y="27694"/>
                  <a:pt x="3820" y="27694"/>
                </a:cubicBezTo>
                <a:cubicBezTo>
                  <a:pt x="3946" y="27694"/>
                  <a:pt x="4074" y="27710"/>
                  <a:pt x="4200" y="27742"/>
                </a:cubicBezTo>
                <a:cubicBezTo>
                  <a:pt x="4889" y="27915"/>
                  <a:pt x="5372" y="28534"/>
                  <a:pt x="5372" y="29245"/>
                </a:cubicBezTo>
                <a:cubicBezTo>
                  <a:pt x="5372" y="29955"/>
                  <a:pt x="4889" y="30576"/>
                  <a:pt x="4200" y="30749"/>
                </a:cubicBezTo>
                <a:cubicBezTo>
                  <a:pt x="4074" y="30781"/>
                  <a:pt x="3946" y="30796"/>
                  <a:pt x="3820" y="30796"/>
                </a:cubicBezTo>
                <a:cubicBezTo>
                  <a:pt x="3260" y="30796"/>
                  <a:pt x="2730" y="30491"/>
                  <a:pt x="2456" y="29980"/>
                </a:cubicBezTo>
                <a:lnTo>
                  <a:pt x="0" y="29980"/>
                </a:lnTo>
                <a:lnTo>
                  <a:pt x="0" y="34003"/>
                </a:lnTo>
                <a:lnTo>
                  <a:pt x="2456" y="34003"/>
                </a:lnTo>
                <a:cubicBezTo>
                  <a:pt x="2730" y="33492"/>
                  <a:pt x="3260" y="33186"/>
                  <a:pt x="3820" y="33186"/>
                </a:cubicBezTo>
                <a:cubicBezTo>
                  <a:pt x="3946" y="33186"/>
                  <a:pt x="4074" y="33201"/>
                  <a:pt x="4200" y="33233"/>
                </a:cubicBezTo>
                <a:cubicBezTo>
                  <a:pt x="4889" y="33407"/>
                  <a:pt x="5372" y="34026"/>
                  <a:pt x="5372" y="34736"/>
                </a:cubicBezTo>
                <a:cubicBezTo>
                  <a:pt x="5372" y="35447"/>
                  <a:pt x="4889" y="36067"/>
                  <a:pt x="4200" y="36241"/>
                </a:cubicBezTo>
                <a:cubicBezTo>
                  <a:pt x="4074" y="36272"/>
                  <a:pt x="3947" y="36288"/>
                  <a:pt x="3821" y="36288"/>
                </a:cubicBezTo>
                <a:cubicBezTo>
                  <a:pt x="3261" y="36288"/>
                  <a:pt x="2731" y="35983"/>
                  <a:pt x="2456" y="35471"/>
                </a:cubicBezTo>
                <a:lnTo>
                  <a:pt x="0" y="35471"/>
                </a:lnTo>
                <a:lnTo>
                  <a:pt x="0" y="39494"/>
                </a:lnTo>
                <a:lnTo>
                  <a:pt x="2456" y="39494"/>
                </a:lnTo>
                <a:cubicBezTo>
                  <a:pt x="2730" y="38983"/>
                  <a:pt x="3260" y="38678"/>
                  <a:pt x="3820" y="38678"/>
                </a:cubicBezTo>
                <a:cubicBezTo>
                  <a:pt x="3946" y="38678"/>
                  <a:pt x="4074" y="38693"/>
                  <a:pt x="4200" y="38725"/>
                </a:cubicBezTo>
                <a:cubicBezTo>
                  <a:pt x="4889" y="38898"/>
                  <a:pt x="5372" y="39517"/>
                  <a:pt x="5372" y="40228"/>
                </a:cubicBezTo>
                <a:cubicBezTo>
                  <a:pt x="5372" y="40939"/>
                  <a:pt x="4889" y="41559"/>
                  <a:pt x="4200" y="41732"/>
                </a:cubicBezTo>
                <a:cubicBezTo>
                  <a:pt x="4074" y="41764"/>
                  <a:pt x="3947" y="41779"/>
                  <a:pt x="3821" y="41779"/>
                </a:cubicBezTo>
                <a:cubicBezTo>
                  <a:pt x="3261" y="41779"/>
                  <a:pt x="2731" y="41474"/>
                  <a:pt x="2456" y="40963"/>
                </a:cubicBezTo>
                <a:lnTo>
                  <a:pt x="0" y="40963"/>
                </a:lnTo>
                <a:lnTo>
                  <a:pt x="0" y="44986"/>
                </a:lnTo>
                <a:lnTo>
                  <a:pt x="2456" y="44986"/>
                </a:lnTo>
                <a:cubicBezTo>
                  <a:pt x="2731" y="44474"/>
                  <a:pt x="3261" y="44169"/>
                  <a:pt x="3822" y="44169"/>
                </a:cubicBezTo>
                <a:cubicBezTo>
                  <a:pt x="3948" y="44169"/>
                  <a:pt x="4074" y="44184"/>
                  <a:pt x="4200" y="44216"/>
                </a:cubicBezTo>
                <a:cubicBezTo>
                  <a:pt x="4889" y="44390"/>
                  <a:pt x="5372" y="45009"/>
                  <a:pt x="5372" y="45720"/>
                </a:cubicBezTo>
                <a:cubicBezTo>
                  <a:pt x="5372" y="46431"/>
                  <a:pt x="4889" y="47051"/>
                  <a:pt x="4200" y="47224"/>
                </a:cubicBezTo>
                <a:cubicBezTo>
                  <a:pt x="4074" y="47256"/>
                  <a:pt x="3947" y="47271"/>
                  <a:pt x="3821" y="47271"/>
                </a:cubicBezTo>
                <a:cubicBezTo>
                  <a:pt x="3261" y="47271"/>
                  <a:pt x="2731" y="46966"/>
                  <a:pt x="2456" y="46455"/>
                </a:cubicBezTo>
                <a:lnTo>
                  <a:pt x="0" y="46455"/>
                </a:lnTo>
                <a:lnTo>
                  <a:pt x="0" y="50478"/>
                </a:lnTo>
                <a:lnTo>
                  <a:pt x="2456" y="50478"/>
                </a:lnTo>
                <a:cubicBezTo>
                  <a:pt x="2730" y="49967"/>
                  <a:pt x="3260" y="49661"/>
                  <a:pt x="3820" y="49661"/>
                </a:cubicBezTo>
                <a:cubicBezTo>
                  <a:pt x="3946" y="49661"/>
                  <a:pt x="4074" y="49676"/>
                  <a:pt x="4200" y="49708"/>
                </a:cubicBezTo>
                <a:cubicBezTo>
                  <a:pt x="4889" y="49882"/>
                  <a:pt x="5372" y="50501"/>
                  <a:pt x="5372" y="51212"/>
                </a:cubicBezTo>
                <a:cubicBezTo>
                  <a:pt x="5372" y="51922"/>
                  <a:pt x="4889" y="52543"/>
                  <a:pt x="4200" y="52716"/>
                </a:cubicBezTo>
                <a:cubicBezTo>
                  <a:pt x="4074" y="52747"/>
                  <a:pt x="3947" y="52763"/>
                  <a:pt x="3821" y="52763"/>
                </a:cubicBezTo>
                <a:cubicBezTo>
                  <a:pt x="3261" y="52763"/>
                  <a:pt x="2731" y="52458"/>
                  <a:pt x="2456" y="51947"/>
                </a:cubicBezTo>
                <a:lnTo>
                  <a:pt x="0" y="51947"/>
                </a:lnTo>
                <a:lnTo>
                  <a:pt x="0" y="55969"/>
                </a:lnTo>
                <a:lnTo>
                  <a:pt x="2456" y="55969"/>
                </a:lnTo>
                <a:cubicBezTo>
                  <a:pt x="2731" y="55457"/>
                  <a:pt x="3261" y="55152"/>
                  <a:pt x="3821" y="55152"/>
                </a:cubicBezTo>
                <a:cubicBezTo>
                  <a:pt x="3947" y="55152"/>
                  <a:pt x="4074" y="55167"/>
                  <a:pt x="4200" y="55199"/>
                </a:cubicBezTo>
                <a:cubicBezTo>
                  <a:pt x="4889" y="55372"/>
                  <a:pt x="5372" y="55992"/>
                  <a:pt x="5372" y="56703"/>
                </a:cubicBezTo>
                <a:cubicBezTo>
                  <a:pt x="5372" y="57414"/>
                  <a:pt x="4889" y="58034"/>
                  <a:pt x="4200" y="58207"/>
                </a:cubicBezTo>
                <a:cubicBezTo>
                  <a:pt x="4074" y="58239"/>
                  <a:pt x="3947" y="58254"/>
                  <a:pt x="3821" y="58254"/>
                </a:cubicBezTo>
                <a:cubicBezTo>
                  <a:pt x="3261" y="58254"/>
                  <a:pt x="2731" y="57949"/>
                  <a:pt x="2456" y="57437"/>
                </a:cubicBezTo>
                <a:lnTo>
                  <a:pt x="0" y="57437"/>
                </a:lnTo>
                <a:lnTo>
                  <a:pt x="0" y="61461"/>
                </a:lnTo>
                <a:lnTo>
                  <a:pt x="2456" y="61461"/>
                </a:lnTo>
                <a:cubicBezTo>
                  <a:pt x="2731" y="60949"/>
                  <a:pt x="3261" y="60644"/>
                  <a:pt x="3821" y="60644"/>
                </a:cubicBezTo>
                <a:cubicBezTo>
                  <a:pt x="3947" y="60644"/>
                  <a:pt x="4074" y="60659"/>
                  <a:pt x="4200" y="60691"/>
                </a:cubicBezTo>
                <a:cubicBezTo>
                  <a:pt x="4889" y="60864"/>
                  <a:pt x="5372" y="61484"/>
                  <a:pt x="5372" y="62195"/>
                </a:cubicBezTo>
                <a:cubicBezTo>
                  <a:pt x="5372" y="62906"/>
                  <a:pt x="4889" y="63526"/>
                  <a:pt x="4200" y="63699"/>
                </a:cubicBezTo>
                <a:cubicBezTo>
                  <a:pt x="4074" y="63731"/>
                  <a:pt x="3947" y="63746"/>
                  <a:pt x="3821" y="63746"/>
                </a:cubicBezTo>
                <a:cubicBezTo>
                  <a:pt x="3261" y="63746"/>
                  <a:pt x="2731" y="63441"/>
                  <a:pt x="2456" y="62929"/>
                </a:cubicBezTo>
                <a:lnTo>
                  <a:pt x="0" y="62929"/>
                </a:lnTo>
                <a:lnTo>
                  <a:pt x="0" y="66953"/>
                </a:lnTo>
                <a:lnTo>
                  <a:pt x="2456" y="66953"/>
                </a:lnTo>
                <a:cubicBezTo>
                  <a:pt x="2731" y="66441"/>
                  <a:pt x="3261" y="66135"/>
                  <a:pt x="3821" y="66135"/>
                </a:cubicBezTo>
                <a:cubicBezTo>
                  <a:pt x="3947" y="66135"/>
                  <a:pt x="4074" y="66151"/>
                  <a:pt x="4200" y="66182"/>
                </a:cubicBezTo>
                <a:cubicBezTo>
                  <a:pt x="4889" y="66356"/>
                  <a:pt x="5372" y="66976"/>
                  <a:pt x="5372" y="67687"/>
                </a:cubicBezTo>
                <a:cubicBezTo>
                  <a:pt x="5372" y="68397"/>
                  <a:pt x="4889" y="69018"/>
                  <a:pt x="4200" y="69191"/>
                </a:cubicBezTo>
                <a:cubicBezTo>
                  <a:pt x="4074" y="69223"/>
                  <a:pt x="3947" y="69238"/>
                  <a:pt x="3821" y="69238"/>
                </a:cubicBezTo>
                <a:cubicBezTo>
                  <a:pt x="3261" y="69238"/>
                  <a:pt x="2731" y="68933"/>
                  <a:pt x="2456" y="68421"/>
                </a:cubicBezTo>
                <a:lnTo>
                  <a:pt x="0" y="68421"/>
                </a:lnTo>
                <a:lnTo>
                  <a:pt x="0" y="72443"/>
                </a:lnTo>
                <a:lnTo>
                  <a:pt x="2456" y="72443"/>
                </a:lnTo>
                <a:cubicBezTo>
                  <a:pt x="2731" y="71932"/>
                  <a:pt x="3261" y="71627"/>
                  <a:pt x="3821" y="71627"/>
                </a:cubicBezTo>
                <a:cubicBezTo>
                  <a:pt x="3947" y="71627"/>
                  <a:pt x="4074" y="71642"/>
                  <a:pt x="4200" y="71674"/>
                </a:cubicBezTo>
                <a:cubicBezTo>
                  <a:pt x="4889" y="71847"/>
                  <a:pt x="5372" y="72468"/>
                  <a:pt x="5372" y="73178"/>
                </a:cubicBezTo>
                <a:cubicBezTo>
                  <a:pt x="5372" y="73889"/>
                  <a:pt x="4889" y="74509"/>
                  <a:pt x="4200" y="74683"/>
                </a:cubicBezTo>
                <a:cubicBezTo>
                  <a:pt x="4074" y="74714"/>
                  <a:pt x="3947" y="74730"/>
                  <a:pt x="3821" y="74730"/>
                </a:cubicBezTo>
                <a:cubicBezTo>
                  <a:pt x="3261" y="74730"/>
                  <a:pt x="2731" y="74424"/>
                  <a:pt x="2456" y="73912"/>
                </a:cubicBezTo>
                <a:lnTo>
                  <a:pt x="0" y="73912"/>
                </a:lnTo>
                <a:lnTo>
                  <a:pt x="0" y="77936"/>
                </a:lnTo>
                <a:lnTo>
                  <a:pt x="2456" y="77936"/>
                </a:lnTo>
                <a:cubicBezTo>
                  <a:pt x="2731" y="77425"/>
                  <a:pt x="3261" y="77119"/>
                  <a:pt x="3822" y="77119"/>
                </a:cubicBezTo>
                <a:cubicBezTo>
                  <a:pt x="3948" y="77119"/>
                  <a:pt x="4074" y="77134"/>
                  <a:pt x="4200" y="77166"/>
                </a:cubicBezTo>
                <a:cubicBezTo>
                  <a:pt x="4889" y="77340"/>
                  <a:pt x="5372" y="77959"/>
                  <a:pt x="5372" y="78670"/>
                </a:cubicBezTo>
                <a:cubicBezTo>
                  <a:pt x="5372" y="79381"/>
                  <a:pt x="4889" y="80001"/>
                  <a:pt x="4200" y="80174"/>
                </a:cubicBezTo>
                <a:cubicBezTo>
                  <a:pt x="4074" y="80206"/>
                  <a:pt x="3947" y="80221"/>
                  <a:pt x="3821" y="80221"/>
                </a:cubicBezTo>
                <a:cubicBezTo>
                  <a:pt x="3261" y="80221"/>
                  <a:pt x="2731" y="79916"/>
                  <a:pt x="2456" y="79404"/>
                </a:cubicBezTo>
                <a:lnTo>
                  <a:pt x="0" y="79404"/>
                </a:lnTo>
                <a:lnTo>
                  <a:pt x="0" y="83427"/>
                </a:lnTo>
                <a:lnTo>
                  <a:pt x="2456" y="83427"/>
                </a:lnTo>
                <a:cubicBezTo>
                  <a:pt x="2731" y="82915"/>
                  <a:pt x="3261" y="82609"/>
                  <a:pt x="3821" y="82609"/>
                </a:cubicBezTo>
                <a:cubicBezTo>
                  <a:pt x="3947" y="82609"/>
                  <a:pt x="4074" y="82625"/>
                  <a:pt x="4200" y="82656"/>
                </a:cubicBezTo>
                <a:cubicBezTo>
                  <a:pt x="4890" y="82830"/>
                  <a:pt x="5372" y="83450"/>
                  <a:pt x="5372" y="84161"/>
                </a:cubicBezTo>
                <a:cubicBezTo>
                  <a:pt x="5372" y="84871"/>
                  <a:pt x="4890" y="85492"/>
                  <a:pt x="4200" y="85665"/>
                </a:cubicBezTo>
                <a:cubicBezTo>
                  <a:pt x="4074" y="85697"/>
                  <a:pt x="3947" y="85712"/>
                  <a:pt x="3821" y="85712"/>
                </a:cubicBezTo>
                <a:cubicBezTo>
                  <a:pt x="3261" y="85712"/>
                  <a:pt x="2731" y="85407"/>
                  <a:pt x="2456" y="84896"/>
                </a:cubicBezTo>
                <a:lnTo>
                  <a:pt x="0" y="84896"/>
                </a:lnTo>
                <a:lnTo>
                  <a:pt x="0" y="88918"/>
                </a:lnTo>
                <a:lnTo>
                  <a:pt x="2456" y="88918"/>
                </a:lnTo>
                <a:cubicBezTo>
                  <a:pt x="2731" y="88407"/>
                  <a:pt x="3261" y="88102"/>
                  <a:pt x="3821" y="88102"/>
                </a:cubicBezTo>
                <a:cubicBezTo>
                  <a:pt x="3946" y="88102"/>
                  <a:pt x="4073" y="88117"/>
                  <a:pt x="4199" y="88149"/>
                </a:cubicBezTo>
                <a:cubicBezTo>
                  <a:pt x="4889" y="88322"/>
                  <a:pt x="5371" y="88942"/>
                  <a:pt x="5371" y="89652"/>
                </a:cubicBezTo>
                <a:cubicBezTo>
                  <a:pt x="5371" y="90363"/>
                  <a:pt x="4889" y="90983"/>
                  <a:pt x="4199" y="91157"/>
                </a:cubicBezTo>
                <a:cubicBezTo>
                  <a:pt x="4073" y="91188"/>
                  <a:pt x="3946" y="91204"/>
                  <a:pt x="3821" y="91204"/>
                </a:cubicBezTo>
                <a:cubicBezTo>
                  <a:pt x="3261" y="91204"/>
                  <a:pt x="2731" y="90899"/>
                  <a:pt x="2456" y="90387"/>
                </a:cubicBezTo>
                <a:lnTo>
                  <a:pt x="0" y="90387"/>
                </a:lnTo>
                <a:lnTo>
                  <a:pt x="0" y="97420"/>
                </a:lnTo>
                <a:lnTo>
                  <a:pt x="168704" y="97420"/>
                </a:lnTo>
                <a:lnTo>
                  <a:pt x="168704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rgbClr val="000000">
                <a:alpha val="23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5" name="Google Shape;195;p24"/>
          <p:cNvSpPr/>
          <p:nvPr/>
        </p:nvSpPr>
        <p:spPr>
          <a:xfrm rot="-4529957" flipH="1">
            <a:off x="-4266107" y="8285685"/>
            <a:ext cx="8866673" cy="4627972"/>
          </a:xfrm>
          <a:custGeom>
            <a:avLst/>
            <a:gdLst/>
            <a:ahLst/>
            <a:cxnLst/>
            <a:rect l="l" t="t" r="r" b="b"/>
            <a:pathLst>
              <a:path w="168704" h="97420" extrusionOk="0">
                <a:moveTo>
                  <a:pt x="0" y="1"/>
                </a:moveTo>
                <a:lnTo>
                  <a:pt x="0" y="6544"/>
                </a:lnTo>
                <a:lnTo>
                  <a:pt x="2456" y="6544"/>
                </a:lnTo>
                <a:cubicBezTo>
                  <a:pt x="2731" y="6033"/>
                  <a:pt x="3261" y="5728"/>
                  <a:pt x="3821" y="5728"/>
                </a:cubicBezTo>
                <a:cubicBezTo>
                  <a:pt x="3947" y="5728"/>
                  <a:pt x="4074" y="5743"/>
                  <a:pt x="4200" y="5775"/>
                </a:cubicBezTo>
                <a:cubicBezTo>
                  <a:pt x="4889" y="5948"/>
                  <a:pt x="5371" y="6568"/>
                  <a:pt x="5371" y="7279"/>
                </a:cubicBezTo>
                <a:cubicBezTo>
                  <a:pt x="5371" y="7990"/>
                  <a:pt x="4889" y="8609"/>
                  <a:pt x="4200" y="8782"/>
                </a:cubicBezTo>
                <a:cubicBezTo>
                  <a:pt x="4074" y="8814"/>
                  <a:pt x="3946" y="8830"/>
                  <a:pt x="3820" y="8830"/>
                </a:cubicBezTo>
                <a:cubicBezTo>
                  <a:pt x="3260" y="8830"/>
                  <a:pt x="2730" y="8524"/>
                  <a:pt x="2456" y="8013"/>
                </a:cubicBezTo>
                <a:lnTo>
                  <a:pt x="0" y="8013"/>
                </a:lnTo>
                <a:lnTo>
                  <a:pt x="0" y="12036"/>
                </a:lnTo>
                <a:lnTo>
                  <a:pt x="2456" y="12036"/>
                </a:lnTo>
                <a:cubicBezTo>
                  <a:pt x="2731" y="11524"/>
                  <a:pt x="3261" y="11219"/>
                  <a:pt x="3821" y="11219"/>
                </a:cubicBezTo>
                <a:cubicBezTo>
                  <a:pt x="3947" y="11219"/>
                  <a:pt x="4074" y="11235"/>
                  <a:pt x="4200" y="11266"/>
                </a:cubicBezTo>
                <a:cubicBezTo>
                  <a:pt x="4889" y="11440"/>
                  <a:pt x="5372" y="12060"/>
                  <a:pt x="5372" y="12771"/>
                </a:cubicBezTo>
                <a:cubicBezTo>
                  <a:pt x="5372" y="13481"/>
                  <a:pt x="4889" y="14101"/>
                  <a:pt x="4200" y="14274"/>
                </a:cubicBezTo>
                <a:cubicBezTo>
                  <a:pt x="4074" y="14306"/>
                  <a:pt x="3946" y="14321"/>
                  <a:pt x="3820" y="14321"/>
                </a:cubicBezTo>
                <a:cubicBezTo>
                  <a:pt x="3260" y="14321"/>
                  <a:pt x="2730" y="14016"/>
                  <a:pt x="2456" y="13505"/>
                </a:cubicBezTo>
                <a:lnTo>
                  <a:pt x="0" y="13505"/>
                </a:lnTo>
                <a:lnTo>
                  <a:pt x="0" y="17527"/>
                </a:lnTo>
                <a:lnTo>
                  <a:pt x="2456" y="17527"/>
                </a:lnTo>
                <a:cubicBezTo>
                  <a:pt x="2730" y="17016"/>
                  <a:pt x="3260" y="16711"/>
                  <a:pt x="3820" y="16711"/>
                </a:cubicBezTo>
                <a:cubicBezTo>
                  <a:pt x="3946" y="16711"/>
                  <a:pt x="4074" y="16726"/>
                  <a:pt x="4200" y="16758"/>
                </a:cubicBezTo>
                <a:cubicBezTo>
                  <a:pt x="4889" y="16931"/>
                  <a:pt x="5372" y="17552"/>
                  <a:pt x="5372" y="18262"/>
                </a:cubicBezTo>
                <a:cubicBezTo>
                  <a:pt x="5372" y="18973"/>
                  <a:pt x="4889" y="19592"/>
                  <a:pt x="4200" y="19766"/>
                </a:cubicBezTo>
                <a:cubicBezTo>
                  <a:pt x="4074" y="19798"/>
                  <a:pt x="3946" y="19813"/>
                  <a:pt x="3820" y="19813"/>
                </a:cubicBezTo>
                <a:cubicBezTo>
                  <a:pt x="3260" y="19813"/>
                  <a:pt x="2730" y="19507"/>
                  <a:pt x="2456" y="18996"/>
                </a:cubicBezTo>
                <a:lnTo>
                  <a:pt x="0" y="18996"/>
                </a:lnTo>
                <a:lnTo>
                  <a:pt x="0" y="23019"/>
                </a:lnTo>
                <a:lnTo>
                  <a:pt x="2456" y="23019"/>
                </a:lnTo>
                <a:cubicBezTo>
                  <a:pt x="2730" y="22508"/>
                  <a:pt x="3260" y="22202"/>
                  <a:pt x="3820" y="22202"/>
                </a:cubicBezTo>
                <a:cubicBezTo>
                  <a:pt x="3946" y="22202"/>
                  <a:pt x="4074" y="22218"/>
                  <a:pt x="4200" y="22250"/>
                </a:cubicBezTo>
                <a:cubicBezTo>
                  <a:pt x="4889" y="22423"/>
                  <a:pt x="5372" y="23042"/>
                  <a:pt x="5372" y="23753"/>
                </a:cubicBezTo>
                <a:cubicBezTo>
                  <a:pt x="5372" y="24465"/>
                  <a:pt x="4889" y="25084"/>
                  <a:pt x="4200" y="25257"/>
                </a:cubicBezTo>
                <a:cubicBezTo>
                  <a:pt x="4074" y="25289"/>
                  <a:pt x="3946" y="25305"/>
                  <a:pt x="3820" y="25305"/>
                </a:cubicBezTo>
                <a:cubicBezTo>
                  <a:pt x="3260" y="25305"/>
                  <a:pt x="2730" y="24999"/>
                  <a:pt x="2456" y="24488"/>
                </a:cubicBezTo>
                <a:lnTo>
                  <a:pt x="0" y="24488"/>
                </a:lnTo>
                <a:lnTo>
                  <a:pt x="0" y="28511"/>
                </a:lnTo>
                <a:lnTo>
                  <a:pt x="2456" y="28511"/>
                </a:lnTo>
                <a:cubicBezTo>
                  <a:pt x="2730" y="28000"/>
                  <a:pt x="3260" y="27694"/>
                  <a:pt x="3820" y="27694"/>
                </a:cubicBezTo>
                <a:cubicBezTo>
                  <a:pt x="3946" y="27694"/>
                  <a:pt x="4074" y="27710"/>
                  <a:pt x="4200" y="27742"/>
                </a:cubicBezTo>
                <a:cubicBezTo>
                  <a:pt x="4889" y="27915"/>
                  <a:pt x="5372" y="28534"/>
                  <a:pt x="5372" y="29245"/>
                </a:cubicBezTo>
                <a:cubicBezTo>
                  <a:pt x="5372" y="29955"/>
                  <a:pt x="4889" y="30576"/>
                  <a:pt x="4200" y="30749"/>
                </a:cubicBezTo>
                <a:cubicBezTo>
                  <a:pt x="4074" y="30781"/>
                  <a:pt x="3946" y="30796"/>
                  <a:pt x="3820" y="30796"/>
                </a:cubicBezTo>
                <a:cubicBezTo>
                  <a:pt x="3260" y="30796"/>
                  <a:pt x="2730" y="30491"/>
                  <a:pt x="2456" y="29980"/>
                </a:cubicBezTo>
                <a:lnTo>
                  <a:pt x="0" y="29980"/>
                </a:lnTo>
                <a:lnTo>
                  <a:pt x="0" y="34003"/>
                </a:lnTo>
                <a:lnTo>
                  <a:pt x="2456" y="34003"/>
                </a:lnTo>
                <a:cubicBezTo>
                  <a:pt x="2730" y="33492"/>
                  <a:pt x="3260" y="33186"/>
                  <a:pt x="3820" y="33186"/>
                </a:cubicBezTo>
                <a:cubicBezTo>
                  <a:pt x="3946" y="33186"/>
                  <a:pt x="4074" y="33201"/>
                  <a:pt x="4200" y="33233"/>
                </a:cubicBezTo>
                <a:cubicBezTo>
                  <a:pt x="4889" y="33407"/>
                  <a:pt x="5372" y="34026"/>
                  <a:pt x="5372" y="34736"/>
                </a:cubicBezTo>
                <a:cubicBezTo>
                  <a:pt x="5372" y="35447"/>
                  <a:pt x="4889" y="36067"/>
                  <a:pt x="4200" y="36241"/>
                </a:cubicBezTo>
                <a:cubicBezTo>
                  <a:pt x="4074" y="36272"/>
                  <a:pt x="3947" y="36288"/>
                  <a:pt x="3821" y="36288"/>
                </a:cubicBezTo>
                <a:cubicBezTo>
                  <a:pt x="3261" y="36288"/>
                  <a:pt x="2731" y="35983"/>
                  <a:pt x="2456" y="35471"/>
                </a:cubicBezTo>
                <a:lnTo>
                  <a:pt x="0" y="35471"/>
                </a:lnTo>
                <a:lnTo>
                  <a:pt x="0" y="39494"/>
                </a:lnTo>
                <a:lnTo>
                  <a:pt x="2456" y="39494"/>
                </a:lnTo>
                <a:cubicBezTo>
                  <a:pt x="2730" y="38983"/>
                  <a:pt x="3260" y="38678"/>
                  <a:pt x="3820" y="38678"/>
                </a:cubicBezTo>
                <a:cubicBezTo>
                  <a:pt x="3946" y="38678"/>
                  <a:pt x="4074" y="38693"/>
                  <a:pt x="4200" y="38725"/>
                </a:cubicBezTo>
                <a:cubicBezTo>
                  <a:pt x="4889" y="38898"/>
                  <a:pt x="5372" y="39517"/>
                  <a:pt x="5372" y="40228"/>
                </a:cubicBezTo>
                <a:cubicBezTo>
                  <a:pt x="5372" y="40939"/>
                  <a:pt x="4889" y="41559"/>
                  <a:pt x="4200" y="41732"/>
                </a:cubicBezTo>
                <a:cubicBezTo>
                  <a:pt x="4074" y="41764"/>
                  <a:pt x="3947" y="41779"/>
                  <a:pt x="3821" y="41779"/>
                </a:cubicBezTo>
                <a:cubicBezTo>
                  <a:pt x="3261" y="41779"/>
                  <a:pt x="2731" y="41474"/>
                  <a:pt x="2456" y="40963"/>
                </a:cubicBezTo>
                <a:lnTo>
                  <a:pt x="0" y="40963"/>
                </a:lnTo>
                <a:lnTo>
                  <a:pt x="0" y="44986"/>
                </a:lnTo>
                <a:lnTo>
                  <a:pt x="2456" y="44986"/>
                </a:lnTo>
                <a:cubicBezTo>
                  <a:pt x="2731" y="44474"/>
                  <a:pt x="3261" y="44169"/>
                  <a:pt x="3822" y="44169"/>
                </a:cubicBezTo>
                <a:cubicBezTo>
                  <a:pt x="3948" y="44169"/>
                  <a:pt x="4074" y="44184"/>
                  <a:pt x="4200" y="44216"/>
                </a:cubicBezTo>
                <a:cubicBezTo>
                  <a:pt x="4889" y="44390"/>
                  <a:pt x="5372" y="45009"/>
                  <a:pt x="5372" y="45720"/>
                </a:cubicBezTo>
                <a:cubicBezTo>
                  <a:pt x="5372" y="46431"/>
                  <a:pt x="4889" y="47051"/>
                  <a:pt x="4200" y="47224"/>
                </a:cubicBezTo>
                <a:cubicBezTo>
                  <a:pt x="4074" y="47256"/>
                  <a:pt x="3947" y="47271"/>
                  <a:pt x="3821" y="47271"/>
                </a:cubicBezTo>
                <a:cubicBezTo>
                  <a:pt x="3261" y="47271"/>
                  <a:pt x="2731" y="46966"/>
                  <a:pt x="2456" y="46455"/>
                </a:cubicBezTo>
                <a:lnTo>
                  <a:pt x="0" y="46455"/>
                </a:lnTo>
                <a:lnTo>
                  <a:pt x="0" y="50478"/>
                </a:lnTo>
                <a:lnTo>
                  <a:pt x="2456" y="50478"/>
                </a:lnTo>
                <a:cubicBezTo>
                  <a:pt x="2730" y="49967"/>
                  <a:pt x="3260" y="49661"/>
                  <a:pt x="3820" y="49661"/>
                </a:cubicBezTo>
                <a:cubicBezTo>
                  <a:pt x="3946" y="49661"/>
                  <a:pt x="4074" y="49676"/>
                  <a:pt x="4200" y="49708"/>
                </a:cubicBezTo>
                <a:cubicBezTo>
                  <a:pt x="4889" y="49882"/>
                  <a:pt x="5372" y="50501"/>
                  <a:pt x="5372" y="51212"/>
                </a:cubicBezTo>
                <a:cubicBezTo>
                  <a:pt x="5372" y="51922"/>
                  <a:pt x="4889" y="52543"/>
                  <a:pt x="4200" y="52716"/>
                </a:cubicBezTo>
                <a:cubicBezTo>
                  <a:pt x="4074" y="52747"/>
                  <a:pt x="3947" y="52763"/>
                  <a:pt x="3821" y="52763"/>
                </a:cubicBezTo>
                <a:cubicBezTo>
                  <a:pt x="3261" y="52763"/>
                  <a:pt x="2731" y="52458"/>
                  <a:pt x="2456" y="51947"/>
                </a:cubicBezTo>
                <a:lnTo>
                  <a:pt x="0" y="51947"/>
                </a:lnTo>
                <a:lnTo>
                  <a:pt x="0" y="55969"/>
                </a:lnTo>
                <a:lnTo>
                  <a:pt x="2456" y="55969"/>
                </a:lnTo>
                <a:cubicBezTo>
                  <a:pt x="2731" y="55457"/>
                  <a:pt x="3261" y="55152"/>
                  <a:pt x="3821" y="55152"/>
                </a:cubicBezTo>
                <a:cubicBezTo>
                  <a:pt x="3947" y="55152"/>
                  <a:pt x="4074" y="55167"/>
                  <a:pt x="4200" y="55199"/>
                </a:cubicBezTo>
                <a:cubicBezTo>
                  <a:pt x="4889" y="55372"/>
                  <a:pt x="5372" y="55992"/>
                  <a:pt x="5372" y="56703"/>
                </a:cubicBezTo>
                <a:cubicBezTo>
                  <a:pt x="5372" y="57414"/>
                  <a:pt x="4889" y="58034"/>
                  <a:pt x="4200" y="58207"/>
                </a:cubicBezTo>
                <a:cubicBezTo>
                  <a:pt x="4074" y="58239"/>
                  <a:pt x="3947" y="58254"/>
                  <a:pt x="3821" y="58254"/>
                </a:cubicBezTo>
                <a:cubicBezTo>
                  <a:pt x="3261" y="58254"/>
                  <a:pt x="2731" y="57949"/>
                  <a:pt x="2456" y="57437"/>
                </a:cubicBezTo>
                <a:lnTo>
                  <a:pt x="0" y="57437"/>
                </a:lnTo>
                <a:lnTo>
                  <a:pt x="0" y="61461"/>
                </a:lnTo>
                <a:lnTo>
                  <a:pt x="2456" y="61461"/>
                </a:lnTo>
                <a:cubicBezTo>
                  <a:pt x="2731" y="60949"/>
                  <a:pt x="3261" y="60644"/>
                  <a:pt x="3821" y="60644"/>
                </a:cubicBezTo>
                <a:cubicBezTo>
                  <a:pt x="3947" y="60644"/>
                  <a:pt x="4074" y="60659"/>
                  <a:pt x="4200" y="60691"/>
                </a:cubicBezTo>
                <a:cubicBezTo>
                  <a:pt x="4889" y="60864"/>
                  <a:pt x="5372" y="61484"/>
                  <a:pt x="5372" y="62195"/>
                </a:cubicBezTo>
                <a:cubicBezTo>
                  <a:pt x="5372" y="62906"/>
                  <a:pt x="4889" y="63526"/>
                  <a:pt x="4200" y="63699"/>
                </a:cubicBezTo>
                <a:cubicBezTo>
                  <a:pt x="4074" y="63731"/>
                  <a:pt x="3947" y="63746"/>
                  <a:pt x="3821" y="63746"/>
                </a:cubicBezTo>
                <a:cubicBezTo>
                  <a:pt x="3261" y="63746"/>
                  <a:pt x="2731" y="63441"/>
                  <a:pt x="2456" y="62929"/>
                </a:cubicBezTo>
                <a:lnTo>
                  <a:pt x="0" y="62929"/>
                </a:lnTo>
                <a:lnTo>
                  <a:pt x="0" y="66953"/>
                </a:lnTo>
                <a:lnTo>
                  <a:pt x="2456" y="66953"/>
                </a:lnTo>
                <a:cubicBezTo>
                  <a:pt x="2731" y="66441"/>
                  <a:pt x="3261" y="66135"/>
                  <a:pt x="3821" y="66135"/>
                </a:cubicBezTo>
                <a:cubicBezTo>
                  <a:pt x="3947" y="66135"/>
                  <a:pt x="4074" y="66151"/>
                  <a:pt x="4200" y="66182"/>
                </a:cubicBezTo>
                <a:cubicBezTo>
                  <a:pt x="4889" y="66356"/>
                  <a:pt x="5372" y="66976"/>
                  <a:pt x="5372" y="67687"/>
                </a:cubicBezTo>
                <a:cubicBezTo>
                  <a:pt x="5372" y="68397"/>
                  <a:pt x="4889" y="69018"/>
                  <a:pt x="4200" y="69191"/>
                </a:cubicBezTo>
                <a:cubicBezTo>
                  <a:pt x="4074" y="69223"/>
                  <a:pt x="3947" y="69238"/>
                  <a:pt x="3821" y="69238"/>
                </a:cubicBezTo>
                <a:cubicBezTo>
                  <a:pt x="3261" y="69238"/>
                  <a:pt x="2731" y="68933"/>
                  <a:pt x="2456" y="68421"/>
                </a:cubicBezTo>
                <a:lnTo>
                  <a:pt x="0" y="68421"/>
                </a:lnTo>
                <a:lnTo>
                  <a:pt x="0" y="72443"/>
                </a:lnTo>
                <a:lnTo>
                  <a:pt x="2456" y="72443"/>
                </a:lnTo>
                <a:cubicBezTo>
                  <a:pt x="2731" y="71932"/>
                  <a:pt x="3261" y="71627"/>
                  <a:pt x="3821" y="71627"/>
                </a:cubicBezTo>
                <a:cubicBezTo>
                  <a:pt x="3947" y="71627"/>
                  <a:pt x="4074" y="71642"/>
                  <a:pt x="4200" y="71674"/>
                </a:cubicBezTo>
                <a:cubicBezTo>
                  <a:pt x="4889" y="71847"/>
                  <a:pt x="5372" y="72468"/>
                  <a:pt x="5372" y="73178"/>
                </a:cubicBezTo>
                <a:cubicBezTo>
                  <a:pt x="5372" y="73889"/>
                  <a:pt x="4889" y="74509"/>
                  <a:pt x="4200" y="74683"/>
                </a:cubicBezTo>
                <a:cubicBezTo>
                  <a:pt x="4074" y="74714"/>
                  <a:pt x="3947" y="74730"/>
                  <a:pt x="3821" y="74730"/>
                </a:cubicBezTo>
                <a:cubicBezTo>
                  <a:pt x="3261" y="74730"/>
                  <a:pt x="2731" y="74424"/>
                  <a:pt x="2456" y="73912"/>
                </a:cubicBezTo>
                <a:lnTo>
                  <a:pt x="0" y="73912"/>
                </a:lnTo>
                <a:lnTo>
                  <a:pt x="0" y="77936"/>
                </a:lnTo>
                <a:lnTo>
                  <a:pt x="2456" y="77936"/>
                </a:lnTo>
                <a:cubicBezTo>
                  <a:pt x="2731" y="77425"/>
                  <a:pt x="3261" y="77119"/>
                  <a:pt x="3822" y="77119"/>
                </a:cubicBezTo>
                <a:cubicBezTo>
                  <a:pt x="3948" y="77119"/>
                  <a:pt x="4074" y="77134"/>
                  <a:pt x="4200" y="77166"/>
                </a:cubicBezTo>
                <a:cubicBezTo>
                  <a:pt x="4889" y="77340"/>
                  <a:pt x="5372" y="77959"/>
                  <a:pt x="5372" y="78670"/>
                </a:cubicBezTo>
                <a:cubicBezTo>
                  <a:pt x="5372" y="79381"/>
                  <a:pt x="4889" y="80001"/>
                  <a:pt x="4200" y="80174"/>
                </a:cubicBezTo>
                <a:cubicBezTo>
                  <a:pt x="4074" y="80206"/>
                  <a:pt x="3947" y="80221"/>
                  <a:pt x="3821" y="80221"/>
                </a:cubicBezTo>
                <a:cubicBezTo>
                  <a:pt x="3261" y="80221"/>
                  <a:pt x="2731" y="79916"/>
                  <a:pt x="2456" y="79404"/>
                </a:cubicBezTo>
                <a:lnTo>
                  <a:pt x="0" y="79404"/>
                </a:lnTo>
                <a:lnTo>
                  <a:pt x="0" y="83427"/>
                </a:lnTo>
                <a:lnTo>
                  <a:pt x="2456" y="83427"/>
                </a:lnTo>
                <a:cubicBezTo>
                  <a:pt x="2731" y="82915"/>
                  <a:pt x="3261" y="82609"/>
                  <a:pt x="3821" y="82609"/>
                </a:cubicBezTo>
                <a:cubicBezTo>
                  <a:pt x="3947" y="82609"/>
                  <a:pt x="4074" y="82625"/>
                  <a:pt x="4200" y="82656"/>
                </a:cubicBezTo>
                <a:cubicBezTo>
                  <a:pt x="4890" y="82830"/>
                  <a:pt x="5372" y="83450"/>
                  <a:pt x="5372" y="84161"/>
                </a:cubicBezTo>
                <a:cubicBezTo>
                  <a:pt x="5372" y="84871"/>
                  <a:pt x="4890" y="85492"/>
                  <a:pt x="4200" y="85665"/>
                </a:cubicBezTo>
                <a:cubicBezTo>
                  <a:pt x="4074" y="85697"/>
                  <a:pt x="3947" y="85712"/>
                  <a:pt x="3821" y="85712"/>
                </a:cubicBezTo>
                <a:cubicBezTo>
                  <a:pt x="3261" y="85712"/>
                  <a:pt x="2731" y="85407"/>
                  <a:pt x="2456" y="84896"/>
                </a:cubicBezTo>
                <a:lnTo>
                  <a:pt x="0" y="84896"/>
                </a:lnTo>
                <a:lnTo>
                  <a:pt x="0" y="88918"/>
                </a:lnTo>
                <a:lnTo>
                  <a:pt x="2456" y="88918"/>
                </a:lnTo>
                <a:cubicBezTo>
                  <a:pt x="2731" y="88407"/>
                  <a:pt x="3261" y="88102"/>
                  <a:pt x="3821" y="88102"/>
                </a:cubicBezTo>
                <a:cubicBezTo>
                  <a:pt x="3946" y="88102"/>
                  <a:pt x="4073" y="88117"/>
                  <a:pt x="4199" y="88149"/>
                </a:cubicBezTo>
                <a:cubicBezTo>
                  <a:pt x="4889" y="88322"/>
                  <a:pt x="5371" y="88942"/>
                  <a:pt x="5371" y="89652"/>
                </a:cubicBezTo>
                <a:cubicBezTo>
                  <a:pt x="5371" y="90363"/>
                  <a:pt x="4889" y="90983"/>
                  <a:pt x="4199" y="91157"/>
                </a:cubicBezTo>
                <a:cubicBezTo>
                  <a:pt x="4073" y="91188"/>
                  <a:pt x="3946" y="91204"/>
                  <a:pt x="3821" y="91204"/>
                </a:cubicBezTo>
                <a:cubicBezTo>
                  <a:pt x="3261" y="91204"/>
                  <a:pt x="2731" y="90899"/>
                  <a:pt x="2456" y="90387"/>
                </a:cubicBezTo>
                <a:lnTo>
                  <a:pt x="0" y="90387"/>
                </a:lnTo>
                <a:lnTo>
                  <a:pt x="0" y="97420"/>
                </a:lnTo>
                <a:lnTo>
                  <a:pt x="168704" y="97420"/>
                </a:lnTo>
                <a:lnTo>
                  <a:pt x="168704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rgbClr val="000000">
                <a:alpha val="23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5154505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2">
  <p:cSld name="Title and two columns 2">
    <p:bg>
      <p:bgPr>
        <a:solidFill>
          <a:schemeClr val="dk2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5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8" name="Google Shape;198;p25"/>
          <p:cNvSpPr txBox="1">
            <a:spLocks noGrp="1"/>
          </p:cNvSpPr>
          <p:nvPr>
            <p:ph type="title"/>
          </p:nvPr>
        </p:nvSpPr>
        <p:spPr>
          <a:xfrm>
            <a:off x="950400" y="715200"/>
            <a:ext cx="10272000" cy="6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9pPr>
          </a:lstStyle>
          <a:p>
            <a:endParaRPr/>
          </a:p>
        </p:txBody>
      </p:sp>
      <p:sp>
        <p:nvSpPr>
          <p:cNvPr id="199" name="Google Shape;199;p25"/>
          <p:cNvSpPr txBox="1">
            <a:spLocks noGrp="1"/>
          </p:cNvSpPr>
          <p:nvPr>
            <p:ph type="subTitle" idx="1"/>
          </p:nvPr>
        </p:nvSpPr>
        <p:spPr>
          <a:xfrm>
            <a:off x="2013167" y="3966637"/>
            <a:ext cx="3657600" cy="155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 sz="1867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 sz="1867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 sz="1867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 sz="1867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 sz="1867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 sz="1867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 sz="1867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 sz="1867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 sz="1867"/>
            </a:lvl9pPr>
          </a:lstStyle>
          <a:p>
            <a:endParaRPr/>
          </a:p>
        </p:txBody>
      </p:sp>
      <p:sp>
        <p:nvSpPr>
          <p:cNvPr id="200" name="Google Shape;200;p25"/>
          <p:cNvSpPr txBox="1">
            <a:spLocks noGrp="1"/>
          </p:cNvSpPr>
          <p:nvPr>
            <p:ph type="subTitle" idx="2"/>
          </p:nvPr>
        </p:nvSpPr>
        <p:spPr>
          <a:xfrm>
            <a:off x="6521203" y="3966633"/>
            <a:ext cx="3657600" cy="155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867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867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867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867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867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867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867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867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867"/>
            </a:lvl9pPr>
          </a:lstStyle>
          <a:p>
            <a:endParaRPr/>
          </a:p>
        </p:txBody>
      </p:sp>
      <p:sp>
        <p:nvSpPr>
          <p:cNvPr id="201" name="Google Shape;201;p25"/>
          <p:cNvSpPr txBox="1">
            <a:spLocks noGrp="1"/>
          </p:cNvSpPr>
          <p:nvPr>
            <p:ph type="subTitle" idx="3"/>
          </p:nvPr>
        </p:nvSpPr>
        <p:spPr>
          <a:xfrm>
            <a:off x="2761952" y="3020800"/>
            <a:ext cx="2160000" cy="48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25"/>
          <p:cNvSpPr txBox="1">
            <a:spLocks noGrp="1"/>
          </p:cNvSpPr>
          <p:nvPr>
            <p:ph type="subTitle" idx="4"/>
          </p:nvPr>
        </p:nvSpPr>
        <p:spPr>
          <a:xfrm>
            <a:off x="7270016" y="3020800"/>
            <a:ext cx="2160000" cy="48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429581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3">
  <p:cSld name="Title and two columns 3">
    <p:bg>
      <p:bgPr>
        <a:solidFill>
          <a:schemeClr val="dk2"/>
        </a:solid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6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05" name="Google Shape;205;p26"/>
          <p:cNvSpPr txBox="1">
            <a:spLocks noGrp="1"/>
          </p:cNvSpPr>
          <p:nvPr>
            <p:ph type="title"/>
          </p:nvPr>
        </p:nvSpPr>
        <p:spPr>
          <a:xfrm>
            <a:off x="950400" y="715200"/>
            <a:ext cx="10272000" cy="6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3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 b="1"/>
            </a:lvl9pPr>
          </a:lstStyle>
          <a:p>
            <a:endParaRPr/>
          </a:p>
        </p:txBody>
      </p:sp>
      <p:sp>
        <p:nvSpPr>
          <p:cNvPr id="206" name="Google Shape;206;p26"/>
          <p:cNvSpPr txBox="1">
            <a:spLocks noGrp="1"/>
          </p:cNvSpPr>
          <p:nvPr>
            <p:ph type="subTitle" idx="1"/>
          </p:nvPr>
        </p:nvSpPr>
        <p:spPr>
          <a:xfrm>
            <a:off x="2657067" y="2446964"/>
            <a:ext cx="1935200" cy="48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26"/>
          <p:cNvSpPr txBox="1">
            <a:spLocks noGrp="1"/>
          </p:cNvSpPr>
          <p:nvPr>
            <p:ph type="subTitle" idx="2"/>
          </p:nvPr>
        </p:nvSpPr>
        <p:spPr>
          <a:xfrm>
            <a:off x="7599733" y="4090847"/>
            <a:ext cx="1935200" cy="48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26"/>
          <p:cNvSpPr txBox="1">
            <a:spLocks noGrp="1"/>
          </p:cNvSpPr>
          <p:nvPr>
            <p:ph type="subTitle" idx="3"/>
          </p:nvPr>
        </p:nvSpPr>
        <p:spPr>
          <a:xfrm>
            <a:off x="2657067" y="3037467"/>
            <a:ext cx="4560000" cy="9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 sz="1867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 sz="1867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 sz="1867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 sz="1867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 sz="1867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 sz="1867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●"/>
              <a:defRPr sz="1867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○"/>
              <a:defRPr sz="1867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aheim"/>
              <a:buChar char="■"/>
              <a:defRPr sz="1867"/>
            </a:lvl9pPr>
          </a:lstStyle>
          <a:p>
            <a:endParaRPr/>
          </a:p>
        </p:txBody>
      </p:sp>
      <p:sp>
        <p:nvSpPr>
          <p:cNvPr id="209" name="Google Shape;209;p26"/>
          <p:cNvSpPr txBox="1">
            <a:spLocks noGrp="1"/>
          </p:cNvSpPr>
          <p:nvPr>
            <p:ph type="subTitle" idx="4"/>
          </p:nvPr>
        </p:nvSpPr>
        <p:spPr>
          <a:xfrm>
            <a:off x="4974933" y="4673295"/>
            <a:ext cx="4560000" cy="96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867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867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867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867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867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867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867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867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867"/>
            </a:lvl9pPr>
          </a:lstStyle>
          <a:p>
            <a:endParaRPr/>
          </a:p>
        </p:txBody>
      </p:sp>
      <p:sp>
        <p:nvSpPr>
          <p:cNvPr id="210" name="Google Shape;210;p26"/>
          <p:cNvSpPr/>
          <p:nvPr/>
        </p:nvSpPr>
        <p:spPr>
          <a:xfrm rot="9295600">
            <a:off x="-911483" y="5220186"/>
            <a:ext cx="2453172" cy="2453172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chemeClr val="dk1">
                <a:alpha val="3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1" name="Google Shape;211;p26"/>
          <p:cNvSpPr/>
          <p:nvPr/>
        </p:nvSpPr>
        <p:spPr>
          <a:xfrm rot="9295600">
            <a:off x="10254583" y="-930714"/>
            <a:ext cx="2453172" cy="2453172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chemeClr val="dk1">
                <a:alpha val="3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7262272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 and three columns">
    <p:bg>
      <p:bgPr>
        <a:solidFill>
          <a:schemeClr val="dk2"/>
        </a:solidFill>
        <a:effectLst/>
      </p:bgPr>
    </p:bg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7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4" name="Google Shape;214;p27"/>
          <p:cNvSpPr txBox="1">
            <a:spLocks noGrp="1"/>
          </p:cNvSpPr>
          <p:nvPr>
            <p:ph type="title"/>
          </p:nvPr>
        </p:nvSpPr>
        <p:spPr>
          <a:xfrm>
            <a:off x="950400" y="715200"/>
            <a:ext cx="10272000" cy="6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15" name="Google Shape;215;p27"/>
          <p:cNvSpPr txBox="1">
            <a:spLocks noGrp="1"/>
          </p:cNvSpPr>
          <p:nvPr>
            <p:ph type="title" idx="2"/>
          </p:nvPr>
        </p:nvSpPr>
        <p:spPr>
          <a:xfrm>
            <a:off x="1571941" y="3756121"/>
            <a:ext cx="1787600" cy="7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500"/>
              <a:buNone/>
              <a:defRPr sz="3733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16" name="Google Shape;216;p27"/>
          <p:cNvSpPr txBox="1">
            <a:spLocks noGrp="1"/>
          </p:cNvSpPr>
          <p:nvPr>
            <p:ph type="subTitle" idx="1"/>
          </p:nvPr>
        </p:nvSpPr>
        <p:spPr>
          <a:xfrm>
            <a:off x="881741" y="4378400"/>
            <a:ext cx="3168000" cy="110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67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27"/>
          <p:cNvSpPr txBox="1">
            <a:spLocks noGrp="1"/>
          </p:cNvSpPr>
          <p:nvPr>
            <p:ph type="title" idx="3"/>
          </p:nvPr>
        </p:nvSpPr>
        <p:spPr>
          <a:xfrm>
            <a:off x="8832459" y="3756121"/>
            <a:ext cx="1787600" cy="7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733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18" name="Google Shape;218;p27"/>
          <p:cNvSpPr txBox="1">
            <a:spLocks noGrp="1"/>
          </p:cNvSpPr>
          <p:nvPr>
            <p:ph type="subTitle" idx="4"/>
          </p:nvPr>
        </p:nvSpPr>
        <p:spPr>
          <a:xfrm>
            <a:off x="8142259" y="4378400"/>
            <a:ext cx="3168000" cy="110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27"/>
          <p:cNvSpPr txBox="1">
            <a:spLocks noGrp="1"/>
          </p:cNvSpPr>
          <p:nvPr>
            <p:ph type="title" idx="5"/>
          </p:nvPr>
        </p:nvSpPr>
        <p:spPr>
          <a:xfrm>
            <a:off x="5202200" y="2716387"/>
            <a:ext cx="1787600" cy="7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733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20" name="Google Shape;220;p27"/>
          <p:cNvSpPr txBox="1">
            <a:spLocks noGrp="1"/>
          </p:cNvSpPr>
          <p:nvPr>
            <p:ph type="subTitle" idx="6"/>
          </p:nvPr>
        </p:nvSpPr>
        <p:spPr>
          <a:xfrm>
            <a:off x="4512000" y="3342400"/>
            <a:ext cx="3168000" cy="110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grpSp>
        <p:nvGrpSpPr>
          <p:cNvPr id="221" name="Google Shape;221;p27"/>
          <p:cNvGrpSpPr/>
          <p:nvPr/>
        </p:nvGrpSpPr>
        <p:grpSpPr>
          <a:xfrm rot="2701190">
            <a:off x="9764246" y="6298366"/>
            <a:ext cx="8354292" cy="5144148"/>
            <a:chOff x="1619054" y="2953626"/>
            <a:chExt cx="4381243" cy="2529997"/>
          </a:xfrm>
        </p:grpSpPr>
        <p:sp>
          <p:nvSpPr>
            <p:cNvPr id="222" name="Google Shape;222;p27"/>
            <p:cNvSpPr/>
            <p:nvPr/>
          </p:nvSpPr>
          <p:spPr>
            <a:xfrm>
              <a:off x="1619054" y="2953626"/>
              <a:ext cx="4381243" cy="2529997"/>
            </a:xfrm>
            <a:custGeom>
              <a:avLst/>
              <a:gdLst/>
              <a:ahLst/>
              <a:cxnLst/>
              <a:rect l="l" t="t" r="r" b="b"/>
              <a:pathLst>
                <a:path w="168704" h="97420" extrusionOk="0">
                  <a:moveTo>
                    <a:pt x="0" y="1"/>
                  </a:moveTo>
                  <a:lnTo>
                    <a:pt x="0" y="6544"/>
                  </a:lnTo>
                  <a:lnTo>
                    <a:pt x="2456" y="6544"/>
                  </a:lnTo>
                  <a:cubicBezTo>
                    <a:pt x="2731" y="6033"/>
                    <a:pt x="3261" y="5728"/>
                    <a:pt x="3821" y="5728"/>
                  </a:cubicBezTo>
                  <a:cubicBezTo>
                    <a:pt x="3947" y="5728"/>
                    <a:pt x="4074" y="5743"/>
                    <a:pt x="4200" y="5775"/>
                  </a:cubicBezTo>
                  <a:cubicBezTo>
                    <a:pt x="4889" y="5948"/>
                    <a:pt x="5371" y="6568"/>
                    <a:pt x="5371" y="7279"/>
                  </a:cubicBezTo>
                  <a:cubicBezTo>
                    <a:pt x="5371" y="7990"/>
                    <a:pt x="4889" y="8609"/>
                    <a:pt x="4200" y="8782"/>
                  </a:cubicBezTo>
                  <a:cubicBezTo>
                    <a:pt x="4074" y="8814"/>
                    <a:pt x="3946" y="8830"/>
                    <a:pt x="3820" y="8830"/>
                  </a:cubicBezTo>
                  <a:cubicBezTo>
                    <a:pt x="3260" y="8830"/>
                    <a:pt x="2730" y="8524"/>
                    <a:pt x="2456" y="8013"/>
                  </a:cubicBezTo>
                  <a:lnTo>
                    <a:pt x="0" y="8013"/>
                  </a:lnTo>
                  <a:lnTo>
                    <a:pt x="0" y="12036"/>
                  </a:lnTo>
                  <a:lnTo>
                    <a:pt x="2456" y="12036"/>
                  </a:lnTo>
                  <a:cubicBezTo>
                    <a:pt x="2731" y="11524"/>
                    <a:pt x="3261" y="11219"/>
                    <a:pt x="3821" y="11219"/>
                  </a:cubicBezTo>
                  <a:cubicBezTo>
                    <a:pt x="3947" y="11219"/>
                    <a:pt x="4074" y="11235"/>
                    <a:pt x="4200" y="11266"/>
                  </a:cubicBezTo>
                  <a:cubicBezTo>
                    <a:pt x="4889" y="11440"/>
                    <a:pt x="5372" y="12060"/>
                    <a:pt x="5372" y="12771"/>
                  </a:cubicBezTo>
                  <a:cubicBezTo>
                    <a:pt x="5372" y="13481"/>
                    <a:pt x="4889" y="14101"/>
                    <a:pt x="4200" y="14274"/>
                  </a:cubicBezTo>
                  <a:cubicBezTo>
                    <a:pt x="4074" y="14306"/>
                    <a:pt x="3946" y="14321"/>
                    <a:pt x="3820" y="14321"/>
                  </a:cubicBezTo>
                  <a:cubicBezTo>
                    <a:pt x="3260" y="14321"/>
                    <a:pt x="2730" y="14016"/>
                    <a:pt x="2456" y="13505"/>
                  </a:cubicBezTo>
                  <a:lnTo>
                    <a:pt x="0" y="13505"/>
                  </a:lnTo>
                  <a:lnTo>
                    <a:pt x="0" y="17527"/>
                  </a:lnTo>
                  <a:lnTo>
                    <a:pt x="2456" y="17527"/>
                  </a:lnTo>
                  <a:cubicBezTo>
                    <a:pt x="2730" y="17016"/>
                    <a:pt x="3260" y="16711"/>
                    <a:pt x="3820" y="16711"/>
                  </a:cubicBezTo>
                  <a:cubicBezTo>
                    <a:pt x="3946" y="16711"/>
                    <a:pt x="4074" y="16726"/>
                    <a:pt x="4200" y="16758"/>
                  </a:cubicBezTo>
                  <a:cubicBezTo>
                    <a:pt x="4889" y="16931"/>
                    <a:pt x="5372" y="17552"/>
                    <a:pt x="5372" y="18262"/>
                  </a:cubicBezTo>
                  <a:cubicBezTo>
                    <a:pt x="5372" y="18973"/>
                    <a:pt x="4889" y="19592"/>
                    <a:pt x="4200" y="19766"/>
                  </a:cubicBezTo>
                  <a:cubicBezTo>
                    <a:pt x="4074" y="19798"/>
                    <a:pt x="3946" y="19813"/>
                    <a:pt x="3820" y="19813"/>
                  </a:cubicBezTo>
                  <a:cubicBezTo>
                    <a:pt x="3260" y="19813"/>
                    <a:pt x="2730" y="19507"/>
                    <a:pt x="2456" y="18996"/>
                  </a:cubicBezTo>
                  <a:lnTo>
                    <a:pt x="0" y="18996"/>
                  </a:lnTo>
                  <a:lnTo>
                    <a:pt x="0" y="23019"/>
                  </a:lnTo>
                  <a:lnTo>
                    <a:pt x="2456" y="23019"/>
                  </a:lnTo>
                  <a:cubicBezTo>
                    <a:pt x="2730" y="22508"/>
                    <a:pt x="3260" y="22202"/>
                    <a:pt x="3820" y="22202"/>
                  </a:cubicBezTo>
                  <a:cubicBezTo>
                    <a:pt x="3946" y="22202"/>
                    <a:pt x="4074" y="22218"/>
                    <a:pt x="4200" y="22250"/>
                  </a:cubicBezTo>
                  <a:cubicBezTo>
                    <a:pt x="4889" y="22423"/>
                    <a:pt x="5372" y="23042"/>
                    <a:pt x="5372" y="23753"/>
                  </a:cubicBezTo>
                  <a:cubicBezTo>
                    <a:pt x="5372" y="24465"/>
                    <a:pt x="4889" y="25084"/>
                    <a:pt x="4200" y="25257"/>
                  </a:cubicBezTo>
                  <a:cubicBezTo>
                    <a:pt x="4074" y="25289"/>
                    <a:pt x="3946" y="25305"/>
                    <a:pt x="3820" y="25305"/>
                  </a:cubicBezTo>
                  <a:cubicBezTo>
                    <a:pt x="3260" y="25305"/>
                    <a:pt x="2730" y="24999"/>
                    <a:pt x="2456" y="24488"/>
                  </a:cubicBezTo>
                  <a:lnTo>
                    <a:pt x="0" y="24488"/>
                  </a:lnTo>
                  <a:lnTo>
                    <a:pt x="0" y="28511"/>
                  </a:lnTo>
                  <a:lnTo>
                    <a:pt x="2456" y="28511"/>
                  </a:lnTo>
                  <a:cubicBezTo>
                    <a:pt x="2730" y="28000"/>
                    <a:pt x="3260" y="27694"/>
                    <a:pt x="3820" y="27694"/>
                  </a:cubicBezTo>
                  <a:cubicBezTo>
                    <a:pt x="3946" y="27694"/>
                    <a:pt x="4074" y="27710"/>
                    <a:pt x="4200" y="27742"/>
                  </a:cubicBezTo>
                  <a:cubicBezTo>
                    <a:pt x="4889" y="27915"/>
                    <a:pt x="5372" y="28534"/>
                    <a:pt x="5372" y="29245"/>
                  </a:cubicBezTo>
                  <a:cubicBezTo>
                    <a:pt x="5372" y="29955"/>
                    <a:pt x="4889" y="30576"/>
                    <a:pt x="4200" y="30749"/>
                  </a:cubicBezTo>
                  <a:cubicBezTo>
                    <a:pt x="4074" y="30781"/>
                    <a:pt x="3946" y="30796"/>
                    <a:pt x="3820" y="30796"/>
                  </a:cubicBezTo>
                  <a:cubicBezTo>
                    <a:pt x="3260" y="30796"/>
                    <a:pt x="2730" y="30491"/>
                    <a:pt x="2456" y="29980"/>
                  </a:cubicBezTo>
                  <a:lnTo>
                    <a:pt x="0" y="29980"/>
                  </a:lnTo>
                  <a:lnTo>
                    <a:pt x="0" y="34003"/>
                  </a:lnTo>
                  <a:lnTo>
                    <a:pt x="2456" y="34003"/>
                  </a:lnTo>
                  <a:cubicBezTo>
                    <a:pt x="2730" y="33492"/>
                    <a:pt x="3260" y="33186"/>
                    <a:pt x="3820" y="33186"/>
                  </a:cubicBezTo>
                  <a:cubicBezTo>
                    <a:pt x="3946" y="33186"/>
                    <a:pt x="4074" y="33201"/>
                    <a:pt x="4200" y="33233"/>
                  </a:cubicBezTo>
                  <a:cubicBezTo>
                    <a:pt x="4889" y="33407"/>
                    <a:pt x="5372" y="34026"/>
                    <a:pt x="5372" y="34736"/>
                  </a:cubicBezTo>
                  <a:cubicBezTo>
                    <a:pt x="5372" y="35447"/>
                    <a:pt x="4889" y="36067"/>
                    <a:pt x="4200" y="36241"/>
                  </a:cubicBezTo>
                  <a:cubicBezTo>
                    <a:pt x="4074" y="36272"/>
                    <a:pt x="3947" y="36288"/>
                    <a:pt x="3821" y="36288"/>
                  </a:cubicBezTo>
                  <a:cubicBezTo>
                    <a:pt x="3261" y="36288"/>
                    <a:pt x="2731" y="35983"/>
                    <a:pt x="2456" y="35471"/>
                  </a:cubicBezTo>
                  <a:lnTo>
                    <a:pt x="0" y="35471"/>
                  </a:lnTo>
                  <a:lnTo>
                    <a:pt x="0" y="39494"/>
                  </a:lnTo>
                  <a:lnTo>
                    <a:pt x="2456" y="39494"/>
                  </a:lnTo>
                  <a:cubicBezTo>
                    <a:pt x="2730" y="38983"/>
                    <a:pt x="3260" y="38678"/>
                    <a:pt x="3820" y="38678"/>
                  </a:cubicBezTo>
                  <a:cubicBezTo>
                    <a:pt x="3946" y="38678"/>
                    <a:pt x="4074" y="38693"/>
                    <a:pt x="4200" y="38725"/>
                  </a:cubicBezTo>
                  <a:cubicBezTo>
                    <a:pt x="4889" y="38898"/>
                    <a:pt x="5372" y="39517"/>
                    <a:pt x="5372" y="40228"/>
                  </a:cubicBezTo>
                  <a:cubicBezTo>
                    <a:pt x="5372" y="40939"/>
                    <a:pt x="4889" y="41559"/>
                    <a:pt x="4200" y="41732"/>
                  </a:cubicBezTo>
                  <a:cubicBezTo>
                    <a:pt x="4074" y="41764"/>
                    <a:pt x="3947" y="41779"/>
                    <a:pt x="3821" y="41779"/>
                  </a:cubicBezTo>
                  <a:cubicBezTo>
                    <a:pt x="3261" y="41779"/>
                    <a:pt x="2731" y="41474"/>
                    <a:pt x="2456" y="40963"/>
                  </a:cubicBezTo>
                  <a:lnTo>
                    <a:pt x="0" y="40963"/>
                  </a:lnTo>
                  <a:lnTo>
                    <a:pt x="0" y="44986"/>
                  </a:lnTo>
                  <a:lnTo>
                    <a:pt x="2456" y="44986"/>
                  </a:lnTo>
                  <a:cubicBezTo>
                    <a:pt x="2731" y="44474"/>
                    <a:pt x="3261" y="44169"/>
                    <a:pt x="3822" y="44169"/>
                  </a:cubicBezTo>
                  <a:cubicBezTo>
                    <a:pt x="3948" y="44169"/>
                    <a:pt x="4074" y="44184"/>
                    <a:pt x="4200" y="44216"/>
                  </a:cubicBezTo>
                  <a:cubicBezTo>
                    <a:pt x="4889" y="44390"/>
                    <a:pt x="5372" y="45009"/>
                    <a:pt x="5372" y="45720"/>
                  </a:cubicBezTo>
                  <a:cubicBezTo>
                    <a:pt x="5372" y="46431"/>
                    <a:pt x="4889" y="47051"/>
                    <a:pt x="4200" y="47224"/>
                  </a:cubicBezTo>
                  <a:cubicBezTo>
                    <a:pt x="4074" y="47256"/>
                    <a:pt x="3947" y="47271"/>
                    <a:pt x="3821" y="47271"/>
                  </a:cubicBezTo>
                  <a:cubicBezTo>
                    <a:pt x="3261" y="47271"/>
                    <a:pt x="2731" y="46966"/>
                    <a:pt x="2456" y="46455"/>
                  </a:cubicBezTo>
                  <a:lnTo>
                    <a:pt x="0" y="46455"/>
                  </a:lnTo>
                  <a:lnTo>
                    <a:pt x="0" y="50478"/>
                  </a:lnTo>
                  <a:lnTo>
                    <a:pt x="2456" y="50478"/>
                  </a:lnTo>
                  <a:cubicBezTo>
                    <a:pt x="2730" y="49967"/>
                    <a:pt x="3260" y="49661"/>
                    <a:pt x="3820" y="49661"/>
                  </a:cubicBezTo>
                  <a:cubicBezTo>
                    <a:pt x="3946" y="49661"/>
                    <a:pt x="4074" y="49676"/>
                    <a:pt x="4200" y="49708"/>
                  </a:cubicBezTo>
                  <a:cubicBezTo>
                    <a:pt x="4889" y="49882"/>
                    <a:pt x="5372" y="50501"/>
                    <a:pt x="5372" y="51212"/>
                  </a:cubicBezTo>
                  <a:cubicBezTo>
                    <a:pt x="5372" y="51922"/>
                    <a:pt x="4889" y="52543"/>
                    <a:pt x="4200" y="52716"/>
                  </a:cubicBezTo>
                  <a:cubicBezTo>
                    <a:pt x="4074" y="52747"/>
                    <a:pt x="3947" y="52763"/>
                    <a:pt x="3821" y="52763"/>
                  </a:cubicBezTo>
                  <a:cubicBezTo>
                    <a:pt x="3261" y="52763"/>
                    <a:pt x="2731" y="52458"/>
                    <a:pt x="2456" y="51947"/>
                  </a:cubicBezTo>
                  <a:lnTo>
                    <a:pt x="0" y="51947"/>
                  </a:lnTo>
                  <a:lnTo>
                    <a:pt x="0" y="55969"/>
                  </a:lnTo>
                  <a:lnTo>
                    <a:pt x="2456" y="55969"/>
                  </a:lnTo>
                  <a:cubicBezTo>
                    <a:pt x="2731" y="55457"/>
                    <a:pt x="3261" y="55152"/>
                    <a:pt x="3821" y="55152"/>
                  </a:cubicBezTo>
                  <a:cubicBezTo>
                    <a:pt x="3947" y="55152"/>
                    <a:pt x="4074" y="55167"/>
                    <a:pt x="4200" y="55199"/>
                  </a:cubicBezTo>
                  <a:cubicBezTo>
                    <a:pt x="4889" y="55372"/>
                    <a:pt x="5372" y="55992"/>
                    <a:pt x="5372" y="56703"/>
                  </a:cubicBezTo>
                  <a:cubicBezTo>
                    <a:pt x="5372" y="57414"/>
                    <a:pt x="4889" y="58034"/>
                    <a:pt x="4200" y="58207"/>
                  </a:cubicBezTo>
                  <a:cubicBezTo>
                    <a:pt x="4074" y="58239"/>
                    <a:pt x="3947" y="58254"/>
                    <a:pt x="3821" y="58254"/>
                  </a:cubicBezTo>
                  <a:cubicBezTo>
                    <a:pt x="3261" y="58254"/>
                    <a:pt x="2731" y="57949"/>
                    <a:pt x="2456" y="57437"/>
                  </a:cubicBezTo>
                  <a:lnTo>
                    <a:pt x="0" y="57437"/>
                  </a:lnTo>
                  <a:lnTo>
                    <a:pt x="0" y="61461"/>
                  </a:lnTo>
                  <a:lnTo>
                    <a:pt x="2456" y="61461"/>
                  </a:lnTo>
                  <a:cubicBezTo>
                    <a:pt x="2731" y="60949"/>
                    <a:pt x="3261" y="60644"/>
                    <a:pt x="3821" y="60644"/>
                  </a:cubicBezTo>
                  <a:cubicBezTo>
                    <a:pt x="3947" y="60644"/>
                    <a:pt x="4074" y="60659"/>
                    <a:pt x="4200" y="60691"/>
                  </a:cubicBezTo>
                  <a:cubicBezTo>
                    <a:pt x="4889" y="60864"/>
                    <a:pt x="5372" y="61484"/>
                    <a:pt x="5372" y="62195"/>
                  </a:cubicBezTo>
                  <a:cubicBezTo>
                    <a:pt x="5372" y="62906"/>
                    <a:pt x="4889" y="63526"/>
                    <a:pt x="4200" y="63699"/>
                  </a:cubicBezTo>
                  <a:cubicBezTo>
                    <a:pt x="4074" y="63731"/>
                    <a:pt x="3947" y="63746"/>
                    <a:pt x="3821" y="63746"/>
                  </a:cubicBezTo>
                  <a:cubicBezTo>
                    <a:pt x="3261" y="63746"/>
                    <a:pt x="2731" y="63441"/>
                    <a:pt x="2456" y="62929"/>
                  </a:cubicBezTo>
                  <a:lnTo>
                    <a:pt x="0" y="62929"/>
                  </a:lnTo>
                  <a:lnTo>
                    <a:pt x="0" y="66953"/>
                  </a:lnTo>
                  <a:lnTo>
                    <a:pt x="2456" y="66953"/>
                  </a:lnTo>
                  <a:cubicBezTo>
                    <a:pt x="2731" y="66441"/>
                    <a:pt x="3261" y="66135"/>
                    <a:pt x="3821" y="66135"/>
                  </a:cubicBezTo>
                  <a:cubicBezTo>
                    <a:pt x="3947" y="66135"/>
                    <a:pt x="4074" y="66151"/>
                    <a:pt x="4200" y="66182"/>
                  </a:cubicBezTo>
                  <a:cubicBezTo>
                    <a:pt x="4889" y="66356"/>
                    <a:pt x="5372" y="66976"/>
                    <a:pt x="5372" y="67687"/>
                  </a:cubicBezTo>
                  <a:cubicBezTo>
                    <a:pt x="5372" y="68397"/>
                    <a:pt x="4889" y="69018"/>
                    <a:pt x="4200" y="69191"/>
                  </a:cubicBezTo>
                  <a:cubicBezTo>
                    <a:pt x="4074" y="69223"/>
                    <a:pt x="3947" y="69238"/>
                    <a:pt x="3821" y="69238"/>
                  </a:cubicBezTo>
                  <a:cubicBezTo>
                    <a:pt x="3261" y="69238"/>
                    <a:pt x="2731" y="68933"/>
                    <a:pt x="2456" y="68421"/>
                  </a:cubicBezTo>
                  <a:lnTo>
                    <a:pt x="0" y="68421"/>
                  </a:lnTo>
                  <a:lnTo>
                    <a:pt x="0" y="72443"/>
                  </a:lnTo>
                  <a:lnTo>
                    <a:pt x="2456" y="72443"/>
                  </a:lnTo>
                  <a:cubicBezTo>
                    <a:pt x="2731" y="71932"/>
                    <a:pt x="3261" y="71627"/>
                    <a:pt x="3821" y="71627"/>
                  </a:cubicBezTo>
                  <a:cubicBezTo>
                    <a:pt x="3947" y="71627"/>
                    <a:pt x="4074" y="71642"/>
                    <a:pt x="4200" y="71674"/>
                  </a:cubicBezTo>
                  <a:cubicBezTo>
                    <a:pt x="4889" y="71847"/>
                    <a:pt x="5372" y="72468"/>
                    <a:pt x="5372" y="73178"/>
                  </a:cubicBezTo>
                  <a:cubicBezTo>
                    <a:pt x="5372" y="73889"/>
                    <a:pt x="4889" y="74509"/>
                    <a:pt x="4200" y="74683"/>
                  </a:cubicBezTo>
                  <a:cubicBezTo>
                    <a:pt x="4074" y="74714"/>
                    <a:pt x="3947" y="74730"/>
                    <a:pt x="3821" y="74730"/>
                  </a:cubicBezTo>
                  <a:cubicBezTo>
                    <a:pt x="3261" y="74730"/>
                    <a:pt x="2731" y="74424"/>
                    <a:pt x="2456" y="73912"/>
                  </a:cubicBezTo>
                  <a:lnTo>
                    <a:pt x="0" y="73912"/>
                  </a:lnTo>
                  <a:lnTo>
                    <a:pt x="0" y="77936"/>
                  </a:lnTo>
                  <a:lnTo>
                    <a:pt x="2456" y="77936"/>
                  </a:lnTo>
                  <a:cubicBezTo>
                    <a:pt x="2731" y="77425"/>
                    <a:pt x="3261" y="77119"/>
                    <a:pt x="3822" y="77119"/>
                  </a:cubicBezTo>
                  <a:cubicBezTo>
                    <a:pt x="3948" y="77119"/>
                    <a:pt x="4074" y="77134"/>
                    <a:pt x="4200" y="77166"/>
                  </a:cubicBezTo>
                  <a:cubicBezTo>
                    <a:pt x="4889" y="77340"/>
                    <a:pt x="5372" y="77959"/>
                    <a:pt x="5372" y="78670"/>
                  </a:cubicBezTo>
                  <a:cubicBezTo>
                    <a:pt x="5372" y="79381"/>
                    <a:pt x="4889" y="80001"/>
                    <a:pt x="4200" y="80174"/>
                  </a:cubicBezTo>
                  <a:cubicBezTo>
                    <a:pt x="4074" y="80206"/>
                    <a:pt x="3947" y="80221"/>
                    <a:pt x="3821" y="80221"/>
                  </a:cubicBezTo>
                  <a:cubicBezTo>
                    <a:pt x="3261" y="80221"/>
                    <a:pt x="2731" y="79916"/>
                    <a:pt x="2456" y="79404"/>
                  </a:cubicBezTo>
                  <a:lnTo>
                    <a:pt x="0" y="79404"/>
                  </a:lnTo>
                  <a:lnTo>
                    <a:pt x="0" y="83427"/>
                  </a:lnTo>
                  <a:lnTo>
                    <a:pt x="2456" y="83427"/>
                  </a:lnTo>
                  <a:cubicBezTo>
                    <a:pt x="2731" y="82915"/>
                    <a:pt x="3261" y="82609"/>
                    <a:pt x="3821" y="82609"/>
                  </a:cubicBezTo>
                  <a:cubicBezTo>
                    <a:pt x="3947" y="82609"/>
                    <a:pt x="4074" y="82625"/>
                    <a:pt x="4200" y="82656"/>
                  </a:cubicBezTo>
                  <a:cubicBezTo>
                    <a:pt x="4890" y="82830"/>
                    <a:pt x="5372" y="83450"/>
                    <a:pt x="5372" y="84161"/>
                  </a:cubicBezTo>
                  <a:cubicBezTo>
                    <a:pt x="5372" y="84871"/>
                    <a:pt x="4890" y="85492"/>
                    <a:pt x="4200" y="85665"/>
                  </a:cubicBezTo>
                  <a:cubicBezTo>
                    <a:pt x="4074" y="85697"/>
                    <a:pt x="3947" y="85712"/>
                    <a:pt x="3821" y="85712"/>
                  </a:cubicBezTo>
                  <a:cubicBezTo>
                    <a:pt x="3261" y="85712"/>
                    <a:pt x="2731" y="85407"/>
                    <a:pt x="2456" y="84896"/>
                  </a:cubicBezTo>
                  <a:lnTo>
                    <a:pt x="0" y="84896"/>
                  </a:lnTo>
                  <a:lnTo>
                    <a:pt x="0" y="88918"/>
                  </a:lnTo>
                  <a:lnTo>
                    <a:pt x="2456" y="88918"/>
                  </a:lnTo>
                  <a:cubicBezTo>
                    <a:pt x="2731" y="88407"/>
                    <a:pt x="3261" y="88102"/>
                    <a:pt x="3821" y="88102"/>
                  </a:cubicBezTo>
                  <a:cubicBezTo>
                    <a:pt x="3946" y="88102"/>
                    <a:pt x="4073" y="88117"/>
                    <a:pt x="4199" y="88149"/>
                  </a:cubicBezTo>
                  <a:cubicBezTo>
                    <a:pt x="4889" y="88322"/>
                    <a:pt x="5371" y="88942"/>
                    <a:pt x="5371" y="89652"/>
                  </a:cubicBezTo>
                  <a:cubicBezTo>
                    <a:pt x="5371" y="90363"/>
                    <a:pt x="4889" y="90983"/>
                    <a:pt x="4199" y="91157"/>
                  </a:cubicBezTo>
                  <a:cubicBezTo>
                    <a:pt x="4073" y="91188"/>
                    <a:pt x="3946" y="91204"/>
                    <a:pt x="3821" y="91204"/>
                  </a:cubicBezTo>
                  <a:cubicBezTo>
                    <a:pt x="3261" y="91204"/>
                    <a:pt x="2731" y="90899"/>
                    <a:pt x="2456" y="90387"/>
                  </a:cubicBezTo>
                  <a:lnTo>
                    <a:pt x="0" y="90387"/>
                  </a:lnTo>
                  <a:lnTo>
                    <a:pt x="0" y="97420"/>
                  </a:lnTo>
                  <a:lnTo>
                    <a:pt x="168704" y="97420"/>
                  </a:lnTo>
                  <a:lnTo>
                    <a:pt x="16870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" name="Google Shape;223;p27"/>
            <p:cNvSpPr/>
            <p:nvPr/>
          </p:nvSpPr>
          <p:spPr>
            <a:xfrm>
              <a:off x="1832850" y="5295600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3"/>
                  </a:lnTo>
                  <a:lnTo>
                    <a:pt x="163425" y="3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" name="Google Shape;224;p27"/>
            <p:cNvSpPr/>
            <p:nvPr/>
          </p:nvSpPr>
          <p:spPr>
            <a:xfrm>
              <a:off x="1832850" y="515777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" name="Google Shape;225;p27"/>
            <p:cNvSpPr/>
            <p:nvPr/>
          </p:nvSpPr>
          <p:spPr>
            <a:xfrm>
              <a:off x="1832850" y="5019975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6" name="Google Shape;226;p27"/>
            <p:cNvSpPr/>
            <p:nvPr/>
          </p:nvSpPr>
          <p:spPr>
            <a:xfrm>
              <a:off x="1832850" y="48822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7" name="Google Shape;227;p27"/>
            <p:cNvSpPr/>
            <p:nvPr/>
          </p:nvSpPr>
          <p:spPr>
            <a:xfrm>
              <a:off x="1832850" y="47444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8" name="Google Shape;228;p27"/>
            <p:cNvSpPr/>
            <p:nvPr/>
          </p:nvSpPr>
          <p:spPr>
            <a:xfrm>
              <a:off x="1832850" y="4606625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3"/>
                  </a:lnTo>
                  <a:lnTo>
                    <a:pt x="163425" y="3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9" name="Google Shape;229;p27"/>
            <p:cNvSpPr/>
            <p:nvPr/>
          </p:nvSpPr>
          <p:spPr>
            <a:xfrm>
              <a:off x="1832850" y="44688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0" name="Google Shape;230;p27"/>
            <p:cNvSpPr/>
            <p:nvPr/>
          </p:nvSpPr>
          <p:spPr>
            <a:xfrm>
              <a:off x="1832850" y="4331000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" name="Google Shape;231;p27"/>
            <p:cNvSpPr/>
            <p:nvPr/>
          </p:nvSpPr>
          <p:spPr>
            <a:xfrm>
              <a:off x="1832850" y="4193225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" name="Google Shape;232;p27"/>
            <p:cNvSpPr/>
            <p:nvPr/>
          </p:nvSpPr>
          <p:spPr>
            <a:xfrm>
              <a:off x="1832850" y="40554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" name="Google Shape;233;p27"/>
            <p:cNvSpPr/>
            <p:nvPr/>
          </p:nvSpPr>
          <p:spPr>
            <a:xfrm>
              <a:off x="1832850" y="39176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" name="Google Shape;234;p27"/>
            <p:cNvSpPr/>
            <p:nvPr/>
          </p:nvSpPr>
          <p:spPr>
            <a:xfrm>
              <a:off x="1832850" y="37798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5" name="Google Shape;235;p27"/>
            <p:cNvSpPr/>
            <p:nvPr/>
          </p:nvSpPr>
          <p:spPr>
            <a:xfrm>
              <a:off x="1832850" y="36420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6" name="Google Shape;236;p27"/>
            <p:cNvSpPr/>
            <p:nvPr/>
          </p:nvSpPr>
          <p:spPr>
            <a:xfrm>
              <a:off x="1832850" y="3504250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7" name="Google Shape;237;p27"/>
            <p:cNvSpPr/>
            <p:nvPr/>
          </p:nvSpPr>
          <p:spPr>
            <a:xfrm>
              <a:off x="1832850" y="3366425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38" name="Google Shape;238;p27"/>
          <p:cNvGrpSpPr/>
          <p:nvPr/>
        </p:nvGrpSpPr>
        <p:grpSpPr>
          <a:xfrm rot="2556895" flipH="1">
            <a:off x="-3351636" y="-159787"/>
            <a:ext cx="4546029" cy="2799619"/>
            <a:chOff x="1619054" y="2953626"/>
            <a:chExt cx="4381243" cy="2529997"/>
          </a:xfrm>
        </p:grpSpPr>
        <p:sp>
          <p:nvSpPr>
            <p:cNvPr id="239" name="Google Shape;239;p27"/>
            <p:cNvSpPr/>
            <p:nvPr/>
          </p:nvSpPr>
          <p:spPr>
            <a:xfrm>
              <a:off x="1619054" y="2953626"/>
              <a:ext cx="4381243" cy="2529997"/>
            </a:xfrm>
            <a:custGeom>
              <a:avLst/>
              <a:gdLst/>
              <a:ahLst/>
              <a:cxnLst/>
              <a:rect l="l" t="t" r="r" b="b"/>
              <a:pathLst>
                <a:path w="168704" h="97420" extrusionOk="0">
                  <a:moveTo>
                    <a:pt x="0" y="1"/>
                  </a:moveTo>
                  <a:lnTo>
                    <a:pt x="0" y="6544"/>
                  </a:lnTo>
                  <a:lnTo>
                    <a:pt x="2456" y="6544"/>
                  </a:lnTo>
                  <a:cubicBezTo>
                    <a:pt x="2731" y="6033"/>
                    <a:pt x="3261" y="5728"/>
                    <a:pt x="3821" y="5728"/>
                  </a:cubicBezTo>
                  <a:cubicBezTo>
                    <a:pt x="3947" y="5728"/>
                    <a:pt x="4074" y="5743"/>
                    <a:pt x="4200" y="5775"/>
                  </a:cubicBezTo>
                  <a:cubicBezTo>
                    <a:pt x="4889" y="5948"/>
                    <a:pt x="5371" y="6568"/>
                    <a:pt x="5371" y="7279"/>
                  </a:cubicBezTo>
                  <a:cubicBezTo>
                    <a:pt x="5371" y="7990"/>
                    <a:pt x="4889" y="8609"/>
                    <a:pt x="4200" y="8782"/>
                  </a:cubicBezTo>
                  <a:cubicBezTo>
                    <a:pt x="4074" y="8814"/>
                    <a:pt x="3946" y="8830"/>
                    <a:pt x="3820" y="8830"/>
                  </a:cubicBezTo>
                  <a:cubicBezTo>
                    <a:pt x="3260" y="8830"/>
                    <a:pt x="2730" y="8524"/>
                    <a:pt x="2456" y="8013"/>
                  </a:cubicBezTo>
                  <a:lnTo>
                    <a:pt x="0" y="8013"/>
                  </a:lnTo>
                  <a:lnTo>
                    <a:pt x="0" y="12036"/>
                  </a:lnTo>
                  <a:lnTo>
                    <a:pt x="2456" y="12036"/>
                  </a:lnTo>
                  <a:cubicBezTo>
                    <a:pt x="2731" y="11524"/>
                    <a:pt x="3261" y="11219"/>
                    <a:pt x="3821" y="11219"/>
                  </a:cubicBezTo>
                  <a:cubicBezTo>
                    <a:pt x="3947" y="11219"/>
                    <a:pt x="4074" y="11235"/>
                    <a:pt x="4200" y="11266"/>
                  </a:cubicBezTo>
                  <a:cubicBezTo>
                    <a:pt x="4889" y="11440"/>
                    <a:pt x="5372" y="12060"/>
                    <a:pt x="5372" y="12771"/>
                  </a:cubicBezTo>
                  <a:cubicBezTo>
                    <a:pt x="5372" y="13481"/>
                    <a:pt x="4889" y="14101"/>
                    <a:pt x="4200" y="14274"/>
                  </a:cubicBezTo>
                  <a:cubicBezTo>
                    <a:pt x="4074" y="14306"/>
                    <a:pt x="3946" y="14321"/>
                    <a:pt x="3820" y="14321"/>
                  </a:cubicBezTo>
                  <a:cubicBezTo>
                    <a:pt x="3260" y="14321"/>
                    <a:pt x="2730" y="14016"/>
                    <a:pt x="2456" y="13505"/>
                  </a:cubicBezTo>
                  <a:lnTo>
                    <a:pt x="0" y="13505"/>
                  </a:lnTo>
                  <a:lnTo>
                    <a:pt x="0" y="17527"/>
                  </a:lnTo>
                  <a:lnTo>
                    <a:pt x="2456" y="17527"/>
                  </a:lnTo>
                  <a:cubicBezTo>
                    <a:pt x="2730" y="17016"/>
                    <a:pt x="3260" y="16711"/>
                    <a:pt x="3820" y="16711"/>
                  </a:cubicBezTo>
                  <a:cubicBezTo>
                    <a:pt x="3946" y="16711"/>
                    <a:pt x="4074" y="16726"/>
                    <a:pt x="4200" y="16758"/>
                  </a:cubicBezTo>
                  <a:cubicBezTo>
                    <a:pt x="4889" y="16931"/>
                    <a:pt x="5372" y="17552"/>
                    <a:pt x="5372" y="18262"/>
                  </a:cubicBezTo>
                  <a:cubicBezTo>
                    <a:pt x="5372" y="18973"/>
                    <a:pt x="4889" y="19592"/>
                    <a:pt x="4200" y="19766"/>
                  </a:cubicBezTo>
                  <a:cubicBezTo>
                    <a:pt x="4074" y="19798"/>
                    <a:pt x="3946" y="19813"/>
                    <a:pt x="3820" y="19813"/>
                  </a:cubicBezTo>
                  <a:cubicBezTo>
                    <a:pt x="3260" y="19813"/>
                    <a:pt x="2730" y="19507"/>
                    <a:pt x="2456" y="18996"/>
                  </a:cubicBezTo>
                  <a:lnTo>
                    <a:pt x="0" y="18996"/>
                  </a:lnTo>
                  <a:lnTo>
                    <a:pt x="0" y="23019"/>
                  </a:lnTo>
                  <a:lnTo>
                    <a:pt x="2456" y="23019"/>
                  </a:lnTo>
                  <a:cubicBezTo>
                    <a:pt x="2730" y="22508"/>
                    <a:pt x="3260" y="22202"/>
                    <a:pt x="3820" y="22202"/>
                  </a:cubicBezTo>
                  <a:cubicBezTo>
                    <a:pt x="3946" y="22202"/>
                    <a:pt x="4074" y="22218"/>
                    <a:pt x="4200" y="22250"/>
                  </a:cubicBezTo>
                  <a:cubicBezTo>
                    <a:pt x="4889" y="22423"/>
                    <a:pt x="5372" y="23042"/>
                    <a:pt x="5372" y="23753"/>
                  </a:cubicBezTo>
                  <a:cubicBezTo>
                    <a:pt x="5372" y="24465"/>
                    <a:pt x="4889" y="25084"/>
                    <a:pt x="4200" y="25257"/>
                  </a:cubicBezTo>
                  <a:cubicBezTo>
                    <a:pt x="4074" y="25289"/>
                    <a:pt x="3946" y="25305"/>
                    <a:pt x="3820" y="25305"/>
                  </a:cubicBezTo>
                  <a:cubicBezTo>
                    <a:pt x="3260" y="25305"/>
                    <a:pt x="2730" y="24999"/>
                    <a:pt x="2456" y="24488"/>
                  </a:cubicBezTo>
                  <a:lnTo>
                    <a:pt x="0" y="24488"/>
                  </a:lnTo>
                  <a:lnTo>
                    <a:pt x="0" y="28511"/>
                  </a:lnTo>
                  <a:lnTo>
                    <a:pt x="2456" y="28511"/>
                  </a:lnTo>
                  <a:cubicBezTo>
                    <a:pt x="2730" y="28000"/>
                    <a:pt x="3260" y="27694"/>
                    <a:pt x="3820" y="27694"/>
                  </a:cubicBezTo>
                  <a:cubicBezTo>
                    <a:pt x="3946" y="27694"/>
                    <a:pt x="4074" y="27710"/>
                    <a:pt x="4200" y="27742"/>
                  </a:cubicBezTo>
                  <a:cubicBezTo>
                    <a:pt x="4889" y="27915"/>
                    <a:pt x="5372" y="28534"/>
                    <a:pt x="5372" y="29245"/>
                  </a:cubicBezTo>
                  <a:cubicBezTo>
                    <a:pt x="5372" y="29955"/>
                    <a:pt x="4889" y="30576"/>
                    <a:pt x="4200" y="30749"/>
                  </a:cubicBezTo>
                  <a:cubicBezTo>
                    <a:pt x="4074" y="30781"/>
                    <a:pt x="3946" y="30796"/>
                    <a:pt x="3820" y="30796"/>
                  </a:cubicBezTo>
                  <a:cubicBezTo>
                    <a:pt x="3260" y="30796"/>
                    <a:pt x="2730" y="30491"/>
                    <a:pt x="2456" y="29980"/>
                  </a:cubicBezTo>
                  <a:lnTo>
                    <a:pt x="0" y="29980"/>
                  </a:lnTo>
                  <a:lnTo>
                    <a:pt x="0" y="34003"/>
                  </a:lnTo>
                  <a:lnTo>
                    <a:pt x="2456" y="34003"/>
                  </a:lnTo>
                  <a:cubicBezTo>
                    <a:pt x="2730" y="33492"/>
                    <a:pt x="3260" y="33186"/>
                    <a:pt x="3820" y="33186"/>
                  </a:cubicBezTo>
                  <a:cubicBezTo>
                    <a:pt x="3946" y="33186"/>
                    <a:pt x="4074" y="33201"/>
                    <a:pt x="4200" y="33233"/>
                  </a:cubicBezTo>
                  <a:cubicBezTo>
                    <a:pt x="4889" y="33407"/>
                    <a:pt x="5372" y="34026"/>
                    <a:pt x="5372" y="34736"/>
                  </a:cubicBezTo>
                  <a:cubicBezTo>
                    <a:pt x="5372" y="35447"/>
                    <a:pt x="4889" y="36067"/>
                    <a:pt x="4200" y="36241"/>
                  </a:cubicBezTo>
                  <a:cubicBezTo>
                    <a:pt x="4074" y="36272"/>
                    <a:pt x="3947" y="36288"/>
                    <a:pt x="3821" y="36288"/>
                  </a:cubicBezTo>
                  <a:cubicBezTo>
                    <a:pt x="3261" y="36288"/>
                    <a:pt x="2731" y="35983"/>
                    <a:pt x="2456" y="35471"/>
                  </a:cubicBezTo>
                  <a:lnTo>
                    <a:pt x="0" y="35471"/>
                  </a:lnTo>
                  <a:lnTo>
                    <a:pt x="0" y="39494"/>
                  </a:lnTo>
                  <a:lnTo>
                    <a:pt x="2456" y="39494"/>
                  </a:lnTo>
                  <a:cubicBezTo>
                    <a:pt x="2730" y="38983"/>
                    <a:pt x="3260" y="38678"/>
                    <a:pt x="3820" y="38678"/>
                  </a:cubicBezTo>
                  <a:cubicBezTo>
                    <a:pt x="3946" y="38678"/>
                    <a:pt x="4074" y="38693"/>
                    <a:pt x="4200" y="38725"/>
                  </a:cubicBezTo>
                  <a:cubicBezTo>
                    <a:pt x="4889" y="38898"/>
                    <a:pt x="5372" y="39517"/>
                    <a:pt x="5372" y="40228"/>
                  </a:cubicBezTo>
                  <a:cubicBezTo>
                    <a:pt x="5372" y="40939"/>
                    <a:pt x="4889" y="41559"/>
                    <a:pt x="4200" y="41732"/>
                  </a:cubicBezTo>
                  <a:cubicBezTo>
                    <a:pt x="4074" y="41764"/>
                    <a:pt x="3947" y="41779"/>
                    <a:pt x="3821" y="41779"/>
                  </a:cubicBezTo>
                  <a:cubicBezTo>
                    <a:pt x="3261" y="41779"/>
                    <a:pt x="2731" y="41474"/>
                    <a:pt x="2456" y="40963"/>
                  </a:cubicBezTo>
                  <a:lnTo>
                    <a:pt x="0" y="40963"/>
                  </a:lnTo>
                  <a:lnTo>
                    <a:pt x="0" y="44986"/>
                  </a:lnTo>
                  <a:lnTo>
                    <a:pt x="2456" y="44986"/>
                  </a:lnTo>
                  <a:cubicBezTo>
                    <a:pt x="2731" y="44474"/>
                    <a:pt x="3261" y="44169"/>
                    <a:pt x="3822" y="44169"/>
                  </a:cubicBezTo>
                  <a:cubicBezTo>
                    <a:pt x="3948" y="44169"/>
                    <a:pt x="4074" y="44184"/>
                    <a:pt x="4200" y="44216"/>
                  </a:cubicBezTo>
                  <a:cubicBezTo>
                    <a:pt x="4889" y="44390"/>
                    <a:pt x="5372" y="45009"/>
                    <a:pt x="5372" y="45720"/>
                  </a:cubicBezTo>
                  <a:cubicBezTo>
                    <a:pt x="5372" y="46431"/>
                    <a:pt x="4889" y="47051"/>
                    <a:pt x="4200" y="47224"/>
                  </a:cubicBezTo>
                  <a:cubicBezTo>
                    <a:pt x="4074" y="47256"/>
                    <a:pt x="3947" y="47271"/>
                    <a:pt x="3821" y="47271"/>
                  </a:cubicBezTo>
                  <a:cubicBezTo>
                    <a:pt x="3261" y="47271"/>
                    <a:pt x="2731" y="46966"/>
                    <a:pt x="2456" y="46455"/>
                  </a:cubicBezTo>
                  <a:lnTo>
                    <a:pt x="0" y="46455"/>
                  </a:lnTo>
                  <a:lnTo>
                    <a:pt x="0" y="50478"/>
                  </a:lnTo>
                  <a:lnTo>
                    <a:pt x="2456" y="50478"/>
                  </a:lnTo>
                  <a:cubicBezTo>
                    <a:pt x="2730" y="49967"/>
                    <a:pt x="3260" y="49661"/>
                    <a:pt x="3820" y="49661"/>
                  </a:cubicBezTo>
                  <a:cubicBezTo>
                    <a:pt x="3946" y="49661"/>
                    <a:pt x="4074" y="49676"/>
                    <a:pt x="4200" y="49708"/>
                  </a:cubicBezTo>
                  <a:cubicBezTo>
                    <a:pt x="4889" y="49882"/>
                    <a:pt x="5372" y="50501"/>
                    <a:pt x="5372" y="51212"/>
                  </a:cubicBezTo>
                  <a:cubicBezTo>
                    <a:pt x="5372" y="51922"/>
                    <a:pt x="4889" y="52543"/>
                    <a:pt x="4200" y="52716"/>
                  </a:cubicBezTo>
                  <a:cubicBezTo>
                    <a:pt x="4074" y="52747"/>
                    <a:pt x="3947" y="52763"/>
                    <a:pt x="3821" y="52763"/>
                  </a:cubicBezTo>
                  <a:cubicBezTo>
                    <a:pt x="3261" y="52763"/>
                    <a:pt x="2731" y="52458"/>
                    <a:pt x="2456" y="51947"/>
                  </a:cubicBezTo>
                  <a:lnTo>
                    <a:pt x="0" y="51947"/>
                  </a:lnTo>
                  <a:lnTo>
                    <a:pt x="0" y="55969"/>
                  </a:lnTo>
                  <a:lnTo>
                    <a:pt x="2456" y="55969"/>
                  </a:lnTo>
                  <a:cubicBezTo>
                    <a:pt x="2731" y="55457"/>
                    <a:pt x="3261" y="55152"/>
                    <a:pt x="3821" y="55152"/>
                  </a:cubicBezTo>
                  <a:cubicBezTo>
                    <a:pt x="3947" y="55152"/>
                    <a:pt x="4074" y="55167"/>
                    <a:pt x="4200" y="55199"/>
                  </a:cubicBezTo>
                  <a:cubicBezTo>
                    <a:pt x="4889" y="55372"/>
                    <a:pt x="5372" y="55992"/>
                    <a:pt x="5372" y="56703"/>
                  </a:cubicBezTo>
                  <a:cubicBezTo>
                    <a:pt x="5372" y="57414"/>
                    <a:pt x="4889" y="58034"/>
                    <a:pt x="4200" y="58207"/>
                  </a:cubicBezTo>
                  <a:cubicBezTo>
                    <a:pt x="4074" y="58239"/>
                    <a:pt x="3947" y="58254"/>
                    <a:pt x="3821" y="58254"/>
                  </a:cubicBezTo>
                  <a:cubicBezTo>
                    <a:pt x="3261" y="58254"/>
                    <a:pt x="2731" y="57949"/>
                    <a:pt x="2456" y="57437"/>
                  </a:cubicBezTo>
                  <a:lnTo>
                    <a:pt x="0" y="57437"/>
                  </a:lnTo>
                  <a:lnTo>
                    <a:pt x="0" y="61461"/>
                  </a:lnTo>
                  <a:lnTo>
                    <a:pt x="2456" y="61461"/>
                  </a:lnTo>
                  <a:cubicBezTo>
                    <a:pt x="2731" y="60949"/>
                    <a:pt x="3261" y="60644"/>
                    <a:pt x="3821" y="60644"/>
                  </a:cubicBezTo>
                  <a:cubicBezTo>
                    <a:pt x="3947" y="60644"/>
                    <a:pt x="4074" y="60659"/>
                    <a:pt x="4200" y="60691"/>
                  </a:cubicBezTo>
                  <a:cubicBezTo>
                    <a:pt x="4889" y="60864"/>
                    <a:pt x="5372" y="61484"/>
                    <a:pt x="5372" y="62195"/>
                  </a:cubicBezTo>
                  <a:cubicBezTo>
                    <a:pt x="5372" y="62906"/>
                    <a:pt x="4889" y="63526"/>
                    <a:pt x="4200" y="63699"/>
                  </a:cubicBezTo>
                  <a:cubicBezTo>
                    <a:pt x="4074" y="63731"/>
                    <a:pt x="3947" y="63746"/>
                    <a:pt x="3821" y="63746"/>
                  </a:cubicBezTo>
                  <a:cubicBezTo>
                    <a:pt x="3261" y="63746"/>
                    <a:pt x="2731" y="63441"/>
                    <a:pt x="2456" y="62929"/>
                  </a:cubicBezTo>
                  <a:lnTo>
                    <a:pt x="0" y="62929"/>
                  </a:lnTo>
                  <a:lnTo>
                    <a:pt x="0" y="66953"/>
                  </a:lnTo>
                  <a:lnTo>
                    <a:pt x="2456" y="66953"/>
                  </a:lnTo>
                  <a:cubicBezTo>
                    <a:pt x="2731" y="66441"/>
                    <a:pt x="3261" y="66135"/>
                    <a:pt x="3821" y="66135"/>
                  </a:cubicBezTo>
                  <a:cubicBezTo>
                    <a:pt x="3947" y="66135"/>
                    <a:pt x="4074" y="66151"/>
                    <a:pt x="4200" y="66182"/>
                  </a:cubicBezTo>
                  <a:cubicBezTo>
                    <a:pt x="4889" y="66356"/>
                    <a:pt x="5372" y="66976"/>
                    <a:pt x="5372" y="67687"/>
                  </a:cubicBezTo>
                  <a:cubicBezTo>
                    <a:pt x="5372" y="68397"/>
                    <a:pt x="4889" y="69018"/>
                    <a:pt x="4200" y="69191"/>
                  </a:cubicBezTo>
                  <a:cubicBezTo>
                    <a:pt x="4074" y="69223"/>
                    <a:pt x="3947" y="69238"/>
                    <a:pt x="3821" y="69238"/>
                  </a:cubicBezTo>
                  <a:cubicBezTo>
                    <a:pt x="3261" y="69238"/>
                    <a:pt x="2731" y="68933"/>
                    <a:pt x="2456" y="68421"/>
                  </a:cubicBezTo>
                  <a:lnTo>
                    <a:pt x="0" y="68421"/>
                  </a:lnTo>
                  <a:lnTo>
                    <a:pt x="0" y="72443"/>
                  </a:lnTo>
                  <a:lnTo>
                    <a:pt x="2456" y="72443"/>
                  </a:lnTo>
                  <a:cubicBezTo>
                    <a:pt x="2731" y="71932"/>
                    <a:pt x="3261" y="71627"/>
                    <a:pt x="3821" y="71627"/>
                  </a:cubicBezTo>
                  <a:cubicBezTo>
                    <a:pt x="3947" y="71627"/>
                    <a:pt x="4074" y="71642"/>
                    <a:pt x="4200" y="71674"/>
                  </a:cubicBezTo>
                  <a:cubicBezTo>
                    <a:pt x="4889" y="71847"/>
                    <a:pt x="5372" y="72468"/>
                    <a:pt x="5372" y="73178"/>
                  </a:cubicBezTo>
                  <a:cubicBezTo>
                    <a:pt x="5372" y="73889"/>
                    <a:pt x="4889" y="74509"/>
                    <a:pt x="4200" y="74683"/>
                  </a:cubicBezTo>
                  <a:cubicBezTo>
                    <a:pt x="4074" y="74714"/>
                    <a:pt x="3947" y="74730"/>
                    <a:pt x="3821" y="74730"/>
                  </a:cubicBezTo>
                  <a:cubicBezTo>
                    <a:pt x="3261" y="74730"/>
                    <a:pt x="2731" y="74424"/>
                    <a:pt x="2456" y="73912"/>
                  </a:cubicBezTo>
                  <a:lnTo>
                    <a:pt x="0" y="73912"/>
                  </a:lnTo>
                  <a:lnTo>
                    <a:pt x="0" y="77936"/>
                  </a:lnTo>
                  <a:lnTo>
                    <a:pt x="2456" y="77936"/>
                  </a:lnTo>
                  <a:cubicBezTo>
                    <a:pt x="2731" y="77425"/>
                    <a:pt x="3261" y="77119"/>
                    <a:pt x="3822" y="77119"/>
                  </a:cubicBezTo>
                  <a:cubicBezTo>
                    <a:pt x="3948" y="77119"/>
                    <a:pt x="4074" y="77134"/>
                    <a:pt x="4200" y="77166"/>
                  </a:cubicBezTo>
                  <a:cubicBezTo>
                    <a:pt x="4889" y="77340"/>
                    <a:pt x="5372" y="77959"/>
                    <a:pt x="5372" y="78670"/>
                  </a:cubicBezTo>
                  <a:cubicBezTo>
                    <a:pt x="5372" y="79381"/>
                    <a:pt x="4889" y="80001"/>
                    <a:pt x="4200" y="80174"/>
                  </a:cubicBezTo>
                  <a:cubicBezTo>
                    <a:pt x="4074" y="80206"/>
                    <a:pt x="3947" y="80221"/>
                    <a:pt x="3821" y="80221"/>
                  </a:cubicBezTo>
                  <a:cubicBezTo>
                    <a:pt x="3261" y="80221"/>
                    <a:pt x="2731" y="79916"/>
                    <a:pt x="2456" y="79404"/>
                  </a:cubicBezTo>
                  <a:lnTo>
                    <a:pt x="0" y="79404"/>
                  </a:lnTo>
                  <a:lnTo>
                    <a:pt x="0" y="83427"/>
                  </a:lnTo>
                  <a:lnTo>
                    <a:pt x="2456" y="83427"/>
                  </a:lnTo>
                  <a:cubicBezTo>
                    <a:pt x="2731" y="82915"/>
                    <a:pt x="3261" y="82609"/>
                    <a:pt x="3821" y="82609"/>
                  </a:cubicBezTo>
                  <a:cubicBezTo>
                    <a:pt x="3947" y="82609"/>
                    <a:pt x="4074" y="82625"/>
                    <a:pt x="4200" y="82656"/>
                  </a:cubicBezTo>
                  <a:cubicBezTo>
                    <a:pt x="4890" y="82830"/>
                    <a:pt x="5372" y="83450"/>
                    <a:pt x="5372" y="84161"/>
                  </a:cubicBezTo>
                  <a:cubicBezTo>
                    <a:pt x="5372" y="84871"/>
                    <a:pt x="4890" y="85492"/>
                    <a:pt x="4200" y="85665"/>
                  </a:cubicBezTo>
                  <a:cubicBezTo>
                    <a:pt x="4074" y="85697"/>
                    <a:pt x="3947" y="85712"/>
                    <a:pt x="3821" y="85712"/>
                  </a:cubicBezTo>
                  <a:cubicBezTo>
                    <a:pt x="3261" y="85712"/>
                    <a:pt x="2731" y="85407"/>
                    <a:pt x="2456" y="84896"/>
                  </a:cubicBezTo>
                  <a:lnTo>
                    <a:pt x="0" y="84896"/>
                  </a:lnTo>
                  <a:lnTo>
                    <a:pt x="0" y="88918"/>
                  </a:lnTo>
                  <a:lnTo>
                    <a:pt x="2456" y="88918"/>
                  </a:lnTo>
                  <a:cubicBezTo>
                    <a:pt x="2731" y="88407"/>
                    <a:pt x="3261" y="88102"/>
                    <a:pt x="3821" y="88102"/>
                  </a:cubicBezTo>
                  <a:cubicBezTo>
                    <a:pt x="3946" y="88102"/>
                    <a:pt x="4073" y="88117"/>
                    <a:pt x="4199" y="88149"/>
                  </a:cubicBezTo>
                  <a:cubicBezTo>
                    <a:pt x="4889" y="88322"/>
                    <a:pt x="5371" y="88942"/>
                    <a:pt x="5371" y="89652"/>
                  </a:cubicBezTo>
                  <a:cubicBezTo>
                    <a:pt x="5371" y="90363"/>
                    <a:pt x="4889" y="90983"/>
                    <a:pt x="4199" y="91157"/>
                  </a:cubicBezTo>
                  <a:cubicBezTo>
                    <a:pt x="4073" y="91188"/>
                    <a:pt x="3946" y="91204"/>
                    <a:pt x="3821" y="91204"/>
                  </a:cubicBezTo>
                  <a:cubicBezTo>
                    <a:pt x="3261" y="91204"/>
                    <a:pt x="2731" y="90899"/>
                    <a:pt x="2456" y="90387"/>
                  </a:cubicBezTo>
                  <a:lnTo>
                    <a:pt x="0" y="90387"/>
                  </a:lnTo>
                  <a:lnTo>
                    <a:pt x="0" y="97420"/>
                  </a:lnTo>
                  <a:lnTo>
                    <a:pt x="168704" y="97420"/>
                  </a:lnTo>
                  <a:lnTo>
                    <a:pt x="16870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0" name="Google Shape;240;p27"/>
            <p:cNvSpPr/>
            <p:nvPr/>
          </p:nvSpPr>
          <p:spPr>
            <a:xfrm>
              <a:off x="1832850" y="5295600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3"/>
                  </a:lnTo>
                  <a:lnTo>
                    <a:pt x="163425" y="3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1" name="Google Shape;241;p27"/>
            <p:cNvSpPr/>
            <p:nvPr/>
          </p:nvSpPr>
          <p:spPr>
            <a:xfrm>
              <a:off x="1832850" y="515777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2" name="Google Shape;242;p27"/>
            <p:cNvSpPr/>
            <p:nvPr/>
          </p:nvSpPr>
          <p:spPr>
            <a:xfrm>
              <a:off x="1832850" y="5019975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3" name="Google Shape;243;p27"/>
            <p:cNvSpPr/>
            <p:nvPr/>
          </p:nvSpPr>
          <p:spPr>
            <a:xfrm>
              <a:off x="1832850" y="48822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" name="Google Shape;244;p27"/>
            <p:cNvSpPr/>
            <p:nvPr/>
          </p:nvSpPr>
          <p:spPr>
            <a:xfrm>
              <a:off x="1832850" y="47444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5" name="Google Shape;245;p27"/>
            <p:cNvSpPr/>
            <p:nvPr/>
          </p:nvSpPr>
          <p:spPr>
            <a:xfrm>
              <a:off x="1832850" y="4606625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3"/>
                  </a:lnTo>
                  <a:lnTo>
                    <a:pt x="163425" y="3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" name="Google Shape;246;p27"/>
            <p:cNvSpPr/>
            <p:nvPr/>
          </p:nvSpPr>
          <p:spPr>
            <a:xfrm>
              <a:off x="1832850" y="44688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" name="Google Shape;247;p27"/>
            <p:cNvSpPr/>
            <p:nvPr/>
          </p:nvSpPr>
          <p:spPr>
            <a:xfrm>
              <a:off x="1832850" y="4331000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" name="Google Shape;248;p27"/>
            <p:cNvSpPr/>
            <p:nvPr/>
          </p:nvSpPr>
          <p:spPr>
            <a:xfrm>
              <a:off x="1832850" y="4193225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9" name="Google Shape;249;p27"/>
            <p:cNvSpPr/>
            <p:nvPr/>
          </p:nvSpPr>
          <p:spPr>
            <a:xfrm>
              <a:off x="1832850" y="40554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0" name="Google Shape;250;p27"/>
            <p:cNvSpPr/>
            <p:nvPr/>
          </p:nvSpPr>
          <p:spPr>
            <a:xfrm>
              <a:off x="1832850" y="39176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1" name="Google Shape;251;p27"/>
            <p:cNvSpPr/>
            <p:nvPr/>
          </p:nvSpPr>
          <p:spPr>
            <a:xfrm>
              <a:off x="1832850" y="37798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2" name="Google Shape;252;p27"/>
            <p:cNvSpPr/>
            <p:nvPr/>
          </p:nvSpPr>
          <p:spPr>
            <a:xfrm>
              <a:off x="1832850" y="36420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3" name="Google Shape;253;p27"/>
            <p:cNvSpPr/>
            <p:nvPr/>
          </p:nvSpPr>
          <p:spPr>
            <a:xfrm>
              <a:off x="1832850" y="3504250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4" name="Google Shape;254;p27"/>
            <p:cNvSpPr/>
            <p:nvPr/>
          </p:nvSpPr>
          <p:spPr>
            <a:xfrm>
              <a:off x="1832850" y="3366425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255" name="Google Shape;255;p27"/>
          <p:cNvSpPr/>
          <p:nvPr/>
        </p:nvSpPr>
        <p:spPr>
          <a:xfrm rot="6459145">
            <a:off x="-20685" y="2188414"/>
            <a:ext cx="1731951" cy="403797"/>
          </a:xfrm>
          <a:prstGeom prst="chevron">
            <a:avLst>
              <a:gd name="adj" fmla="val 50000"/>
            </a:avLst>
          </a:prstGeom>
          <a:solidFill>
            <a:schemeClr val="lt2"/>
          </a:solidFill>
          <a:ln>
            <a:noFill/>
          </a:ln>
          <a:effectLst>
            <a:outerShdw blurRad="57150" dist="19050" dir="5400000" algn="bl" rotWithShape="0">
              <a:schemeClr val="dk1">
                <a:alpha val="3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35436723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Title and three columns 1">
    <p:bg>
      <p:bgPr>
        <a:solidFill>
          <a:schemeClr val="dk2"/>
        </a:solidFill>
        <a:effectLst/>
      </p:bgPr>
    </p:bg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8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8" name="Google Shape;258;p28"/>
          <p:cNvSpPr txBox="1">
            <a:spLocks noGrp="1"/>
          </p:cNvSpPr>
          <p:nvPr>
            <p:ph type="title"/>
          </p:nvPr>
        </p:nvSpPr>
        <p:spPr>
          <a:xfrm>
            <a:off x="950400" y="715200"/>
            <a:ext cx="10272000" cy="6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59" name="Google Shape;259;p28"/>
          <p:cNvSpPr txBox="1">
            <a:spLocks noGrp="1"/>
          </p:cNvSpPr>
          <p:nvPr>
            <p:ph type="title" idx="2"/>
          </p:nvPr>
        </p:nvSpPr>
        <p:spPr>
          <a:xfrm>
            <a:off x="1206920" y="4734560"/>
            <a:ext cx="2682400" cy="7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733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60" name="Google Shape;260;p28"/>
          <p:cNvSpPr txBox="1">
            <a:spLocks noGrp="1"/>
          </p:cNvSpPr>
          <p:nvPr>
            <p:ph type="subTitle" idx="1"/>
          </p:nvPr>
        </p:nvSpPr>
        <p:spPr>
          <a:xfrm>
            <a:off x="1024120" y="5299976"/>
            <a:ext cx="3048000" cy="85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61" name="Google Shape;261;p28"/>
          <p:cNvSpPr txBox="1">
            <a:spLocks noGrp="1"/>
          </p:cNvSpPr>
          <p:nvPr>
            <p:ph type="title" idx="3"/>
          </p:nvPr>
        </p:nvSpPr>
        <p:spPr>
          <a:xfrm>
            <a:off x="8302680" y="4734560"/>
            <a:ext cx="2682400" cy="7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733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62" name="Google Shape;262;p28"/>
          <p:cNvSpPr txBox="1">
            <a:spLocks noGrp="1"/>
          </p:cNvSpPr>
          <p:nvPr>
            <p:ph type="subTitle" idx="4"/>
          </p:nvPr>
        </p:nvSpPr>
        <p:spPr>
          <a:xfrm>
            <a:off x="8119880" y="5299976"/>
            <a:ext cx="3048000" cy="85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63" name="Google Shape;263;p28"/>
          <p:cNvSpPr txBox="1">
            <a:spLocks noGrp="1"/>
          </p:cNvSpPr>
          <p:nvPr>
            <p:ph type="title" idx="5"/>
          </p:nvPr>
        </p:nvSpPr>
        <p:spPr>
          <a:xfrm>
            <a:off x="4754800" y="4734560"/>
            <a:ext cx="2682400" cy="7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3733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64" name="Google Shape;264;p28"/>
          <p:cNvSpPr txBox="1">
            <a:spLocks noGrp="1"/>
          </p:cNvSpPr>
          <p:nvPr>
            <p:ph type="subTitle" idx="6"/>
          </p:nvPr>
        </p:nvSpPr>
        <p:spPr>
          <a:xfrm>
            <a:off x="4572000" y="5299976"/>
            <a:ext cx="3048000" cy="85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grpSp>
        <p:nvGrpSpPr>
          <p:cNvPr id="265" name="Google Shape;265;p28"/>
          <p:cNvGrpSpPr/>
          <p:nvPr/>
        </p:nvGrpSpPr>
        <p:grpSpPr>
          <a:xfrm rot="1998644">
            <a:off x="10728530" y="804418"/>
            <a:ext cx="2899324" cy="1138252"/>
            <a:chOff x="7575836" y="647152"/>
            <a:chExt cx="1735989" cy="681536"/>
          </a:xfrm>
        </p:grpSpPr>
        <p:sp>
          <p:nvSpPr>
            <p:cNvPr id="266" name="Google Shape;266;p28"/>
            <p:cNvSpPr/>
            <p:nvPr/>
          </p:nvSpPr>
          <p:spPr>
            <a:xfrm rot="10800000">
              <a:off x="7575836" y="647152"/>
              <a:ext cx="1344900" cy="347700"/>
            </a:xfrm>
            <a:prstGeom prst="homePlat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3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7" name="Google Shape;267;p28"/>
            <p:cNvSpPr/>
            <p:nvPr/>
          </p:nvSpPr>
          <p:spPr>
            <a:xfrm rot="10800000">
              <a:off x="7966925" y="1069788"/>
              <a:ext cx="1344900" cy="258900"/>
            </a:xfrm>
            <a:prstGeom prst="homePlat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3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4638454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2">
  <p:cSld name="Title and three columns 2">
    <p:bg>
      <p:bgPr>
        <a:solidFill>
          <a:schemeClr val="dk2"/>
        </a:solidFill>
        <a:effectLst/>
      </p:bgPr>
    </p:bg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9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70" name="Google Shape;270;p29"/>
          <p:cNvSpPr txBox="1">
            <a:spLocks noGrp="1"/>
          </p:cNvSpPr>
          <p:nvPr>
            <p:ph type="title"/>
          </p:nvPr>
        </p:nvSpPr>
        <p:spPr>
          <a:xfrm>
            <a:off x="950400" y="715200"/>
            <a:ext cx="10272000" cy="6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71" name="Google Shape;271;p29"/>
          <p:cNvSpPr txBox="1">
            <a:spLocks noGrp="1"/>
          </p:cNvSpPr>
          <p:nvPr>
            <p:ph type="title" idx="2"/>
          </p:nvPr>
        </p:nvSpPr>
        <p:spPr>
          <a:xfrm>
            <a:off x="8743400" y="1505344"/>
            <a:ext cx="2392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3733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72" name="Google Shape;272;p29"/>
          <p:cNvSpPr txBox="1">
            <a:spLocks noGrp="1"/>
          </p:cNvSpPr>
          <p:nvPr>
            <p:ph type="subTitle" idx="1"/>
          </p:nvPr>
        </p:nvSpPr>
        <p:spPr>
          <a:xfrm>
            <a:off x="8743400" y="1893531"/>
            <a:ext cx="2392000" cy="85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73" name="Google Shape;273;p29"/>
          <p:cNvSpPr txBox="1">
            <a:spLocks noGrp="1"/>
          </p:cNvSpPr>
          <p:nvPr>
            <p:ph type="title" idx="3"/>
          </p:nvPr>
        </p:nvSpPr>
        <p:spPr>
          <a:xfrm>
            <a:off x="8743400" y="4891297"/>
            <a:ext cx="2392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3733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74" name="Google Shape;274;p29"/>
          <p:cNvSpPr txBox="1">
            <a:spLocks noGrp="1"/>
          </p:cNvSpPr>
          <p:nvPr>
            <p:ph type="subTitle" idx="4"/>
          </p:nvPr>
        </p:nvSpPr>
        <p:spPr>
          <a:xfrm>
            <a:off x="8743400" y="5284469"/>
            <a:ext cx="2392000" cy="85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75" name="Google Shape;275;p29"/>
          <p:cNvSpPr txBox="1">
            <a:spLocks noGrp="1"/>
          </p:cNvSpPr>
          <p:nvPr>
            <p:ph type="title" idx="5"/>
          </p:nvPr>
        </p:nvSpPr>
        <p:spPr>
          <a:xfrm>
            <a:off x="8743400" y="3198320"/>
            <a:ext cx="2392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 sz="3733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76" name="Google Shape;276;p29"/>
          <p:cNvSpPr txBox="1">
            <a:spLocks noGrp="1"/>
          </p:cNvSpPr>
          <p:nvPr>
            <p:ph type="subTitle" idx="6"/>
          </p:nvPr>
        </p:nvSpPr>
        <p:spPr>
          <a:xfrm>
            <a:off x="8743400" y="3593101"/>
            <a:ext cx="2392000" cy="85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77" name="Google Shape;277;p29"/>
          <p:cNvSpPr txBox="1">
            <a:spLocks noGrp="1"/>
          </p:cNvSpPr>
          <p:nvPr>
            <p:ph type="title" idx="7" hasCustomPrompt="1"/>
          </p:nvPr>
        </p:nvSpPr>
        <p:spPr>
          <a:xfrm>
            <a:off x="7475528" y="1505344"/>
            <a:ext cx="1109600" cy="8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60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78" name="Google Shape;278;p29"/>
          <p:cNvSpPr txBox="1">
            <a:spLocks noGrp="1"/>
          </p:cNvSpPr>
          <p:nvPr>
            <p:ph type="title" idx="8" hasCustomPrompt="1"/>
          </p:nvPr>
        </p:nvSpPr>
        <p:spPr>
          <a:xfrm>
            <a:off x="7475528" y="3198320"/>
            <a:ext cx="1109600" cy="8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6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79" name="Google Shape;279;p29"/>
          <p:cNvSpPr txBox="1">
            <a:spLocks noGrp="1"/>
          </p:cNvSpPr>
          <p:nvPr>
            <p:ph type="title" idx="9" hasCustomPrompt="1"/>
          </p:nvPr>
        </p:nvSpPr>
        <p:spPr>
          <a:xfrm>
            <a:off x="7475528" y="4891297"/>
            <a:ext cx="1109600" cy="86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6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0"/>
              <a:buNone/>
              <a:defRPr sz="10666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1897763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654B1-0816-453F-A8EB-6F3702E690D4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D7180-6CC0-4444-BFF8-AEB5B471A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0648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Title and four columns">
    <p:bg>
      <p:bgPr>
        <a:solidFill>
          <a:schemeClr val="dk2"/>
        </a:solidFill>
        <a:effectLst/>
      </p:bgPr>
    </p:bg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0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2" name="Google Shape;282;p30"/>
          <p:cNvSpPr txBox="1">
            <a:spLocks noGrp="1"/>
          </p:cNvSpPr>
          <p:nvPr>
            <p:ph type="title"/>
          </p:nvPr>
        </p:nvSpPr>
        <p:spPr>
          <a:xfrm>
            <a:off x="950400" y="715200"/>
            <a:ext cx="10286400" cy="6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283" name="Google Shape;283;p30"/>
          <p:cNvSpPr txBox="1">
            <a:spLocks noGrp="1"/>
          </p:cNvSpPr>
          <p:nvPr>
            <p:ph type="title" idx="2"/>
          </p:nvPr>
        </p:nvSpPr>
        <p:spPr>
          <a:xfrm>
            <a:off x="2865217" y="2266349"/>
            <a:ext cx="1632000" cy="43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733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84" name="Google Shape;284;p30"/>
          <p:cNvSpPr txBox="1">
            <a:spLocks noGrp="1"/>
          </p:cNvSpPr>
          <p:nvPr>
            <p:ph type="subTitle" idx="1"/>
          </p:nvPr>
        </p:nvSpPr>
        <p:spPr>
          <a:xfrm>
            <a:off x="2865217" y="2727067"/>
            <a:ext cx="2400000" cy="67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85" name="Google Shape;285;p30"/>
          <p:cNvSpPr txBox="1">
            <a:spLocks noGrp="1"/>
          </p:cNvSpPr>
          <p:nvPr>
            <p:ph type="title" idx="3"/>
          </p:nvPr>
        </p:nvSpPr>
        <p:spPr>
          <a:xfrm>
            <a:off x="7694784" y="2266349"/>
            <a:ext cx="1632000" cy="43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733">
                <a:solidFill>
                  <a:schemeClr val="dk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86" name="Google Shape;286;p30"/>
          <p:cNvSpPr txBox="1">
            <a:spLocks noGrp="1"/>
          </p:cNvSpPr>
          <p:nvPr>
            <p:ph type="subTitle" idx="4"/>
          </p:nvPr>
        </p:nvSpPr>
        <p:spPr>
          <a:xfrm>
            <a:off x="6926784" y="2727067"/>
            <a:ext cx="2400000" cy="67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p30"/>
          <p:cNvSpPr txBox="1">
            <a:spLocks noGrp="1"/>
          </p:cNvSpPr>
          <p:nvPr>
            <p:ph type="title" idx="5"/>
          </p:nvPr>
        </p:nvSpPr>
        <p:spPr>
          <a:xfrm>
            <a:off x="2865217" y="4528149"/>
            <a:ext cx="1632000" cy="43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733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88" name="Google Shape;288;p30"/>
          <p:cNvSpPr txBox="1">
            <a:spLocks noGrp="1"/>
          </p:cNvSpPr>
          <p:nvPr>
            <p:ph type="subTitle" idx="6"/>
          </p:nvPr>
        </p:nvSpPr>
        <p:spPr>
          <a:xfrm>
            <a:off x="2865217" y="4988867"/>
            <a:ext cx="2400000" cy="67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289" name="Google Shape;289;p30"/>
          <p:cNvSpPr txBox="1">
            <a:spLocks noGrp="1"/>
          </p:cNvSpPr>
          <p:nvPr>
            <p:ph type="title" idx="7"/>
          </p:nvPr>
        </p:nvSpPr>
        <p:spPr>
          <a:xfrm>
            <a:off x="7694784" y="4528149"/>
            <a:ext cx="1632000" cy="43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733">
                <a:solidFill>
                  <a:schemeClr val="dk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90" name="Google Shape;290;p30"/>
          <p:cNvSpPr txBox="1">
            <a:spLocks noGrp="1"/>
          </p:cNvSpPr>
          <p:nvPr>
            <p:ph type="subTitle" idx="8"/>
          </p:nvPr>
        </p:nvSpPr>
        <p:spPr>
          <a:xfrm>
            <a:off x="6926784" y="4988867"/>
            <a:ext cx="2400000" cy="67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grpSp>
        <p:nvGrpSpPr>
          <p:cNvPr id="291" name="Google Shape;291;p30"/>
          <p:cNvGrpSpPr/>
          <p:nvPr/>
        </p:nvGrpSpPr>
        <p:grpSpPr>
          <a:xfrm rot="1979376" flipH="1">
            <a:off x="-3358789" y="608699"/>
            <a:ext cx="4545767" cy="2799865"/>
            <a:chOff x="1619054" y="2953626"/>
            <a:chExt cx="4381243" cy="2529997"/>
          </a:xfrm>
        </p:grpSpPr>
        <p:sp>
          <p:nvSpPr>
            <p:cNvPr id="292" name="Google Shape;292;p30"/>
            <p:cNvSpPr/>
            <p:nvPr/>
          </p:nvSpPr>
          <p:spPr>
            <a:xfrm>
              <a:off x="1619054" y="2953626"/>
              <a:ext cx="4381243" cy="2529997"/>
            </a:xfrm>
            <a:custGeom>
              <a:avLst/>
              <a:gdLst/>
              <a:ahLst/>
              <a:cxnLst/>
              <a:rect l="l" t="t" r="r" b="b"/>
              <a:pathLst>
                <a:path w="168704" h="97420" extrusionOk="0">
                  <a:moveTo>
                    <a:pt x="0" y="1"/>
                  </a:moveTo>
                  <a:lnTo>
                    <a:pt x="0" y="6544"/>
                  </a:lnTo>
                  <a:lnTo>
                    <a:pt x="2456" y="6544"/>
                  </a:lnTo>
                  <a:cubicBezTo>
                    <a:pt x="2731" y="6033"/>
                    <a:pt x="3261" y="5728"/>
                    <a:pt x="3821" y="5728"/>
                  </a:cubicBezTo>
                  <a:cubicBezTo>
                    <a:pt x="3947" y="5728"/>
                    <a:pt x="4074" y="5743"/>
                    <a:pt x="4200" y="5775"/>
                  </a:cubicBezTo>
                  <a:cubicBezTo>
                    <a:pt x="4889" y="5948"/>
                    <a:pt x="5371" y="6568"/>
                    <a:pt x="5371" y="7279"/>
                  </a:cubicBezTo>
                  <a:cubicBezTo>
                    <a:pt x="5371" y="7990"/>
                    <a:pt x="4889" y="8609"/>
                    <a:pt x="4200" y="8782"/>
                  </a:cubicBezTo>
                  <a:cubicBezTo>
                    <a:pt x="4074" y="8814"/>
                    <a:pt x="3946" y="8830"/>
                    <a:pt x="3820" y="8830"/>
                  </a:cubicBezTo>
                  <a:cubicBezTo>
                    <a:pt x="3260" y="8830"/>
                    <a:pt x="2730" y="8524"/>
                    <a:pt x="2456" y="8013"/>
                  </a:cubicBezTo>
                  <a:lnTo>
                    <a:pt x="0" y="8013"/>
                  </a:lnTo>
                  <a:lnTo>
                    <a:pt x="0" y="12036"/>
                  </a:lnTo>
                  <a:lnTo>
                    <a:pt x="2456" y="12036"/>
                  </a:lnTo>
                  <a:cubicBezTo>
                    <a:pt x="2731" y="11524"/>
                    <a:pt x="3261" y="11219"/>
                    <a:pt x="3821" y="11219"/>
                  </a:cubicBezTo>
                  <a:cubicBezTo>
                    <a:pt x="3947" y="11219"/>
                    <a:pt x="4074" y="11235"/>
                    <a:pt x="4200" y="11266"/>
                  </a:cubicBezTo>
                  <a:cubicBezTo>
                    <a:pt x="4889" y="11440"/>
                    <a:pt x="5372" y="12060"/>
                    <a:pt x="5372" y="12771"/>
                  </a:cubicBezTo>
                  <a:cubicBezTo>
                    <a:pt x="5372" y="13481"/>
                    <a:pt x="4889" y="14101"/>
                    <a:pt x="4200" y="14274"/>
                  </a:cubicBezTo>
                  <a:cubicBezTo>
                    <a:pt x="4074" y="14306"/>
                    <a:pt x="3946" y="14321"/>
                    <a:pt x="3820" y="14321"/>
                  </a:cubicBezTo>
                  <a:cubicBezTo>
                    <a:pt x="3260" y="14321"/>
                    <a:pt x="2730" y="14016"/>
                    <a:pt x="2456" y="13505"/>
                  </a:cubicBezTo>
                  <a:lnTo>
                    <a:pt x="0" y="13505"/>
                  </a:lnTo>
                  <a:lnTo>
                    <a:pt x="0" y="17527"/>
                  </a:lnTo>
                  <a:lnTo>
                    <a:pt x="2456" y="17527"/>
                  </a:lnTo>
                  <a:cubicBezTo>
                    <a:pt x="2730" y="17016"/>
                    <a:pt x="3260" y="16711"/>
                    <a:pt x="3820" y="16711"/>
                  </a:cubicBezTo>
                  <a:cubicBezTo>
                    <a:pt x="3946" y="16711"/>
                    <a:pt x="4074" y="16726"/>
                    <a:pt x="4200" y="16758"/>
                  </a:cubicBezTo>
                  <a:cubicBezTo>
                    <a:pt x="4889" y="16931"/>
                    <a:pt x="5372" y="17552"/>
                    <a:pt x="5372" y="18262"/>
                  </a:cubicBezTo>
                  <a:cubicBezTo>
                    <a:pt x="5372" y="18973"/>
                    <a:pt x="4889" y="19592"/>
                    <a:pt x="4200" y="19766"/>
                  </a:cubicBezTo>
                  <a:cubicBezTo>
                    <a:pt x="4074" y="19798"/>
                    <a:pt x="3946" y="19813"/>
                    <a:pt x="3820" y="19813"/>
                  </a:cubicBezTo>
                  <a:cubicBezTo>
                    <a:pt x="3260" y="19813"/>
                    <a:pt x="2730" y="19507"/>
                    <a:pt x="2456" y="18996"/>
                  </a:cubicBezTo>
                  <a:lnTo>
                    <a:pt x="0" y="18996"/>
                  </a:lnTo>
                  <a:lnTo>
                    <a:pt x="0" y="23019"/>
                  </a:lnTo>
                  <a:lnTo>
                    <a:pt x="2456" y="23019"/>
                  </a:lnTo>
                  <a:cubicBezTo>
                    <a:pt x="2730" y="22508"/>
                    <a:pt x="3260" y="22202"/>
                    <a:pt x="3820" y="22202"/>
                  </a:cubicBezTo>
                  <a:cubicBezTo>
                    <a:pt x="3946" y="22202"/>
                    <a:pt x="4074" y="22218"/>
                    <a:pt x="4200" y="22250"/>
                  </a:cubicBezTo>
                  <a:cubicBezTo>
                    <a:pt x="4889" y="22423"/>
                    <a:pt x="5372" y="23042"/>
                    <a:pt x="5372" y="23753"/>
                  </a:cubicBezTo>
                  <a:cubicBezTo>
                    <a:pt x="5372" y="24465"/>
                    <a:pt x="4889" y="25084"/>
                    <a:pt x="4200" y="25257"/>
                  </a:cubicBezTo>
                  <a:cubicBezTo>
                    <a:pt x="4074" y="25289"/>
                    <a:pt x="3946" y="25305"/>
                    <a:pt x="3820" y="25305"/>
                  </a:cubicBezTo>
                  <a:cubicBezTo>
                    <a:pt x="3260" y="25305"/>
                    <a:pt x="2730" y="24999"/>
                    <a:pt x="2456" y="24488"/>
                  </a:cubicBezTo>
                  <a:lnTo>
                    <a:pt x="0" y="24488"/>
                  </a:lnTo>
                  <a:lnTo>
                    <a:pt x="0" y="28511"/>
                  </a:lnTo>
                  <a:lnTo>
                    <a:pt x="2456" y="28511"/>
                  </a:lnTo>
                  <a:cubicBezTo>
                    <a:pt x="2730" y="28000"/>
                    <a:pt x="3260" y="27694"/>
                    <a:pt x="3820" y="27694"/>
                  </a:cubicBezTo>
                  <a:cubicBezTo>
                    <a:pt x="3946" y="27694"/>
                    <a:pt x="4074" y="27710"/>
                    <a:pt x="4200" y="27742"/>
                  </a:cubicBezTo>
                  <a:cubicBezTo>
                    <a:pt x="4889" y="27915"/>
                    <a:pt x="5372" y="28534"/>
                    <a:pt x="5372" y="29245"/>
                  </a:cubicBezTo>
                  <a:cubicBezTo>
                    <a:pt x="5372" y="29955"/>
                    <a:pt x="4889" y="30576"/>
                    <a:pt x="4200" y="30749"/>
                  </a:cubicBezTo>
                  <a:cubicBezTo>
                    <a:pt x="4074" y="30781"/>
                    <a:pt x="3946" y="30796"/>
                    <a:pt x="3820" y="30796"/>
                  </a:cubicBezTo>
                  <a:cubicBezTo>
                    <a:pt x="3260" y="30796"/>
                    <a:pt x="2730" y="30491"/>
                    <a:pt x="2456" y="29980"/>
                  </a:cubicBezTo>
                  <a:lnTo>
                    <a:pt x="0" y="29980"/>
                  </a:lnTo>
                  <a:lnTo>
                    <a:pt x="0" y="34003"/>
                  </a:lnTo>
                  <a:lnTo>
                    <a:pt x="2456" y="34003"/>
                  </a:lnTo>
                  <a:cubicBezTo>
                    <a:pt x="2730" y="33492"/>
                    <a:pt x="3260" y="33186"/>
                    <a:pt x="3820" y="33186"/>
                  </a:cubicBezTo>
                  <a:cubicBezTo>
                    <a:pt x="3946" y="33186"/>
                    <a:pt x="4074" y="33201"/>
                    <a:pt x="4200" y="33233"/>
                  </a:cubicBezTo>
                  <a:cubicBezTo>
                    <a:pt x="4889" y="33407"/>
                    <a:pt x="5372" y="34026"/>
                    <a:pt x="5372" y="34736"/>
                  </a:cubicBezTo>
                  <a:cubicBezTo>
                    <a:pt x="5372" y="35447"/>
                    <a:pt x="4889" y="36067"/>
                    <a:pt x="4200" y="36241"/>
                  </a:cubicBezTo>
                  <a:cubicBezTo>
                    <a:pt x="4074" y="36272"/>
                    <a:pt x="3947" y="36288"/>
                    <a:pt x="3821" y="36288"/>
                  </a:cubicBezTo>
                  <a:cubicBezTo>
                    <a:pt x="3261" y="36288"/>
                    <a:pt x="2731" y="35983"/>
                    <a:pt x="2456" y="35471"/>
                  </a:cubicBezTo>
                  <a:lnTo>
                    <a:pt x="0" y="35471"/>
                  </a:lnTo>
                  <a:lnTo>
                    <a:pt x="0" y="39494"/>
                  </a:lnTo>
                  <a:lnTo>
                    <a:pt x="2456" y="39494"/>
                  </a:lnTo>
                  <a:cubicBezTo>
                    <a:pt x="2730" y="38983"/>
                    <a:pt x="3260" y="38678"/>
                    <a:pt x="3820" y="38678"/>
                  </a:cubicBezTo>
                  <a:cubicBezTo>
                    <a:pt x="3946" y="38678"/>
                    <a:pt x="4074" y="38693"/>
                    <a:pt x="4200" y="38725"/>
                  </a:cubicBezTo>
                  <a:cubicBezTo>
                    <a:pt x="4889" y="38898"/>
                    <a:pt x="5372" y="39517"/>
                    <a:pt x="5372" y="40228"/>
                  </a:cubicBezTo>
                  <a:cubicBezTo>
                    <a:pt x="5372" y="40939"/>
                    <a:pt x="4889" y="41559"/>
                    <a:pt x="4200" y="41732"/>
                  </a:cubicBezTo>
                  <a:cubicBezTo>
                    <a:pt x="4074" y="41764"/>
                    <a:pt x="3947" y="41779"/>
                    <a:pt x="3821" y="41779"/>
                  </a:cubicBezTo>
                  <a:cubicBezTo>
                    <a:pt x="3261" y="41779"/>
                    <a:pt x="2731" y="41474"/>
                    <a:pt x="2456" y="40963"/>
                  </a:cubicBezTo>
                  <a:lnTo>
                    <a:pt x="0" y="40963"/>
                  </a:lnTo>
                  <a:lnTo>
                    <a:pt x="0" y="44986"/>
                  </a:lnTo>
                  <a:lnTo>
                    <a:pt x="2456" y="44986"/>
                  </a:lnTo>
                  <a:cubicBezTo>
                    <a:pt x="2731" y="44474"/>
                    <a:pt x="3261" y="44169"/>
                    <a:pt x="3822" y="44169"/>
                  </a:cubicBezTo>
                  <a:cubicBezTo>
                    <a:pt x="3948" y="44169"/>
                    <a:pt x="4074" y="44184"/>
                    <a:pt x="4200" y="44216"/>
                  </a:cubicBezTo>
                  <a:cubicBezTo>
                    <a:pt x="4889" y="44390"/>
                    <a:pt x="5372" y="45009"/>
                    <a:pt x="5372" y="45720"/>
                  </a:cubicBezTo>
                  <a:cubicBezTo>
                    <a:pt x="5372" y="46431"/>
                    <a:pt x="4889" y="47051"/>
                    <a:pt x="4200" y="47224"/>
                  </a:cubicBezTo>
                  <a:cubicBezTo>
                    <a:pt x="4074" y="47256"/>
                    <a:pt x="3947" y="47271"/>
                    <a:pt x="3821" y="47271"/>
                  </a:cubicBezTo>
                  <a:cubicBezTo>
                    <a:pt x="3261" y="47271"/>
                    <a:pt x="2731" y="46966"/>
                    <a:pt x="2456" y="46455"/>
                  </a:cubicBezTo>
                  <a:lnTo>
                    <a:pt x="0" y="46455"/>
                  </a:lnTo>
                  <a:lnTo>
                    <a:pt x="0" y="50478"/>
                  </a:lnTo>
                  <a:lnTo>
                    <a:pt x="2456" y="50478"/>
                  </a:lnTo>
                  <a:cubicBezTo>
                    <a:pt x="2730" y="49967"/>
                    <a:pt x="3260" y="49661"/>
                    <a:pt x="3820" y="49661"/>
                  </a:cubicBezTo>
                  <a:cubicBezTo>
                    <a:pt x="3946" y="49661"/>
                    <a:pt x="4074" y="49676"/>
                    <a:pt x="4200" y="49708"/>
                  </a:cubicBezTo>
                  <a:cubicBezTo>
                    <a:pt x="4889" y="49882"/>
                    <a:pt x="5372" y="50501"/>
                    <a:pt x="5372" y="51212"/>
                  </a:cubicBezTo>
                  <a:cubicBezTo>
                    <a:pt x="5372" y="51922"/>
                    <a:pt x="4889" y="52543"/>
                    <a:pt x="4200" y="52716"/>
                  </a:cubicBezTo>
                  <a:cubicBezTo>
                    <a:pt x="4074" y="52747"/>
                    <a:pt x="3947" y="52763"/>
                    <a:pt x="3821" y="52763"/>
                  </a:cubicBezTo>
                  <a:cubicBezTo>
                    <a:pt x="3261" y="52763"/>
                    <a:pt x="2731" y="52458"/>
                    <a:pt x="2456" y="51947"/>
                  </a:cubicBezTo>
                  <a:lnTo>
                    <a:pt x="0" y="51947"/>
                  </a:lnTo>
                  <a:lnTo>
                    <a:pt x="0" y="55969"/>
                  </a:lnTo>
                  <a:lnTo>
                    <a:pt x="2456" y="55969"/>
                  </a:lnTo>
                  <a:cubicBezTo>
                    <a:pt x="2731" y="55457"/>
                    <a:pt x="3261" y="55152"/>
                    <a:pt x="3821" y="55152"/>
                  </a:cubicBezTo>
                  <a:cubicBezTo>
                    <a:pt x="3947" y="55152"/>
                    <a:pt x="4074" y="55167"/>
                    <a:pt x="4200" y="55199"/>
                  </a:cubicBezTo>
                  <a:cubicBezTo>
                    <a:pt x="4889" y="55372"/>
                    <a:pt x="5372" y="55992"/>
                    <a:pt x="5372" y="56703"/>
                  </a:cubicBezTo>
                  <a:cubicBezTo>
                    <a:pt x="5372" y="57414"/>
                    <a:pt x="4889" y="58034"/>
                    <a:pt x="4200" y="58207"/>
                  </a:cubicBezTo>
                  <a:cubicBezTo>
                    <a:pt x="4074" y="58239"/>
                    <a:pt x="3947" y="58254"/>
                    <a:pt x="3821" y="58254"/>
                  </a:cubicBezTo>
                  <a:cubicBezTo>
                    <a:pt x="3261" y="58254"/>
                    <a:pt x="2731" y="57949"/>
                    <a:pt x="2456" y="57437"/>
                  </a:cubicBezTo>
                  <a:lnTo>
                    <a:pt x="0" y="57437"/>
                  </a:lnTo>
                  <a:lnTo>
                    <a:pt x="0" y="61461"/>
                  </a:lnTo>
                  <a:lnTo>
                    <a:pt x="2456" y="61461"/>
                  </a:lnTo>
                  <a:cubicBezTo>
                    <a:pt x="2731" y="60949"/>
                    <a:pt x="3261" y="60644"/>
                    <a:pt x="3821" y="60644"/>
                  </a:cubicBezTo>
                  <a:cubicBezTo>
                    <a:pt x="3947" y="60644"/>
                    <a:pt x="4074" y="60659"/>
                    <a:pt x="4200" y="60691"/>
                  </a:cubicBezTo>
                  <a:cubicBezTo>
                    <a:pt x="4889" y="60864"/>
                    <a:pt x="5372" y="61484"/>
                    <a:pt x="5372" y="62195"/>
                  </a:cubicBezTo>
                  <a:cubicBezTo>
                    <a:pt x="5372" y="62906"/>
                    <a:pt x="4889" y="63526"/>
                    <a:pt x="4200" y="63699"/>
                  </a:cubicBezTo>
                  <a:cubicBezTo>
                    <a:pt x="4074" y="63731"/>
                    <a:pt x="3947" y="63746"/>
                    <a:pt x="3821" y="63746"/>
                  </a:cubicBezTo>
                  <a:cubicBezTo>
                    <a:pt x="3261" y="63746"/>
                    <a:pt x="2731" y="63441"/>
                    <a:pt x="2456" y="62929"/>
                  </a:cubicBezTo>
                  <a:lnTo>
                    <a:pt x="0" y="62929"/>
                  </a:lnTo>
                  <a:lnTo>
                    <a:pt x="0" y="66953"/>
                  </a:lnTo>
                  <a:lnTo>
                    <a:pt x="2456" y="66953"/>
                  </a:lnTo>
                  <a:cubicBezTo>
                    <a:pt x="2731" y="66441"/>
                    <a:pt x="3261" y="66135"/>
                    <a:pt x="3821" y="66135"/>
                  </a:cubicBezTo>
                  <a:cubicBezTo>
                    <a:pt x="3947" y="66135"/>
                    <a:pt x="4074" y="66151"/>
                    <a:pt x="4200" y="66182"/>
                  </a:cubicBezTo>
                  <a:cubicBezTo>
                    <a:pt x="4889" y="66356"/>
                    <a:pt x="5372" y="66976"/>
                    <a:pt x="5372" y="67687"/>
                  </a:cubicBezTo>
                  <a:cubicBezTo>
                    <a:pt x="5372" y="68397"/>
                    <a:pt x="4889" y="69018"/>
                    <a:pt x="4200" y="69191"/>
                  </a:cubicBezTo>
                  <a:cubicBezTo>
                    <a:pt x="4074" y="69223"/>
                    <a:pt x="3947" y="69238"/>
                    <a:pt x="3821" y="69238"/>
                  </a:cubicBezTo>
                  <a:cubicBezTo>
                    <a:pt x="3261" y="69238"/>
                    <a:pt x="2731" y="68933"/>
                    <a:pt x="2456" y="68421"/>
                  </a:cubicBezTo>
                  <a:lnTo>
                    <a:pt x="0" y="68421"/>
                  </a:lnTo>
                  <a:lnTo>
                    <a:pt x="0" y="72443"/>
                  </a:lnTo>
                  <a:lnTo>
                    <a:pt x="2456" y="72443"/>
                  </a:lnTo>
                  <a:cubicBezTo>
                    <a:pt x="2731" y="71932"/>
                    <a:pt x="3261" y="71627"/>
                    <a:pt x="3821" y="71627"/>
                  </a:cubicBezTo>
                  <a:cubicBezTo>
                    <a:pt x="3947" y="71627"/>
                    <a:pt x="4074" y="71642"/>
                    <a:pt x="4200" y="71674"/>
                  </a:cubicBezTo>
                  <a:cubicBezTo>
                    <a:pt x="4889" y="71847"/>
                    <a:pt x="5372" y="72468"/>
                    <a:pt x="5372" y="73178"/>
                  </a:cubicBezTo>
                  <a:cubicBezTo>
                    <a:pt x="5372" y="73889"/>
                    <a:pt x="4889" y="74509"/>
                    <a:pt x="4200" y="74683"/>
                  </a:cubicBezTo>
                  <a:cubicBezTo>
                    <a:pt x="4074" y="74714"/>
                    <a:pt x="3947" y="74730"/>
                    <a:pt x="3821" y="74730"/>
                  </a:cubicBezTo>
                  <a:cubicBezTo>
                    <a:pt x="3261" y="74730"/>
                    <a:pt x="2731" y="74424"/>
                    <a:pt x="2456" y="73912"/>
                  </a:cubicBezTo>
                  <a:lnTo>
                    <a:pt x="0" y="73912"/>
                  </a:lnTo>
                  <a:lnTo>
                    <a:pt x="0" y="77936"/>
                  </a:lnTo>
                  <a:lnTo>
                    <a:pt x="2456" y="77936"/>
                  </a:lnTo>
                  <a:cubicBezTo>
                    <a:pt x="2731" y="77425"/>
                    <a:pt x="3261" y="77119"/>
                    <a:pt x="3822" y="77119"/>
                  </a:cubicBezTo>
                  <a:cubicBezTo>
                    <a:pt x="3948" y="77119"/>
                    <a:pt x="4074" y="77134"/>
                    <a:pt x="4200" y="77166"/>
                  </a:cubicBezTo>
                  <a:cubicBezTo>
                    <a:pt x="4889" y="77340"/>
                    <a:pt x="5372" y="77959"/>
                    <a:pt x="5372" y="78670"/>
                  </a:cubicBezTo>
                  <a:cubicBezTo>
                    <a:pt x="5372" y="79381"/>
                    <a:pt x="4889" y="80001"/>
                    <a:pt x="4200" y="80174"/>
                  </a:cubicBezTo>
                  <a:cubicBezTo>
                    <a:pt x="4074" y="80206"/>
                    <a:pt x="3947" y="80221"/>
                    <a:pt x="3821" y="80221"/>
                  </a:cubicBezTo>
                  <a:cubicBezTo>
                    <a:pt x="3261" y="80221"/>
                    <a:pt x="2731" y="79916"/>
                    <a:pt x="2456" y="79404"/>
                  </a:cubicBezTo>
                  <a:lnTo>
                    <a:pt x="0" y="79404"/>
                  </a:lnTo>
                  <a:lnTo>
                    <a:pt x="0" y="83427"/>
                  </a:lnTo>
                  <a:lnTo>
                    <a:pt x="2456" y="83427"/>
                  </a:lnTo>
                  <a:cubicBezTo>
                    <a:pt x="2731" y="82915"/>
                    <a:pt x="3261" y="82609"/>
                    <a:pt x="3821" y="82609"/>
                  </a:cubicBezTo>
                  <a:cubicBezTo>
                    <a:pt x="3947" y="82609"/>
                    <a:pt x="4074" y="82625"/>
                    <a:pt x="4200" y="82656"/>
                  </a:cubicBezTo>
                  <a:cubicBezTo>
                    <a:pt x="4890" y="82830"/>
                    <a:pt x="5372" y="83450"/>
                    <a:pt x="5372" y="84161"/>
                  </a:cubicBezTo>
                  <a:cubicBezTo>
                    <a:pt x="5372" y="84871"/>
                    <a:pt x="4890" y="85492"/>
                    <a:pt x="4200" y="85665"/>
                  </a:cubicBezTo>
                  <a:cubicBezTo>
                    <a:pt x="4074" y="85697"/>
                    <a:pt x="3947" y="85712"/>
                    <a:pt x="3821" y="85712"/>
                  </a:cubicBezTo>
                  <a:cubicBezTo>
                    <a:pt x="3261" y="85712"/>
                    <a:pt x="2731" y="85407"/>
                    <a:pt x="2456" y="84896"/>
                  </a:cubicBezTo>
                  <a:lnTo>
                    <a:pt x="0" y="84896"/>
                  </a:lnTo>
                  <a:lnTo>
                    <a:pt x="0" y="88918"/>
                  </a:lnTo>
                  <a:lnTo>
                    <a:pt x="2456" y="88918"/>
                  </a:lnTo>
                  <a:cubicBezTo>
                    <a:pt x="2731" y="88407"/>
                    <a:pt x="3261" y="88102"/>
                    <a:pt x="3821" y="88102"/>
                  </a:cubicBezTo>
                  <a:cubicBezTo>
                    <a:pt x="3946" y="88102"/>
                    <a:pt x="4073" y="88117"/>
                    <a:pt x="4199" y="88149"/>
                  </a:cubicBezTo>
                  <a:cubicBezTo>
                    <a:pt x="4889" y="88322"/>
                    <a:pt x="5371" y="88942"/>
                    <a:pt x="5371" y="89652"/>
                  </a:cubicBezTo>
                  <a:cubicBezTo>
                    <a:pt x="5371" y="90363"/>
                    <a:pt x="4889" y="90983"/>
                    <a:pt x="4199" y="91157"/>
                  </a:cubicBezTo>
                  <a:cubicBezTo>
                    <a:pt x="4073" y="91188"/>
                    <a:pt x="3946" y="91204"/>
                    <a:pt x="3821" y="91204"/>
                  </a:cubicBezTo>
                  <a:cubicBezTo>
                    <a:pt x="3261" y="91204"/>
                    <a:pt x="2731" y="90899"/>
                    <a:pt x="2456" y="90387"/>
                  </a:cubicBezTo>
                  <a:lnTo>
                    <a:pt x="0" y="90387"/>
                  </a:lnTo>
                  <a:lnTo>
                    <a:pt x="0" y="97420"/>
                  </a:lnTo>
                  <a:lnTo>
                    <a:pt x="168704" y="97420"/>
                  </a:lnTo>
                  <a:lnTo>
                    <a:pt x="16870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3" name="Google Shape;293;p30"/>
            <p:cNvSpPr/>
            <p:nvPr/>
          </p:nvSpPr>
          <p:spPr>
            <a:xfrm>
              <a:off x="1832850" y="5295600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3"/>
                  </a:lnTo>
                  <a:lnTo>
                    <a:pt x="163425" y="3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4" name="Google Shape;294;p30"/>
            <p:cNvSpPr/>
            <p:nvPr/>
          </p:nvSpPr>
          <p:spPr>
            <a:xfrm>
              <a:off x="1832850" y="515777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5" name="Google Shape;295;p30"/>
            <p:cNvSpPr/>
            <p:nvPr/>
          </p:nvSpPr>
          <p:spPr>
            <a:xfrm>
              <a:off x="1832850" y="5019975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6" name="Google Shape;296;p30"/>
            <p:cNvSpPr/>
            <p:nvPr/>
          </p:nvSpPr>
          <p:spPr>
            <a:xfrm>
              <a:off x="1832850" y="48822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7" name="Google Shape;297;p30"/>
            <p:cNvSpPr/>
            <p:nvPr/>
          </p:nvSpPr>
          <p:spPr>
            <a:xfrm>
              <a:off x="1832850" y="47444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8" name="Google Shape;298;p30"/>
            <p:cNvSpPr/>
            <p:nvPr/>
          </p:nvSpPr>
          <p:spPr>
            <a:xfrm>
              <a:off x="1832850" y="4606625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3"/>
                  </a:lnTo>
                  <a:lnTo>
                    <a:pt x="163425" y="3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9" name="Google Shape;299;p30"/>
            <p:cNvSpPr/>
            <p:nvPr/>
          </p:nvSpPr>
          <p:spPr>
            <a:xfrm>
              <a:off x="1832850" y="44688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0" name="Google Shape;300;p30"/>
            <p:cNvSpPr/>
            <p:nvPr/>
          </p:nvSpPr>
          <p:spPr>
            <a:xfrm>
              <a:off x="1832850" y="4331000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1" name="Google Shape;301;p30"/>
            <p:cNvSpPr/>
            <p:nvPr/>
          </p:nvSpPr>
          <p:spPr>
            <a:xfrm>
              <a:off x="1832850" y="4193225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2" name="Google Shape;302;p30"/>
            <p:cNvSpPr/>
            <p:nvPr/>
          </p:nvSpPr>
          <p:spPr>
            <a:xfrm>
              <a:off x="1832850" y="40554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3" name="Google Shape;303;p30"/>
            <p:cNvSpPr/>
            <p:nvPr/>
          </p:nvSpPr>
          <p:spPr>
            <a:xfrm>
              <a:off x="1832850" y="39176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4" name="Google Shape;304;p30"/>
            <p:cNvSpPr/>
            <p:nvPr/>
          </p:nvSpPr>
          <p:spPr>
            <a:xfrm>
              <a:off x="1832850" y="37798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5" name="Google Shape;305;p30"/>
            <p:cNvSpPr/>
            <p:nvPr/>
          </p:nvSpPr>
          <p:spPr>
            <a:xfrm>
              <a:off x="1832850" y="36420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6" name="Google Shape;306;p30"/>
            <p:cNvSpPr/>
            <p:nvPr/>
          </p:nvSpPr>
          <p:spPr>
            <a:xfrm>
              <a:off x="1832850" y="3504250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7" name="Google Shape;307;p30"/>
            <p:cNvSpPr/>
            <p:nvPr/>
          </p:nvSpPr>
          <p:spPr>
            <a:xfrm>
              <a:off x="1832850" y="3366425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9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6691187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Title and six columns">
    <p:bg>
      <p:bgPr>
        <a:solidFill>
          <a:schemeClr val="dk2"/>
        </a:solidFill>
        <a:effectLst/>
      </p:bgPr>
    </p:bg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1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0" name="Google Shape;310;p31"/>
          <p:cNvSpPr txBox="1">
            <a:spLocks noGrp="1"/>
          </p:cNvSpPr>
          <p:nvPr>
            <p:ph type="title"/>
          </p:nvPr>
        </p:nvSpPr>
        <p:spPr>
          <a:xfrm>
            <a:off x="950400" y="715200"/>
            <a:ext cx="10272000" cy="6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11" name="Google Shape;311;p31"/>
          <p:cNvSpPr txBox="1">
            <a:spLocks noGrp="1"/>
          </p:cNvSpPr>
          <p:nvPr>
            <p:ph type="title" idx="2"/>
          </p:nvPr>
        </p:nvSpPr>
        <p:spPr>
          <a:xfrm>
            <a:off x="1641797" y="2495365"/>
            <a:ext cx="19608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12" name="Google Shape;312;p31"/>
          <p:cNvSpPr txBox="1">
            <a:spLocks noGrp="1"/>
          </p:cNvSpPr>
          <p:nvPr>
            <p:ph type="subTitle" idx="1"/>
          </p:nvPr>
        </p:nvSpPr>
        <p:spPr>
          <a:xfrm>
            <a:off x="1326197" y="3120423"/>
            <a:ext cx="2592000" cy="60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13" name="Google Shape;313;p31"/>
          <p:cNvSpPr txBox="1">
            <a:spLocks noGrp="1"/>
          </p:cNvSpPr>
          <p:nvPr>
            <p:ph type="title" idx="3"/>
          </p:nvPr>
        </p:nvSpPr>
        <p:spPr>
          <a:xfrm>
            <a:off x="5115600" y="2495365"/>
            <a:ext cx="19608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14" name="Google Shape;314;p31"/>
          <p:cNvSpPr txBox="1">
            <a:spLocks noGrp="1"/>
          </p:cNvSpPr>
          <p:nvPr>
            <p:ph type="subTitle" idx="4"/>
          </p:nvPr>
        </p:nvSpPr>
        <p:spPr>
          <a:xfrm>
            <a:off x="4800000" y="3114855"/>
            <a:ext cx="2592000" cy="60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15" name="Google Shape;315;p31"/>
          <p:cNvSpPr txBox="1">
            <a:spLocks noGrp="1"/>
          </p:cNvSpPr>
          <p:nvPr>
            <p:ph type="title" idx="5"/>
          </p:nvPr>
        </p:nvSpPr>
        <p:spPr>
          <a:xfrm>
            <a:off x="8589403" y="2495365"/>
            <a:ext cx="19608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16" name="Google Shape;316;p31"/>
          <p:cNvSpPr txBox="1">
            <a:spLocks noGrp="1"/>
          </p:cNvSpPr>
          <p:nvPr>
            <p:ph type="subTitle" idx="6"/>
          </p:nvPr>
        </p:nvSpPr>
        <p:spPr>
          <a:xfrm>
            <a:off x="8273803" y="3114855"/>
            <a:ext cx="2592000" cy="60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17" name="Google Shape;317;p31"/>
          <p:cNvSpPr txBox="1">
            <a:spLocks noGrp="1"/>
          </p:cNvSpPr>
          <p:nvPr>
            <p:ph type="title" idx="7"/>
          </p:nvPr>
        </p:nvSpPr>
        <p:spPr>
          <a:xfrm>
            <a:off x="1641797" y="4865372"/>
            <a:ext cx="19608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18" name="Google Shape;318;p31"/>
          <p:cNvSpPr txBox="1">
            <a:spLocks noGrp="1"/>
          </p:cNvSpPr>
          <p:nvPr>
            <p:ph type="subTitle" idx="8"/>
          </p:nvPr>
        </p:nvSpPr>
        <p:spPr>
          <a:xfrm>
            <a:off x="1326197" y="5505945"/>
            <a:ext cx="2592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19" name="Google Shape;319;p31"/>
          <p:cNvSpPr txBox="1">
            <a:spLocks noGrp="1"/>
          </p:cNvSpPr>
          <p:nvPr>
            <p:ph type="title" idx="9"/>
          </p:nvPr>
        </p:nvSpPr>
        <p:spPr>
          <a:xfrm>
            <a:off x="5115600" y="4865372"/>
            <a:ext cx="19608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20" name="Google Shape;320;p31"/>
          <p:cNvSpPr txBox="1">
            <a:spLocks noGrp="1"/>
          </p:cNvSpPr>
          <p:nvPr>
            <p:ph type="subTitle" idx="13"/>
          </p:nvPr>
        </p:nvSpPr>
        <p:spPr>
          <a:xfrm>
            <a:off x="4800000" y="5505945"/>
            <a:ext cx="2592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21" name="Google Shape;321;p31"/>
          <p:cNvSpPr txBox="1">
            <a:spLocks noGrp="1"/>
          </p:cNvSpPr>
          <p:nvPr>
            <p:ph type="title" idx="14"/>
          </p:nvPr>
        </p:nvSpPr>
        <p:spPr>
          <a:xfrm>
            <a:off x="8589403" y="4865372"/>
            <a:ext cx="19608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22" name="Google Shape;322;p31"/>
          <p:cNvSpPr txBox="1">
            <a:spLocks noGrp="1"/>
          </p:cNvSpPr>
          <p:nvPr>
            <p:ph type="subTitle" idx="15"/>
          </p:nvPr>
        </p:nvSpPr>
        <p:spPr>
          <a:xfrm>
            <a:off x="8273803" y="5505945"/>
            <a:ext cx="2592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23" name="Google Shape;323;p31"/>
          <p:cNvSpPr/>
          <p:nvPr/>
        </p:nvSpPr>
        <p:spPr>
          <a:xfrm rot="8622057">
            <a:off x="6691249" y="-3784897"/>
            <a:ext cx="4395068" cy="4776389"/>
          </a:xfrm>
          <a:custGeom>
            <a:avLst/>
            <a:gdLst/>
            <a:ahLst/>
            <a:cxnLst/>
            <a:rect l="l" t="t" r="r" b="b"/>
            <a:pathLst>
              <a:path w="186070" h="188354" extrusionOk="0">
                <a:moveTo>
                  <a:pt x="48270" y="14051"/>
                </a:moveTo>
                <a:cubicBezTo>
                  <a:pt x="48612" y="14051"/>
                  <a:pt x="48964" y="14092"/>
                  <a:pt x="49323" y="14179"/>
                </a:cubicBezTo>
                <a:cubicBezTo>
                  <a:pt x="51651" y="14742"/>
                  <a:pt x="53086" y="17070"/>
                  <a:pt x="52523" y="19398"/>
                </a:cubicBezTo>
                <a:cubicBezTo>
                  <a:pt x="52115" y="21097"/>
                  <a:pt x="50725" y="22388"/>
                  <a:pt x="48992" y="22653"/>
                </a:cubicBezTo>
                <a:cubicBezTo>
                  <a:pt x="48765" y="22690"/>
                  <a:pt x="48538" y="22707"/>
                  <a:pt x="48312" y="22707"/>
                </a:cubicBezTo>
                <a:cubicBezTo>
                  <a:pt x="46828" y="22707"/>
                  <a:pt x="45419" y="21938"/>
                  <a:pt x="44634" y="20645"/>
                </a:cubicBezTo>
                <a:cubicBezTo>
                  <a:pt x="42808" y="17673"/>
                  <a:pt x="45058" y="14051"/>
                  <a:pt x="48270" y="14051"/>
                </a:cubicBezTo>
                <a:close/>
                <a:moveTo>
                  <a:pt x="63144" y="17626"/>
                </a:moveTo>
                <a:cubicBezTo>
                  <a:pt x="63486" y="17626"/>
                  <a:pt x="63838" y="17667"/>
                  <a:pt x="64197" y="17754"/>
                </a:cubicBezTo>
                <a:cubicBezTo>
                  <a:pt x="66525" y="18306"/>
                  <a:pt x="67949" y="20645"/>
                  <a:pt x="67397" y="22973"/>
                </a:cubicBezTo>
                <a:cubicBezTo>
                  <a:pt x="66989" y="24672"/>
                  <a:pt x="65599" y="25952"/>
                  <a:pt x="63866" y="26228"/>
                </a:cubicBezTo>
                <a:cubicBezTo>
                  <a:pt x="63638" y="26265"/>
                  <a:pt x="63409" y="26282"/>
                  <a:pt x="63183" y="26282"/>
                </a:cubicBezTo>
                <a:cubicBezTo>
                  <a:pt x="61694" y="26282"/>
                  <a:pt x="60292" y="25513"/>
                  <a:pt x="59497" y="24220"/>
                </a:cubicBezTo>
                <a:cubicBezTo>
                  <a:pt x="57681" y="21248"/>
                  <a:pt x="59932" y="17626"/>
                  <a:pt x="63144" y="17626"/>
                </a:cubicBezTo>
                <a:close/>
                <a:moveTo>
                  <a:pt x="78016" y="21201"/>
                </a:moveTo>
                <a:cubicBezTo>
                  <a:pt x="78358" y="21201"/>
                  <a:pt x="78711" y="21242"/>
                  <a:pt x="79071" y="21329"/>
                </a:cubicBezTo>
                <a:cubicBezTo>
                  <a:pt x="81400" y="21881"/>
                  <a:pt x="82823" y="24220"/>
                  <a:pt x="82271" y="26537"/>
                </a:cubicBezTo>
                <a:cubicBezTo>
                  <a:pt x="81863" y="28247"/>
                  <a:pt x="80473" y="29527"/>
                  <a:pt x="78740" y="29803"/>
                </a:cubicBezTo>
                <a:cubicBezTo>
                  <a:pt x="78512" y="29840"/>
                  <a:pt x="78283" y="29857"/>
                  <a:pt x="78057" y="29857"/>
                </a:cubicBezTo>
                <a:cubicBezTo>
                  <a:pt x="76568" y="29857"/>
                  <a:pt x="75166" y="29088"/>
                  <a:pt x="74371" y="27795"/>
                </a:cubicBezTo>
                <a:cubicBezTo>
                  <a:pt x="72545" y="24823"/>
                  <a:pt x="74795" y="21201"/>
                  <a:pt x="78016" y="21201"/>
                </a:cubicBezTo>
                <a:close/>
                <a:moveTo>
                  <a:pt x="92890" y="24765"/>
                </a:moveTo>
                <a:cubicBezTo>
                  <a:pt x="93232" y="24765"/>
                  <a:pt x="93585" y="24806"/>
                  <a:pt x="93945" y="24893"/>
                </a:cubicBezTo>
                <a:cubicBezTo>
                  <a:pt x="96274" y="25445"/>
                  <a:pt x="97697" y="27784"/>
                  <a:pt x="97145" y="30112"/>
                </a:cubicBezTo>
                <a:cubicBezTo>
                  <a:pt x="96737" y="31812"/>
                  <a:pt x="95336" y="33103"/>
                  <a:pt x="93614" y="33378"/>
                </a:cubicBezTo>
                <a:cubicBezTo>
                  <a:pt x="93393" y="33412"/>
                  <a:pt x="93172" y="33429"/>
                  <a:pt x="92952" y="33429"/>
                </a:cubicBezTo>
                <a:cubicBezTo>
                  <a:pt x="91455" y="33429"/>
                  <a:pt x="90044" y="32658"/>
                  <a:pt x="89245" y="31359"/>
                </a:cubicBezTo>
                <a:cubicBezTo>
                  <a:pt x="87429" y="28387"/>
                  <a:pt x="89671" y="24765"/>
                  <a:pt x="92890" y="24765"/>
                </a:cubicBezTo>
                <a:close/>
                <a:moveTo>
                  <a:pt x="107764" y="28340"/>
                </a:moveTo>
                <a:cubicBezTo>
                  <a:pt x="108106" y="28340"/>
                  <a:pt x="108459" y="28381"/>
                  <a:pt x="108819" y="28468"/>
                </a:cubicBezTo>
                <a:cubicBezTo>
                  <a:pt x="111137" y="29020"/>
                  <a:pt x="112571" y="31359"/>
                  <a:pt x="112008" y="33687"/>
                </a:cubicBezTo>
                <a:cubicBezTo>
                  <a:pt x="111600" y="35387"/>
                  <a:pt x="110210" y="36678"/>
                  <a:pt x="108488" y="36942"/>
                </a:cubicBezTo>
                <a:cubicBezTo>
                  <a:pt x="108260" y="36979"/>
                  <a:pt x="108032" y="36997"/>
                  <a:pt x="107805" y="36997"/>
                </a:cubicBezTo>
                <a:cubicBezTo>
                  <a:pt x="106316" y="36997"/>
                  <a:pt x="104914" y="36227"/>
                  <a:pt x="104119" y="34934"/>
                </a:cubicBezTo>
                <a:cubicBezTo>
                  <a:pt x="102294" y="31962"/>
                  <a:pt x="104544" y="28340"/>
                  <a:pt x="107764" y="28340"/>
                </a:cubicBezTo>
                <a:close/>
                <a:moveTo>
                  <a:pt x="122627" y="31915"/>
                </a:moveTo>
                <a:cubicBezTo>
                  <a:pt x="122969" y="31915"/>
                  <a:pt x="123322" y="31956"/>
                  <a:pt x="123682" y="32043"/>
                </a:cubicBezTo>
                <a:cubicBezTo>
                  <a:pt x="126011" y="32595"/>
                  <a:pt x="127445" y="34934"/>
                  <a:pt x="126882" y="37251"/>
                </a:cubicBezTo>
                <a:cubicBezTo>
                  <a:pt x="126474" y="38962"/>
                  <a:pt x="125084" y="40242"/>
                  <a:pt x="123351" y="40517"/>
                </a:cubicBezTo>
                <a:cubicBezTo>
                  <a:pt x="123124" y="40554"/>
                  <a:pt x="122897" y="40572"/>
                  <a:pt x="122672" y="40572"/>
                </a:cubicBezTo>
                <a:cubicBezTo>
                  <a:pt x="121190" y="40572"/>
                  <a:pt x="119788" y="39802"/>
                  <a:pt x="118993" y="38509"/>
                </a:cubicBezTo>
                <a:cubicBezTo>
                  <a:pt x="117168" y="35537"/>
                  <a:pt x="119409" y="31915"/>
                  <a:pt x="122627" y="31915"/>
                </a:cubicBezTo>
                <a:close/>
                <a:moveTo>
                  <a:pt x="137512" y="35482"/>
                </a:moveTo>
                <a:cubicBezTo>
                  <a:pt x="137851" y="35482"/>
                  <a:pt x="138200" y="35522"/>
                  <a:pt x="138557" y="35607"/>
                </a:cubicBezTo>
                <a:cubicBezTo>
                  <a:pt x="140885" y="36170"/>
                  <a:pt x="142308" y="38509"/>
                  <a:pt x="141756" y="40826"/>
                </a:cubicBezTo>
                <a:cubicBezTo>
                  <a:pt x="141348" y="42526"/>
                  <a:pt x="139947" y="43817"/>
                  <a:pt x="138225" y="44093"/>
                </a:cubicBezTo>
                <a:cubicBezTo>
                  <a:pt x="137997" y="44129"/>
                  <a:pt x="137769" y="44147"/>
                  <a:pt x="137543" y="44147"/>
                </a:cubicBezTo>
                <a:cubicBezTo>
                  <a:pt x="136053" y="44147"/>
                  <a:pt x="134651" y="43376"/>
                  <a:pt x="133856" y="42073"/>
                </a:cubicBezTo>
                <a:cubicBezTo>
                  <a:pt x="132039" y="39108"/>
                  <a:pt x="134288" y="35482"/>
                  <a:pt x="137512" y="35482"/>
                </a:cubicBezTo>
                <a:close/>
                <a:moveTo>
                  <a:pt x="152375" y="39055"/>
                </a:moveTo>
                <a:cubicBezTo>
                  <a:pt x="152717" y="39055"/>
                  <a:pt x="153070" y="39095"/>
                  <a:pt x="153431" y="39182"/>
                </a:cubicBezTo>
                <a:cubicBezTo>
                  <a:pt x="155759" y="39734"/>
                  <a:pt x="157182" y="42073"/>
                  <a:pt x="156630" y="44402"/>
                </a:cubicBezTo>
                <a:cubicBezTo>
                  <a:pt x="156222" y="46101"/>
                  <a:pt x="154821" y="47392"/>
                  <a:pt x="153100" y="47657"/>
                </a:cubicBezTo>
                <a:cubicBezTo>
                  <a:pt x="152871" y="47693"/>
                  <a:pt x="152643" y="47711"/>
                  <a:pt x="152416" y="47711"/>
                </a:cubicBezTo>
                <a:cubicBezTo>
                  <a:pt x="150927" y="47711"/>
                  <a:pt x="149525" y="46941"/>
                  <a:pt x="148730" y="45648"/>
                </a:cubicBezTo>
                <a:cubicBezTo>
                  <a:pt x="146915" y="42676"/>
                  <a:pt x="149157" y="39055"/>
                  <a:pt x="152375" y="39055"/>
                </a:cubicBezTo>
                <a:close/>
                <a:moveTo>
                  <a:pt x="167249" y="42630"/>
                </a:moveTo>
                <a:cubicBezTo>
                  <a:pt x="167591" y="42630"/>
                  <a:pt x="167944" y="42671"/>
                  <a:pt x="168305" y="42757"/>
                </a:cubicBezTo>
                <a:cubicBezTo>
                  <a:pt x="170622" y="43309"/>
                  <a:pt x="172056" y="45648"/>
                  <a:pt x="171505" y="47966"/>
                </a:cubicBezTo>
                <a:lnTo>
                  <a:pt x="171494" y="47966"/>
                </a:lnTo>
                <a:cubicBezTo>
                  <a:pt x="171096" y="49676"/>
                  <a:pt x="169695" y="50967"/>
                  <a:pt x="167974" y="51232"/>
                </a:cubicBezTo>
                <a:cubicBezTo>
                  <a:pt x="167745" y="51268"/>
                  <a:pt x="167517" y="51286"/>
                  <a:pt x="167290" y="51286"/>
                </a:cubicBezTo>
                <a:cubicBezTo>
                  <a:pt x="165801" y="51286"/>
                  <a:pt x="164399" y="50517"/>
                  <a:pt x="163604" y="49223"/>
                </a:cubicBezTo>
                <a:cubicBezTo>
                  <a:pt x="161779" y="46251"/>
                  <a:pt x="164029" y="42630"/>
                  <a:pt x="167249" y="42630"/>
                </a:cubicBezTo>
                <a:close/>
                <a:moveTo>
                  <a:pt x="36623" y="0"/>
                </a:moveTo>
                <a:lnTo>
                  <a:pt x="35210" y="5859"/>
                </a:lnTo>
                <a:lnTo>
                  <a:pt x="0" y="152470"/>
                </a:lnTo>
                <a:lnTo>
                  <a:pt x="149447" y="188353"/>
                </a:lnTo>
                <a:lnTo>
                  <a:pt x="184657" y="41753"/>
                </a:lnTo>
                <a:lnTo>
                  <a:pt x="186070" y="35894"/>
                </a:lnTo>
                <a:lnTo>
                  <a:pt x="179935" y="34416"/>
                </a:lnTo>
                <a:lnTo>
                  <a:pt x="176613" y="33621"/>
                </a:lnTo>
                <a:lnTo>
                  <a:pt x="167521" y="31436"/>
                </a:lnTo>
                <a:lnTo>
                  <a:pt x="164200" y="30642"/>
                </a:lnTo>
                <a:lnTo>
                  <a:pt x="155108" y="28457"/>
                </a:lnTo>
                <a:lnTo>
                  <a:pt x="151798" y="27663"/>
                </a:lnTo>
                <a:lnTo>
                  <a:pt x="142705" y="25478"/>
                </a:lnTo>
                <a:lnTo>
                  <a:pt x="139384" y="24683"/>
                </a:lnTo>
                <a:lnTo>
                  <a:pt x="130292" y="22499"/>
                </a:lnTo>
                <a:lnTo>
                  <a:pt x="126971" y="21704"/>
                </a:lnTo>
                <a:lnTo>
                  <a:pt x="117878" y="19519"/>
                </a:lnTo>
                <a:lnTo>
                  <a:pt x="114568" y="18725"/>
                </a:lnTo>
                <a:lnTo>
                  <a:pt x="105476" y="16540"/>
                </a:lnTo>
                <a:lnTo>
                  <a:pt x="102166" y="15735"/>
                </a:lnTo>
                <a:lnTo>
                  <a:pt x="93063" y="13561"/>
                </a:lnTo>
                <a:lnTo>
                  <a:pt x="89741" y="12756"/>
                </a:lnTo>
                <a:lnTo>
                  <a:pt x="80649" y="10571"/>
                </a:lnTo>
                <a:lnTo>
                  <a:pt x="77339" y="9776"/>
                </a:lnTo>
                <a:lnTo>
                  <a:pt x="68236" y="7592"/>
                </a:lnTo>
                <a:lnTo>
                  <a:pt x="64925" y="6797"/>
                </a:lnTo>
                <a:lnTo>
                  <a:pt x="55833" y="4612"/>
                </a:lnTo>
                <a:lnTo>
                  <a:pt x="52512" y="3818"/>
                </a:lnTo>
                <a:lnTo>
                  <a:pt x="3662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chemeClr val="dk1">
                <a:alpha val="3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24" name="Google Shape;324;p31"/>
          <p:cNvGrpSpPr/>
          <p:nvPr/>
        </p:nvGrpSpPr>
        <p:grpSpPr>
          <a:xfrm rot="7448007">
            <a:off x="-1630312" y="4643253"/>
            <a:ext cx="3070211" cy="1107696"/>
            <a:chOff x="7673375" y="162838"/>
            <a:chExt cx="2302750" cy="1053237"/>
          </a:xfrm>
        </p:grpSpPr>
        <p:sp>
          <p:nvSpPr>
            <p:cNvPr id="325" name="Google Shape;325;p31"/>
            <p:cNvSpPr/>
            <p:nvPr/>
          </p:nvSpPr>
          <p:spPr>
            <a:xfrm flipH="1">
              <a:off x="7678725" y="162838"/>
              <a:ext cx="2297400" cy="522600"/>
            </a:xfrm>
            <a:prstGeom prst="homePlate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3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6" name="Google Shape;326;p31"/>
            <p:cNvSpPr/>
            <p:nvPr/>
          </p:nvSpPr>
          <p:spPr>
            <a:xfrm rot="10800000">
              <a:off x="7673375" y="852775"/>
              <a:ext cx="1981200" cy="363300"/>
            </a:xfrm>
            <a:prstGeom prst="chevron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3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724933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Numbers and text">
    <p:bg>
      <p:bgPr>
        <a:solidFill>
          <a:schemeClr val="dk2"/>
        </a:solidFill>
        <a:effectLst/>
      </p:bgPr>
    </p:bg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2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29" name="Google Shape;329;p32"/>
          <p:cNvSpPr txBox="1">
            <a:spLocks noGrp="1"/>
          </p:cNvSpPr>
          <p:nvPr>
            <p:ph type="title" hasCustomPrompt="1"/>
          </p:nvPr>
        </p:nvSpPr>
        <p:spPr>
          <a:xfrm>
            <a:off x="6934405" y="1259197"/>
            <a:ext cx="3984000" cy="8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6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9pPr>
          </a:lstStyle>
          <a:p>
            <a:r>
              <a:t>xx%</a:t>
            </a:r>
          </a:p>
        </p:txBody>
      </p:sp>
      <p:sp>
        <p:nvSpPr>
          <p:cNvPr id="330" name="Google Shape;330;p32"/>
          <p:cNvSpPr txBox="1">
            <a:spLocks noGrp="1"/>
          </p:cNvSpPr>
          <p:nvPr>
            <p:ph type="title" idx="2" hasCustomPrompt="1"/>
          </p:nvPr>
        </p:nvSpPr>
        <p:spPr>
          <a:xfrm>
            <a:off x="1273595" y="2730185"/>
            <a:ext cx="3984000" cy="8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6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9pPr>
          </a:lstStyle>
          <a:p>
            <a:r>
              <a:t>xx%</a:t>
            </a:r>
          </a:p>
        </p:txBody>
      </p:sp>
      <p:sp>
        <p:nvSpPr>
          <p:cNvPr id="331" name="Google Shape;331;p32"/>
          <p:cNvSpPr txBox="1">
            <a:spLocks noGrp="1"/>
          </p:cNvSpPr>
          <p:nvPr>
            <p:ph type="title" idx="3" hasCustomPrompt="1"/>
          </p:nvPr>
        </p:nvSpPr>
        <p:spPr>
          <a:xfrm>
            <a:off x="6840472" y="4201173"/>
            <a:ext cx="3984000" cy="86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6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10666"/>
            </a:lvl9pPr>
          </a:lstStyle>
          <a:p>
            <a:r>
              <a:t>xx%</a:t>
            </a:r>
          </a:p>
        </p:txBody>
      </p:sp>
      <p:sp>
        <p:nvSpPr>
          <p:cNvPr id="332" name="Google Shape;332;p32"/>
          <p:cNvSpPr txBox="1">
            <a:spLocks noGrp="1"/>
          </p:cNvSpPr>
          <p:nvPr>
            <p:ph type="subTitle" idx="1"/>
          </p:nvPr>
        </p:nvSpPr>
        <p:spPr>
          <a:xfrm>
            <a:off x="949195" y="3840295"/>
            <a:ext cx="4632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33" name="Google Shape;333;p32"/>
          <p:cNvSpPr txBox="1">
            <a:spLocks noGrp="1"/>
          </p:cNvSpPr>
          <p:nvPr>
            <p:ph type="subTitle" idx="4"/>
          </p:nvPr>
        </p:nvSpPr>
        <p:spPr>
          <a:xfrm>
            <a:off x="6610005" y="2369179"/>
            <a:ext cx="4632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34" name="Google Shape;334;p32"/>
          <p:cNvSpPr txBox="1">
            <a:spLocks noGrp="1"/>
          </p:cNvSpPr>
          <p:nvPr>
            <p:ph type="subTitle" idx="5"/>
          </p:nvPr>
        </p:nvSpPr>
        <p:spPr>
          <a:xfrm>
            <a:off x="6516245" y="5311409"/>
            <a:ext cx="4632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125725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Numbers and text 1">
    <p:bg>
      <p:bgPr>
        <a:solidFill>
          <a:schemeClr val="dk2"/>
        </a:solidFill>
        <a:effectLst/>
      </p:bgPr>
    </p:bg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33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7" name="Google Shape;337;p33"/>
          <p:cNvSpPr txBox="1">
            <a:spLocks noGrp="1"/>
          </p:cNvSpPr>
          <p:nvPr>
            <p:ph type="title"/>
          </p:nvPr>
        </p:nvSpPr>
        <p:spPr>
          <a:xfrm>
            <a:off x="950400" y="714200"/>
            <a:ext cx="10270400" cy="62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38" name="Google Shape;338;p33"/>
          <p:cNvSpPr/>
          <p:nvPr/>
        </p:nvSpPr>
        <p:spPr>
          <a:xfrm rot="-10131440">
            <a:off x="9529747" y="-691777"/>
            <a:ext cx="4833419" cy="4583180"/>
          </a:xfrm>
          <a:custGeom>
            <a:avLst/>
            <a:gdLst/>
            <a:ahLst/>
            <a:cxnLst/>
            <a:rect l="l" t="t" r="r" b="b"/>
            <a:pathLst>
              <a:path w="186070" h="188354" extrusionOk="0">
                <a:moveTo>
                  <a:pt x="48270" y="14051"/>
                </a:moveTo>
                <a:cubicBezTo>
                  <a:pt x="48612" y="14051"/>
                  <a:pt x="48964" y="14092"/>
                  <a:pt x="49323" y="14179"/>
                </a:cubicBezTo>
                <a:cubicBezTo>
                  <a:pt x="51651" y="14742"/>
                  <a:pt x="53086" y="17070"/>
                  <a:pt x="52523" y="19398"/>
                </a:cubicBezTo>
                <a:cubicBezTo>
                  <a:pt x="52115" y="21097"/>
                  <a:pt x="50725" y="22388"/>
                  <a:pt x="48992" y="22653"/>
                </a:cubicBezTo>
                <a:cubicBezTo>
                  <a:pt x="48765" y="22690"/>
                  <a:pt x="48538" y="22707"/>
                  <a:pt x="48312" y="22707"/>
                </a:cubicBezTo>
                <a:cubicBezTo>
                  <a:pt x="46828" y="22707"/>
                  <a:pt x="45419" y="21938"/>
                  <a:pt x="44634" y="20645"/>
                </a:cubicBezTo>
                <a:cubicBezTo>
                  <a:pt x="42808" y="17673"/>
                  <a:pt x="45058" y="14051"/>
                  <a:pt x="48270" y="14051"/>
                </a:cubicBezTo>
                <a:close/>
                <a:moveTo>
                  <a:pt x="63144" y="17626"/>
                </a:moveTo>
                <a:cubicBezTo>
                  <a:pt x="63486" y="17626"/>
                  <a:pt x="63838" y="17667"/>
                  <a:pt x="64197" y="17754"/>
                </a:cubicBezTo>
                <a:cubicBezTo>
                  <a:pt x="66525" y="18306"/>
                  <a:pt x="67949" y="20645"/>
                  <a:pt x="67397" y="22973"/>
                </a:cubicBezTo>
                <a:cubicBezTo>
                  <a:pt x="66989" y="24672"/>
                  <a:pt x="65599" y="25952"/>
                  <a:pt x="63866" y="26228"/>
                </a:cubicBezTo>
                <a:cubicBezTo>
                  <a:pt x="63638" y="26265"/>
                  <a:pt x="63409" y="26282"/>
                  <a:pt x="63183" y="26282"/>
                </a:cubicBezTo>
                <a:cubicBezTo>
                  <a:pt x="61694" y="26282"/>
                  <a:pt x="60292" y="25513"/>
                  <a:pt x="59497" y="24220"/>
                </a:cubicBezTo>
                <a:cubicBezTo>
                  <a:pt x="57681" y="21248"/>
                  <a:pt x="59932" y="17626"/>
                  <a:pt x="63144" y="17626"/>
                </a:cubicBezTo>
                <a:close/>
                <a:moveTo>
                  <a:pt x="78016" y="21201"/>
                </a:moveTo>
                <a:cubicBezTo>
                  <a:pt x="78358" y="21201"/>
                  <a:pt x="78711" y="21242"/>
                  <a:pt x="79071" y="21329"/>
                </a:cubicBezTo>
                <a:cubicBezTo>
                  <a:pt x="81400" y="21881"/>
                  <a:pt x="82823" y="24220"/>
                  <a:pt x="82271" y="26537"/>
                </a:cubicBezTo>
                <a:cubicBezTo>
                  <a:pt x="81863" y="28247"/>
                  <a:pt x="80473" y="29527"/>
                  <a:pt x="78740" y="29803"/>
                </a:cubicBezTo>
                <a:cubicBezTo>
                  <a:pt x="78512" y="29840"/>
                  <a:pt x="78283" y="29857"/>
                  <a:pt x="78057" y="29857"/>
                </a:cubicBezTo>
                <a:cubicBezTo>
                  <a:pt x="76568" y="29857"/>
                  <a:pt x="75166" y="29088"/>
                  <a:pt x="74371" y="27795"/>
                </a:cubicBezTo>
                <a:cubicBezTo>
                  <a:pt x="72545" y="24823"/>
                  <a:pt x="74795" y="21201"/>
                  <a:pt x="78016" y="21201"/>
                </a:cubicBezTo>
                <a:close/>
                <a:moveTo>
                  <a:pt x="92890" y="24765"/>
                </a:moveTo>
                <a:cubicBezTo>
                  <a:pt x="93232" y="24765"/>
                  <a:pt x="93585" y="24806"/>
                  <a:pt x="93945" y="24893"/>
                </a:cubicBezTo>
                <a:cubicBezTo>
                  <a:pt x="96274" y="25445"/>
                  <a:pt x="97697" y="27784"/>
                  <a:pt x="97145" y="30112"/>
                </a:cubicBezTo>
                <a:cubicBezTo>
                  <a:pt x="96737" y="31812"/>
                  <a:pt x="95336" y="33103"/>
                  <a:pt x="93614" y="33378"/>
                </a:cubicBezTo>
                <a:cubicBezTo>
                  <a:pt x="93393" y="33412"/>
                  <a:pt x="93172" y="33429"/>
                  <a:pt x="92952" y="33429"/>
                </a:cubicBezTo>
                <a:cubicBezTo>
                  <a:pt x="91455" y="33429"/>
                  <a:pt x="90044" y="32658"/>
                  <a:pt x="89245" y="31359"/>
                </a:cubicBezTo>
                <a:cubicBezTo>
                  <a:pt x="87429" y="28387"/>
                  <a:pt x="89671" y="24765"/>
                  <a:pt x="92890" y="24765"/>
                </a:cubicBezTo>
                <a:close/>
                <a:moveTo>
                  <a:pt x="107764" y="28340"/>
                </a:moveTo>
                <a:cubicBezTo>
                  <a:pt x="108106" y="28340"/>
                  <a:pt x="108459" y="28381"/>
                  <a:pt x="108819" y="28468"/>
                </a:cubicBezTo>
                <a:cubicBezTo>
                  <a:pt x="111137" y="29020"/>
                  <a:pt x="112571" y="31359"/>
                  <a:pt x="112008" y="33687"/>
                </a:cubicBezTo>
                <a:cubicBezTo>
                  <a:pt x="111600" y="35387"/>
                  <a:pt x="110210" y="36678"/>
                  <a:pt x="108488" y="36942"/>
                </a:cubicBezTo>
                <a:cubicBezTo>
                  <a:pt x="108260" y="36979"/>
                  <a:pt x="108032" y="36997"/>
                  <a:pt x="107805" y="36997"/>
                </a:cubicBezTo>
                <a:cubicBezTo>
                  <a:pt x="106316" y="36997"/>
                  <a:pt x="104914" y="36227"/>
                  <a:pt x="104119" y="34934"/>
                </a:cubicBezTo>
                <a:cubicBezTo>
                  <a:pt x="102294" y="31962"/>
                  <a:pt x="104544" y="28340"/>
                  <a:pt x="107764" y="28340"/>
                </a:cubicBezTo>
                <a:close/>
                <a:moveTo>
                  <a:pt x="122627" y="31915"/>
                </a:moveTo>
                <a:cubicBezTo>
                  <a:pt x="122969" y="31915"/>
                  <a:pt x="123322" y="31956"/>
                  <a:pt x="123682" y="32043"/>
                </a:cubicBezTo>
                <a:cubicBezTo>
                  <a:pt x="126011" y="32595"/>
                  <a:pt x="127445" y="34934"/>
                  <a:pt x="126882" y="37251"/>
                </a:cubicBezTo>
                <a:cubicBezTo>
                  <a:pt x="126474" y="38962"/>
                  <a:pt x="125084" y="40242"/>
                  <a:pt x="123351" y="40517"/>
                </a:cubicBezTo>
                <a:cubicBezTo>
                  <a:pt x="123124" y="40554"/>
                  <a:pt x="122897" y="40572"/>
                  <a:pt x="122672" y="40572"/>
                </a:cubicBezTo>
                <a:cubicBezTo>
                  <a:pt x="121190" y="40572"/>
                  <a:pt x="119788" y="39802"/>
                  <a:pt x="118993" y="38509"/>
                </a:cubicBezTo>
                <a:cubicBezTo>
                  <a:pt x="117168" y="35537"/>
                  <a:pt x="119409" y="31915"/>
                  <a:pt x="122627" y="31915"/>
                </a:cubicBezTo>
                <a:close/>
                <a:moveTo>
                  <a:pt x="137512" y="35482"/>
                </a:moveTo>
                <a:cubicBezTo>
                  <a:pt x="137851" y="35482"/>
                  <a:pt x="138200" y="35522"/>
                  <a:pt x="138557" y="35607"/>
                </a:cubicBezTo>
                <a:cubicBezTo>
                  <a:pt x="140885" y="36170"/>
                  <a:pt x="142308" y="38509"/>
                  <a:pt x="141756" y="40826"/>
                </a:cubicBezTo>
                <a:cubicBezTo>
                  <a:pt x="141348" y="42526"/>
                  <a:pt x="139947" y="43817"/>
                  <a:pt x="138225" y="44093"/>
                </a:cubicBezTo>
                <a:cubicBezTo>
                  <a:pt x="137997" y="44129"/>
                  <a:pt x="137769" y="44147"/>
                  <a:pt x="137543" y="44147"/>
                </a:cubicBezTo>
                <a:cubicBezTo>
                  <a:pt x="136053" y="44147"/>
                  <a:pt x="134651" y="43376"/>
                  <a:pt x="133856" y="42073"/>
                </a:cubicBezTo>
                <a:cubicBezTo>
                  <a:pt x="132039" y="39108"/>
                  <a:pt x="134288" y="35482"/>
                  <a:pt x="137512" y="35482"/>
                </a:cubicBezTo>
                <a:close/>
                <a:moveTo>
                  <a:pt x="152375" y="39055"/>
                </a:moveTo>
                <a:cubicBezTo>
                  <a:pt x="152717" y="39055"/>
                  <a:pt x="153070" y="39095"/>
                  <a:pt x="153431" y="39182"/>
                </a:cubicBezTo>
                <a:cubicBezTo>
                  <a:pt x="155759" y="39734"/>
                  <a:pt x="157182" y="42073"/>
                  <a:pt x="156630" y="44402"/>
                </a:cubicBezTo>
                <a:cubicBezTo>
                  <a:pt x="156222" y="46101"/>
                  <a:pt x="154821" y="47392"/>
                  <a:pt x="153100" y="47657"/>
                </a:cubicBezTo>
                <a:cubicBezTo>
                  <a:pt x="152871" y="47693"/>
                  <a:pt x="152643" y="47711"/>
                  <a:pt x="152416" y="47711"/>
                </a:cubicBezTo>
                <a:cubicBezTo>
                  <a:pt x="150927" y="47711"/>
                  <a:pt x="149525" y="46941"/>
                  <a:pt x="148730" y="45648"/>
                </a:cubicBezTo>
                <a:cubicBezTo>
                  <a:pt x="146915" y="42676"/>
                  <a:pt x="149157" y="39055"/>
                  <a:pt x="152375" y="39055"/>
                </a:cubicBezTo>
                <a:close/>
                <a:moveTo>
                  <a:pt x="167249" y="42630"/>
                </a:moveTo>
                <a:cubicBezTo>
                  <a:pt x="167591" y="42630"/>
                  <a:pt x="167944" y="42671"/>
                  <a:pt x="168305" y="42757"/>
                </a:cubicBezTo>
                <a:cubicBezTo>
                  <a:pt x="170622" y="43309"/>
                  <a:pt x="172056" y="45648"/>
                  <a:pt x="171505" y="47966"/>
                </a:cubicBezTo>
                <a:lnTo>
                  <a:pt x="171494" y="47966"/>
                </a:lnTo>
                <a:cubicBezTo>
                  <a:pt x="171096" y="49676"/>
                  <a:pt x="169695" y="50967"/>
                  <a:pt x="167974" y="51232"/>
                </a:cubicBezTo>
                <a:cubicBezTo>
                  <a:pt x="167745" y="51268"/>
                  <a:pt x="167517" y="51286"/>
                  <a:pt x="167290" y="51286"/>
                </a:cubicBezTo>
                <a:cubicBezTo>
                  <a:pt x="165801" y="51286"/>
                  <a:pt x="164399" y="50517"/>
                  <a:pt x="163604" y="49223"/>
                </a:cubicBezTo>
                <a:cubicBezTo>
                  <a:pt x="161779" y="46251"/>
                  <a:pt x="164029" y="42630"/>
                  <a:pt x="167249" y="42630"/>
                </a:cubicBezTo>
                <a:close/>
                <a:moveTo>
                  <a:pt x="36623" y="0"/>
                </a:moveTo>
                <a:lnTo>
                  <a:pt x="35210" y="5859"/>
                </a:lnTo>
                <a:lnTo>
                  <a:pt x="0" y="152470"/>
                </a:lnTo>
                <a:lnTo>
                  <a:pt x="149447" y="188353"/>
                </a:lnTo>
                <a:lnTo>
                  <a:pt x="184657" y="41753"/>
                </a:lnTo>
                <a:lnTo>
                  <a:pt x="186070" y="35894"/>
                </a:lnTo>
                <a:lnTo>
                  <a:pt x="179935" y="34416"/>
                </a:lnTo>
                <a:lnTo>
                  <a:pt x="176613" y="33621"/>
                </a:lnTo>
                <a:lnTo>
                  <a:pt x="167521" y="31436"/>
                </a:lnTo>
                <a:lnTo>
                  <a:pt x="164200" y="30642"/>
                </a:lnTo>
                <a:lnTo>
                  <a:pt x="155108" y="28457"/>
                </a:lnTo>
                <a:lnTo>
                  <a:pt x="151798" y="27663"/>
                </a:lnTo>
                <a:lnTo>
                  <a:pt x="142705" y="25478"/>
                </a:lnTo>
                <a:lnTo>
                  <a:pt x="139384" y="24683"/>
                </a:lnTo>
                <a:lnTo>
                  <a:pt x="130292" y="22499"/>
                </a:lnTo>
                <a:lnTo>
                  <a:pt x="126971" y="21704"/>
                </a:lnTo>
                <a:lnTo>
                  <a:pt x="117878" y="19519"/>
                </a:lnTo>
                <a:lnTo>
                  <a:pt x="114568" y="18725"/>
                </a:lnTo>
                <a:lnTo>
                  <a:pt x="105476" y="16540"/>
                </a:lnTo>
                <a:lnTo>
                  <a:pt x="102166" y="15735"/>
                </a:lnTo>
                <a:lnTo>
                  <a:pt x="93063" y="13561"/>
                </a:lnTo>
                <a:lnTo>
                  <a:pt x="89741" y="12756"/>
                </a:lnTo>
                <a:lnTo>
                  <a:pt x="80649" y="10571"/>
                </a:lnTo>
                <a:lnTo>
                  <a:pt x="77339" y="9776"/>
                </a:lnTo>
                <a:lnTo>
                  <a:pt x="68236" y="7592"/>
                </a:lnTo>
                <a:lnTo>
                  <a:pt x="64925" y="6797"/>
                </a:lnTo>
                <a:lnTo>
                  <a:pt x="55833" y="4612"/>
                </a:lnTo>
                <a:lnTo>
                  <a:pt x="52512" y="3818"/>
                </a:lnTo>
                <a:lnTo>
                  <a:pt x="3662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chemeClr val="dk1">
                <a:alpha val="3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9" name="Google Shape;339;p33"/>
          <p:cNvSpPr/>
          <p:nvPr/>
        </p:nvSpPr>
        <p:spPr>
          <a:xfrm rot="968538">
            <a:off x="-2688911" y="1005320"/>
            <a:ext cx="4834283" cy="4583379"/>
          </a:xfrm>
          <a:custGeom>
            <a:avLst/>
            <a:gdLst/>
            <a:ahLst/>
            <a:cxnLst/>
            <a:rect l="l" t="t" r="r" b="b"/>
            <a:pathLst>
              <a:path w="186070" h="188354" extrusionOk="0">
                <a:moveTo>
                  <a:pt x="48270" y="14051"/>
                </a:moveTo>
                <a:cubicBezTo>
                  <a:pt x="48612" y="14051"/>
                  <a:pt x="48964" y="14092"/>
                  <a:pt x="49323" y="14179"/>
                </a:cubicBezTo>
                <a:cubicBezTo>
                  <a:pt x="51651" y="14742"/>
                  <a:pt x="53086" y="17070"/>
                  <a:pt x="52523" y="19398"/>
                </a:cubicBezTo>
                <a:cubicBezTo>
                  <a:pt x="52115" y="21097"/>
                  <a:pt x="50725" y="22388"/>
                  <a:pt x="48992" y="22653"/>
                </a:cubicBezTo>
                <a:cubicBezTo>
                  <a:pt x="48765" y="22690"/>
                  <a:pt x="48538" y="22707"/>
                  <a:pt x="48312" y="22707"/>
                </a:cubicBezTo>
                <a:cubicBezTo>
                  <a:pt x="46828" y="22707"/>
                  <a:pt x="45419" y="21938"/>
                  <a:pt x="44634" y="20645"/>
                </a:cubicBezTo>
                <a:cubicBezTo>
                  <a:pt x="42808" y="17673"/>
                  <a:pt x="45058" y="14051"/>
                  <a:pt x="48270" y="14051"/>
                </a:cubicBezTo>
                <a:close/>
                <a:moveTo>
                  <a:pt x="63144" y="17626"/>
                </a:moveTo>
                <a:cubicBezTo>
                  <a:pt x="63486" y="17626"/>
                  <a:pt x="63838" y="17667"/>
                  <a:pt x="64197" y="17754"/>
                </a:cubicBezTo>
                <a:cubicBezTo>
                  <a:pt x="66525" y="18306"/>
                  <a:pt x="67949" y="20645"/>
                  <a:pt x="67397" y="22973"/>
                </a:cubicBezTo>
                <a:cubicBezTo>
                  <a:pt x="66989" y="24672"/>
                  <a:pt x="65599" y="25952"/>
                  <a:pt x="63866" y="26228"/>
                </a:cubicBezTo>
                <a:cubicBezTo>
                  <a:pt x="63638" y="26265"/>
                  <a:pt x="63409" y="26282"/>
                  <a:pt x="63183" y="26282"/>
                </a:cubicBezTo>
                <a:cubicBezTo>
                  <a:pt x="61694" y="26282"/>
                  <a:pt x="60292" y="25513"/>
                  <a:pt x="59497" y="24220"/>
                </a:cubicBezTo>
                <a:cubicBezTo>
                  <a:pt x="57681" y="21248"/>
                  <a:pt x="59932" y="17626"/>
                  <a:pt x="63144" y="17626"/>
                </a:cubicBezTo>
                <a:close/>
                <a:moveTo>
                  <a:pt x="78016" y="21201"/>
                </a:moveTo>
                <a:cubicBezTo>
                  <a:pt x="78358" y="21201"/>
                  <a:pt x="78711" y="21242"/>
                  <a:pt x="79071" y="21329"/>
                </a:cubicBezTo>
                <a:cubicBezTo>
                  <a:pt x="81400" y="21881"/>
                  <a:pt x="82823" y="24220"/>
                  <a:pt x="82271" y="26537"/>
                </a:cubicBezTo>
                <a:cubicBezTo>
                  <a:pt x="81863" y="28247"/>
                  <a:pt x="80473" y="29527"/>
                  <a:pt x="78740" y="29803"/>
                </a:cubicBezTo>
                <a:cubicBezTo>
                  <a:pt x="78512" y="29840"/>
                  <a:pt x="78283" y="29857"/>
                  <a:pt x="78057" y="29857"/>
                </a:cubicBezTo>
                <a:cubicBezTo>
                  <a:pt x="76568" y="29857"/>
                  <a:pt x="75166" y="29088"/>
                  <a:pt x="74371" y="27795"/>
                </a:cubicBezTo>
                <a:cubicBezTo>
                  <a:pt x="72545" y="24823"/>
                  <a:pt x="74795" y="21201"/>
                  <a:pt x="78016" y="21201"/>
                </a:cubicBezTo>
                <a:close/>
                <a:moveTo>
                  <a:pt x="92890" y="24765"/>
                </a:moveTo>
                <a:cubicBezTo>
                  <a:pt x="93232" y="24765"/>
                  <a:pt x="93585" y="24806"/>
                  <a:pt x="93945" y="24893"/>
                </a:cubicBezTo>
                <a:cubicBezTo>
                  <a:pt x="96274" y="25445"/>
                  <a:pt x="97697" y="27784"/>
                  <a:pt x="97145" y="30112"/>
                </a:cubicBezTo>
                <a:cubicBezTo>
                  <a:pt x="96737" y="31812"/>
                  <a:pt x="95336" y="33103"/>
                  <a:pt x="93614" y="33378"/>
                </a:cubicBezTo>
                <a:cubicBezTo>
                  <a:pt x="93393" y="33412"/>
                  <a:pt x="93172" y="33429"/>
                  <a:pt x="92952" y="33429"/>
                </a:cubicBezTo>
                <a:cubicBezTo>
                  <a:pt x="91455" y="33429"/>
                  <a:pt x="90044" y="32658"/>
                  <a:pt x="89245" y="31359"/>
                </a:cubicBezTo>
                <a:cubicBezTo>
                  <a:pt x="87429" y="28387"/>
                  <a:pt x="89671" y="24765"/>
                  <a:pt x="92890" y="24765"/>
                </a:cubicBezTo>
                <a:close/>
                <a:moveTo>
                  <a:pt x="107764" y="28340"/>
                </a:moveTo>
                <a:cubicBezTo>
                  <a:pt x="108106" y="28340"/>
                  <a:pt x="108459" y="28381"/>
                  <a:pt x="108819" y="28468"/>
                </a:cubicBezTo>
                <a:cubicBezTo>
                  <a:pt x="111137" y="29020"/>
                  <a:pt x="112571" y="31359"/>
                  <a:pt x="112008" y="33687"/>
                </a:cubicBezTo>
                <a:cubicBezTo>
                  <a:pt x="111600" y="35387"/>
                  <a:pt x="110210" y="36678"/>
                  <a:pt x="108488" y="36942"/>
                </a:cubicBezTo>
                <a:cubicBezTo>
                  <a:pt x="108260" y="36979"/>
                  <a:pt x="108032" y="36997"/>
                  <a:pt x="107805" y="36997"/>
                </a:cubicBezTo>
                <a:cubicBezTo>
                  <a:pt x="106316" y="36997"/>
                  <a:pt x="104914" y="36227"/>
                  <a:pt x="104119" y="34934"/>
                </a:cubicBezTo>
                <a:cubicBezTo>
                  <a:pt x="102294" y="31962"/>
                  <a:pt x="104544" y="28340"/>
                  <a:pt x="107764" y="28340"/>
                </a:cubicBezTo>
                <a:close/>
                <a:moveTo>
                  <a:pt x="122627" y="31915"/>
                </a:moveTo>
                <a:cubicBezTo>
                  <a:pt x="122969" y="31915"/>
                  <a:pt x="123322" y="31956"/>
                  <a:pt x="123682" y="32043"/>
                </a:cubicBezTo>
                <a:cubicBezTo>
                  <a:pt x="126011" y="32595"/>
                  <a:pt x="127445" y="34934"/>
                  <a:pt x="126882" y="37251"/>
                </a:cubicBezTo>
                <a:cubicBezTo>
                  <a:pt x="126474" y="38962"/>
                  <a:pt x="125084" y="40242"/>
                  <a:pt x="123351" y="40517"/>
                </a:cubicBezTo>
                <a:cubicBezTo>
                  <a:pt x="123124" y="40554"/>
                  <a:pt x="122897" y="40572"/>
                  <a:pt x="122672" y="40572"/>
                </a:cubicBezTo>
                <a:cubicBezTo>
                  <a:pt x="121190" y="40572"/>
                  <a:pt x="119788" y="39802"/>
                  <a:pt x="118993" y="38509"/>
                </a:cubicBezTo>
                <a:cubicBezTo>
                  <a:pt x="117168" y="35537"/>
                  <a:pt x="119409" y="31915"/>
                  <a:pt x="122627" y="31915"/>
                </a:cubicBezTo>
                <a:close/>
                <a:moveTo>
                  <a:pt x="137512" y="35482"/>
                </a:moveTo>
                <a:cubicBezTo>
                  <a:pt x="137851" y="35482"/>
                  <a:pt x="138200" y="35522"/>
                  <a:pt x="138557" y="35607"/>
                </a:cubicBezTo>
                <a:cubicBezTo>
                  <a:pt x="140885" y="36170"/>
                  <a:pt x="142308" y="38509"/>
                  <a:pt x="141756" y="40826"/>
                </a:cubicBezTo>
                <a:cubicBezTo>
                  <a:pt x="141348" y="42526"/>
                  <a:pt x="139947" y="43817"/>
                  <a:pt x="138225" y="44093"/>
                </a:cubicBezTo>
                <a:cubicBezTo>
                  <a:pt x="137997" y="44129"/>
                  <a:pt x="137769" y="44147"/>
                  <a:pt x="137543" y="44147"/>
                </a:cubicBezTo>
                <a:cubicBezTo>
                  <a:pt x="136053" y="44147"/>
                  <a:pt x="134651" y="43376"/>
                  <a:pt x="133856" y="42073"/>
                </a:cubicBezTo>
                <a:cubicBezTo>
                  <a:pt x="132039" y="39108"/>
                  <a:pt x="134288" y="35482"/>
                  <a:pt x="137512" y="35482"/>
                </a:cubicBezTo>
                <a:close/>
                <a:moveTo>
                  <a:pt x="152375" y="39055"/>
                </a:moveTo>
                <a:cubicBezTo>
                  <a:pt x="152717" y="39055"/>
                  <a:pt x="153070" y="39095"/>
                  <a:pt x="153431" y="39182"/>
                </a:cubicBezTo>
                <a:cubicBezTo>
                  <a:pt x="155759" y="39734"/>
                  <a:pt x="157182" y="42073"/>
                  <a:pt x="156630" y="44402"/>
                </a:cubicBezTo>
                <a:cubicBezTo>
                  <a:pt x="156222" y="46101"/>
                  <a:pt x="154821" y="47392"/>
                  <a:pt x="153100" y="47657"/>
                </a:cubicBezTo>
                <a:cubicBezTo>
                  <a:pt x="152871" y="47693"/>
                  <a:pt x="152643" y="47711"/>
                  <a:pt x="152416" y="47711"/>
                </a:cubicBezTo>
                <a:cubicBezTo>
                  <a:pt x="150927" y="47711"/>
                  <a:pt x="149525" y="46941"/>
                  <a:pt x="148730" y="45648"/>
                </a:cubicBezTo>
                <a:cubicBezTo>
                  <a:pt x="146915" y="42676"/>
                  <a:pt x="149157" y="39055"/>
                  <a:pt x="152375" y="39055"/>
                </a:cubicBezTo>
                <a:close/>
                <a:moveTo>
                  <a:pt x="167249" y="42630"/>
                </a:moveTo>
                <a:cubicBezTo>
                  <a:pt x="167591" y="42630"/>
                  <a:pt x="167944" y="42671"/>
                  <a:pt x="168305" y="42757"/>
                </a:cubicBezTo>
                <a:cubicBezTo>
                  <a:pt x="170622" y="43309"/>
                  <a:pt x="172056" y="45648"/>
                  <a:pt x="171505" y="47966"/>
                </a:cubicBezTo>
                <a:lnTo>
                  <a:pt x="171494" y="47966"/>
                </a:lnTo>
                <a:cubicBezTo>
                  <a:pt x="171096" y="49676"/>
                  <a:pt x="169695" y="50967"/>
                  <a:pt x="167974" y="51232"/>
                </a:cubicBezTo>
                <a:cubicBezTo>
                  <a:pt x="167745" y="51268"/>
                  <a:pt x="167517" y="51286"/>
                  <a:pt x="167290" y="51286"/>
                </a:cubicBezTo>
                <a:cubicBezTo>
                  <a:pt x="165801" y="51286"/>
                  <a:pt x="164399" y="50517"/>
                  <a:pt x="163604" y="49223"/>
                </a:cubicBezTo>
                <a:cubicBezTo>
                  <a:pt x="161779" y="46251"/>
                  <a:pt x="164029" y="42630"/>
                  <a:pt x="167249" y="42630"/>
                </a:cubicBezTo>
                <a:close/>
                <a:moveTo>
                  <a:pt x="36623" y="0"/>
                </a:moveTo>
                <a:lnTo>
                  <a:pt x="35210" y="5859"/>
                </a:lnTo>
                <a:lnTo>
                  <a:pt x="0" y="152470"/>
                </a:lnTo>
                <a:lnTo>
                  <a:pt x="149447" y="188353"/>
                </a:lnTo>
                <a:lnTo>
                  <a:pt x="184657" y="41753"/>
                </a:lnTo>
                <a:lnTo>
                  <a:pt x="186070" y="35894"/>
                </a:lnTo>
                <a:lnTo>
                  <a:pt x="179935" y="34416"/>
                </a:lnTo>
                <a:lnTo>
                  <a:pt x="176613" y="33621"/>
                </a:lnTo>
                <a:lnTo>
                  <a:pt x="167521" y="31436"/>
                </a:lnTo>
                <a:lnTo>
                  <a:pt x="164200" y="30642"/>
                </a:lnTo>
                <a:lnTo>
                  <a:pt x="155108" y="28457"/>
                </a:lnTo>
                <a:lnTo>
                  <a:pt x="151798" y="27663"/>
                </a:lnTo>
                <a:lnTo>
                  <a:pt x="142705" y="25478"/>
                </a:lnTo>
                <a:lnTo>
                  <a:pt x="139384" y="24683"/>
                </a:lnTo>
                <a:lnTo>
                  <a:pt x="130292" y="22499"/>
                </a:lnTo>
                <a:lnTo>
                  <a:pt x="126971" y="21704"/>
                </a:lnTo>
                <a:lnTo>
                  <a:pt x="117878" y="19519"/>
                </a:lnTo>
                <a:lnTo>
                  <a:pt x="114568" y="18725"/>
                </a:lnTo>
                <a:lnTo>
                  <a:pt x="105476" y="16540"/>
                </a:lnTo>
                <a:lnTo>
                  <a:pt x="102166" y="15735"/>
                </a:lnTo>
                <a:lnTo>
                  <a:pt x="93063" y="13561"/>
                </a:lnTo>
                <a:lnTo>
                  <a:pt x="89741" y="12756"/>
                </a:lnTo>
                <a:lnTo>
                  <a:pt x="80649" y="10571"/>
                </a:lnTo>
                <a:lnTo>
                  <a:pt x="77339" y="9776"/>
                </a:lnTo>
                <a:lnTo>
                  <a:pt x="68236" y="7592"/>
                </a:lnTo>
                <a:lnTo>
                  <a:pt x="64925" y="6797"/>
                </a:lnTo>
                <a:lnTo>
                  <a:pt x="55833" y="4612"/>
                </a:lnTo>
                <a:lnTo>
                  <a:pt x="52512" y="3818"/>
                </a:lnTo>
                <a:lnTo>
                  <a:pt x="3662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chemeClr val="dk1">
                <a:alpha val="3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0" name="Google Shape;340;p33"/>
          <p:cNvSpPr txBox="1">
            <a:spLocks noGrp="1"/>
          </p:cNvSpPr>
          <p:nvPr>
            <p:ph type="title" idx="2" hasCustomPrompt="1"/>
          </p:nvPr>
        </p:nvSpPr>
        <p:spPr>
          <a:xfrm>
            <a:off x="5485100" y="3890021"/>
            <a:ext cx="12192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3733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41" name="Google Shape;341;p33"/>
          <p:cNvSpPr txBox="1">
            <a:spLocks noGrp="1"/>
          </p:cNvSpPr>
          <p:nvPr>
            <p:ph type="title" idx="3" hasCustomPrompt="1"/>
          </p:nvPr>
        </p:nvSpPr>
        <p:spPr>
          <a:xfrm>
            <a:off x="2188779" y="3890021"/>
            <a:ext cx="12192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3733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42" name="Google Shape;342;p33"/>
          <p:cNvSpPr txBox="1">
            <a:spLocks noGrp="1"/>
          </p:cNvSpPr>
          <p:nvPr>
            <p:ph type="title" idx="4" hasCustomPrompt="1"/>
          </p:nvPr>
        </p:nvSpPr>
        <p:spPr>
          <a:xfrm>
            <a:off x="8780343" y="3890021"/>
            <a:ext cx="12192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3733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43" name="Google Shape;343;p33"/>
          <p:cNvSpPr txBox="1">
            <a:spLocks noGrp="1"/>
          </p:cNvSpPr>
          <p:nvPr>
            <p:ph type="subTitle" idx="1"/>
          </p:nvPr>
        </p:nvSpPr>
        <p:spPr>
          <a:xfrm>
            <a:off x="1701179" y="4889232"/>
            <a:ext cx="2194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9pPr>
          </a:lstStyle>
          <a:p>
            <a:endParaRPr/>
          </a:p>
        </p:txBody>
      </p:sp>
      <p:sp>
        <p:nvSpPr>
          <p:cNvPr id="344" name="Google Shape;344;p33"/>
          <p:cNvSpPr txBox="1">
            <a:spLocks noGrp="1"/>
          </p:cNvSpPr>
          <p:nvPr>
            <p:ph type="subTitle" idx="5"/>
          </p:nvPr>
        </p:nvSpPr>
        <p:spPr>
          <a:xfrm>
            <a:off x="1579179" y="5372200"/>
            <a:ext cx="2438400" cy="7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>
                <a:solidFill>
                  <a:srgbClr val="43434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45" name="Google Shape;345;p33"/>
          <p:cNvSpPr txBox="1">
            <a:spLocks noGrp="1"/>
          </p:cNvSpPr>
          <p:nvPr>
            <p:ph type="subTitle" idx="6"/>
          </p:nvPr>
        </p:nvSpPr>
        <p:spPr>
          <a:xfrm>
            <a:off x="4996960" y="4889232"/>
            <a:ext cx="2194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9pPr>
          </a:lstStyle>
          <a:p>
            <a:endParaRPr/>
          </a:p>
        </p:txBody>
      </p:sp>
      <p:sp>
        <p:nvSpPr>
          <p:cNvPr id="346" name="Google Shape;346;p33"/>
          <p:cNvSpPr txBox="1">
            <a:spLocks noGrp="1"/>
          </p:cNvSpPr>
          <p:nvPr>
            <p:ph type="subTitle" idx="7"/>
          </p:nvPr>
        </p:nvSpPr>
        <p:spPr>
          <a:xfrm>
            <a:off x="4875500" y="5372200"/>
            <a:ext cx="2438400" cy="7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47" name="Google Shape;347;p33"/>
          <p:cNvSpPr txBox="1">
            <a:spLocks noGrp="1"/>
          </p:cNvSpPr>
          <p:nvPr>
            <p:ph type="subTitle" idx="8"/>
          </p:nvPr>
        </p:nvSpPr>
        <p:spPr>
          <a:xfrm>
            <a:off x="8292743" y="4889232"/>
            <a:ext cx="2194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Ranchers"/>
              <a:buNone/>
              <a:defRPr sz="3733">
                <a:latin typeface="Ranchers"/>
                <a:ea typeface="Ranchers"/>
                <a:cs typeface="Ranchers"/>
                <a:sym typeface="Ranchers"/>
              </a:defRPr>
            </a:lvl9pPr>
          </a:lstStyle>
          <a:p>
            <a:endParaRPr/>
          </a:p>
        </p:txBody>
      </p:sp>
      <p:sp>
        <p:nvSpPr>
          <p:cNvPr id="348" name="Google Shape;348;p33"/>
          <p:cNvSpPr txBox="1">
            <a:spLocks noGrp="1"/>
          </p:cNvSpPr>
          <p:nvPr>
            <p:ph type="subTitle" idx="9"/>
          </p:nvPr>
        </p:nvSpPr>
        <p:spPr>
          <a:xfrm>
            <a:off x="8170743" y="5372200"/>
            <a:ext cx="2438400" cy="7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3616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 header 1">
    <p:bg>
      <p:bgPr>
        <a:solidFill>
          <a:schemeClr val="dk2"/>
        </a:solidFill>
        <a:effectLst/>
      </p:bgPr>
    </p:bg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34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1" name="Google Shape;351;p34"/>
          <p:cNvSpPr txBox="1">
            <a:spLocks noGrp="1"/>
          </p:cNvSpPr>
          <p:nvPr>
            <p:ph type="title"/>
          </p:nvPr>
        </p:nvSpPr>
        <p:spPr>
          <a:xfrm>
            <a:off x="6106100" y="2625912"/>
            <a:ext cx="4566400" cy="226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500"/>
              <a:buNone/>
              <a:defRPr sz="7600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52" name="Google Shape;352;p34"/>
          <p:cNvSpPr txBox="1">
            <a:spLocks noGrp="1"/>
          </p:cNvSpPr>
          <p:nvPr>
            <p:ph type="subTitle" idx="1"/>
          </p:nvPr>
        </p:nvSpPr>
        <p:spPr>
          <a:xfrm>
            <a:off x="7423900" y="5090300"/>
            <a:ext cx="3248400" cy="85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grpSp>
        <p:nvGrpSpPr>
          <p:cNvPr id="353" name="Google Shape;353;p34"/>
          <p:cNvGrpSpPr/>
          <p:nvPr/>
        </p:nvGrpSpPr>
        <p:grpSpPr>
          <a:xfrm rot="1337449" flipH="1">
            <a:off x="-4203118" y="-2057771"/>
            <a:ext cx="8458140" cy="5922385"/>
            <a:chOff x="1619054" y="2953626"/>
            <a:chExt cx="4381243" cy="2529997"/>
          </a:xfrm>
        </p:grpSpPr>
        <p:sp>
          <p:nvSpPr>
            <p:cNvPr id="354" name="Google Shape;354;p34"/>
            <p:cNvSpPr/>
            <p:nvPr/>
          </p:nvSpPr>
          <p:spPr>
            <a:xfrm>
              <a:off x="1619054" y="2953626"/>
              <a:ext cx="4381243" cy="2529997"/>
            </a:xfrm>
            <a:custGeom>
              <a:avLst/>
              <a:gdLst/>
              <a:ahLst/>
              <a:cxnLst/>
              <a:rect l="l" t="t" r="r" b="b"/>
              <a:pathLst>
                <a:path w="168704" h="97420" extrusionOk="0">
                  <a:moveTo>
                    <a:pt x="0" y="1"/>
                  </a:moveTo>
                  <a:lnTo>
                    <a:pt x="0" y="6544"/>
                  </a:lnTo>
                  <a:lnTo>
                    <a:pt x="2456" y="6544"/>
                  </a:lnTo>
                  <a:cubicBezTo>
                    <a:pt x="2731" y="6033"/>
                    <a:pt x="3261" y="5728"/>
                    <a:pt x="3821" y="5728"/>
                  </a:cubicBezTo>
                  <a:cubicBezTo>
                    <a:pt x="3947" y="5728"/>
                    <a:pt x="4074" y="5743"/>
                    <a:pt x="4200" y="5775"/>
                  </a:cubicBezTo>
                  <a:cubicBezTo>
                    <a:pt x="4889" y="5948"/>
                    <a:pt x="5371" y="6568"/>
                    <a:pt x="5371" y="7279"/>
                  </a:cubicBezTo>
                  <a:cubicBezTo>
                    <a:pt x="5371" y="7990"/>
                    <a:pt x="4889" y="8609"/>
                    <a:pt x="4200" y="8782"/>
                  </a:cubicBezTo>
                  <a:cubicBezTo>
                    <a:pt x="4074" y="8814"/>
                    <a:pt x="3946" y="8830"/>
                    <a:pt x="3820" y="8830"/>
                  </a:cubicBezTo>
                  <a:cubicBezTo>
                    <a:pt x="3260" y="8830"/>
                    <a:pt x="2730" y="8524"/>
                    <a:pt x="2456" y="8013"/>
                  </a:cubicBezTo>
                  <a:lnTo>
                    <a:pt x="0" y="8013"/>
                  </a:lnTo>
                  <a:lnTo>
                    <a:pt x="0" y="12036"/>
                  </a:lnTo>
                  <a:lnTo>
                    <a:pt x="2456" y="12036"/>
                  </a:lnTo>
                  <a:cubicBezTo>
                    <a:pt x="2731" y="11524"/>
                    <a:pt x="3261" y="11219"/>
                    <a:pt x="3821" y="11219"/>
                  </a:cubicBezTo>
                  <a:cubicBezTo>
                    <a:pt x="3947" y="11219"/>
                    <a:pt x="4074" y="11235"/>
                    <a:pt x="4200" y="11266"/>
                  </a:cubicBezTo>
                  <a:cubicBezTo>
                    <a:pt x="4889" y="11440"/>
                    <a:pt x="5372" y="12060"/>
                    <a:pt x="5372" y="12771"/>
                  </a:cubicBezTo>
                  <a:cubicBezTo>
                    <a:pt x="5372" y="13481"/>
                    <a:pt x="4889" y="14101"/>
                    <a:pt x="4200" y="14274"/>
                  </a:cubicBezTo>
                  <a:cubicBezTo>
                    <a:pt x="4074" y="14306"/>
                    <a:pt x="3946" y="14321"/>
                    <a:pt x="3820" y="14321"/>
                  </a:cubicBezTo>
                  <a:cubicBezTo>
                    <a:pt x="3260" y="14321"/>
                    <a:pt x="2730" y="14016"/>
                    <a:pt x="2456" y="13505"/>
                  </a:cubicBezTo>
                  <a:lnTo>
                    <a:pt x="0" y="13505"/>
                  </a:lnTo>
                  <a:lnTo>
                    <a:pt x="0" y="17527"/>
                  </a:lnTo>
                  <a:lnTo>
                    <a:pt x="2456" y="17527"/>
                  </a:lnTo>
                  <a:cubicBezTo>
                    <a:pt x="2730" y="17016"/>
                    <a:pt x="3260" y="16711"/>
                    <a:pt x="3820" y="16711"/>
                  </a:cubicBezTo>
                  <a:cubicBezTo>
                    <a:pt x="3946" y="16711"/>
                    <a:pt x="4074" y="16726"/>
                    <a:pt x="4200" y="16758"/>
                  </a:cubicBezTo>
                  <a:cubicBezTo>
                    <a:pt x="4889" y="16931"/>
                    <a:pt x="5372" y="17552"/>
                    <a:pt x="5372" y="18262"/>
                  </a:cubicBezTo>
                  <a:cubicBezTo>
                    <a:pt x="5372" y="18973"/>
                    <a:pt x="4889" y="19592"/>
                    <a:pt x="4200" y="19766"/>
                  </a:cubicBezTo>
                  <a:cubicBezTo>
                    <a:pt x="4074" y="19798"/>
                    <a:pt x="3946" y="19813"/>
                    <a:pt x="3820" y="19813"/>
                  </a:cubicBezTo>
                  <a:cubicBezTo>
                    <a:pt x="3260" y="19813"/>
                    <a:pt x="2730" y="19507"/>
                    <a:pt x="2456" y="18996"/>
                  </a:cubicBezTo>
                  <a:lnTo>
                    <a:pt x="0" y="18996"/>
                  </a:lnTo>
                  <a:lnTo>
                    <a:pt x="0" y="23019"/>
                  </a:lnTo>
                  <a:lnTo>
                    <a:pt x="2456" y="23019"/>
                  </a:lnTo>
                  <a:cubicBezTo>
                    <a:pt x="2730" y="22508"/>
                    <a:pt x="3260" y="22202"/>
                    <a:pt x="3820" y="22202"/>
                  </a:cubicBezTo>
                  <a:cubicBezTo>
                    <a:pt x="3946" y="22202"/>
                    <a:pt x="4074" y="22218"/>
                    <a:pt x="4200" y="22250"/>
                  </a:cubicBezTo>
                  <a:cubicBezTo>
                    <a:pt x="4889" y="22423"/>
                    <a:pt x="5372" y="23042"/>
                    <a:pt x="5372" y="23753"/>
                  </a:cubicBezTo>
                  <a:cubicBezTo>
                    <a:pt x="5372" y="24465"/>
                    <a:pt x="4889" y="25084"/>
                    <a:pt x="4200" y="25257"/>
                  </a:cubicBezTo>
                  <a:cubicBezTo>
                    <a:pt x="4074" y="25289"/>
                    <a:pt x="3946" y="25305"/>
                    <a:pt x="3820" y="25305"/>
                  </a:cubicBezTo>
                  <a:cubicBezTo>
                    <a:pt x="3260" y="25305"/>
                    <a:pt x="2730" y="24999"/>
                    <a:pt x="2456" y="24488"/>
                  </a:cubicBezTo>
                  <a:lnTo>
                    <a:pt x="0" y="24488"/>
                  </a:lnTo>
                  <a:lnTo>
                    <a:pt x="0" y="28511"/>
                  </a:lnTo>
                  <a:lnTo>
                    <a:pt x="2456" y="28511"/>
                  </a:lnTo>
                  <a:cubicBezTo>
                    <a:pt x="2730" y="28000"/>
                    <a:pt x="3260" y="27694"/>
                    <a:pt x="3820" y="27694"/>
                  </a:cubicBezTo>
                  <a:cubicBezTo>
                    <a:pt x="3946" y="27694"/>
                    <a:pt x="4074" y="27710"/>
                    <a:pt x="4200" y="27742"/>
                  </a:cubicBezTo>
                  <a:cubicBezTo>
                    <a:pt x="4889" y="27915"/>
                    <a:pt x="5372" y="28534"/>
                    <a:pt x="5372" y="29245"/>
                  </a:cubicBezTo>
                  <a:cubicBezTo>
                    <a:pt x="5372" y="29955"/>
                    <a:pt x="4889" y="30576"/>
                    <a:pt x="4200" y="30749"/>
                  </a:cubicBezTo>
                  <a:cubicBezTo>
                    <a:pt x="4074" y="30781"/>
                    <a:pt x="3946" y="30796"/>
                    <a:pt x="3820" y="30796"/>
                  </a:cubicBezTo>
                  <a:cubicBezTo>
                    <a:pt x="3260" y="30796"/>
                    <a:pt x="2730" y="30491"/>
                    <a:pt x="2456" y="29980"/>
                  </a:cubicBezTo>
                  <a:lnTo>
                    <a:pt x="0" y="29980"/>
                  </a:lnTo>
                  <a:lnTo>
                    <a:pt x="0" y="34003"/>
                  </a:lnTo>
                  <a:lnTo>
                    <a:pt x="2456" y="34003"/>
                  </a:lnTo>
                  <a:cubicBezTo>
                    <a:pt x="2730" y="33492"/>
                    <a:pt x="3260" y="33186"/>
                    <a:pt x="3820" y="33186"/>
                  </a:cubicBezTo>
                  <a:cubicBezTo>
                    <a:pt x="3946" y="33186"/>
                    <a:pt x="4074" y="33201"/>
                    <a:pt x="4200" y="33233"/>
                  </a:cubicBezTo>
                  <a:cubicBezTo>
                    <a:pt x="4889" y="33407"/>
                    <a:pt x="5372" y="34026"/>
                    <a:pt x="5372" y="34736"/>
                  </a:cubicBezTo>
                  <a:cubicBezTo>
                    <a:pt x="5372" y="35447"/>
                    <a:pt x="4889" y="36067"/>
                    <a:pt x="4200" y="36241"/>
                  </a:cubicBezTo>
                  <a:cubicBezTo>
                    <a:pt x="4074" y="36272"/>
                    <a:pt x="3947" y="36288"/>
                    <a:pt x="3821" y="36288"/>
                  </a:cubicBezTo>
                  <a:cubicBezTo>
                    <a:pt x="3261" y="36288"/>
                    <a:pt x="2731" y="35983"/>
                    <a:pt x="2456" y="35471"/>
                  </a:cubicBezTo>
                  <a:lnTo>
                    <a:pt x="0" y="35471"/>
                  </a:lnTo>
                  <a:lnTo>
                    <a:pt x="0" y="39494"/>
                  </a:lnTo>
                  <a:lnTo>
                    <a:pt x="2456" y="39494"/>
                  </a:lnTo>
                  <a:cubicBezTo>
                    <a:pt x="2730" y="38983"/>
                    <a:pt x="3260" y="38678"/>
                    <a:pt x="3820" y="38678"/>
                  </a:cubicBezTo>
                  <a:cubicBezTo>
                    <a:pt x="3946" y="38678"/>
                    <a:pt x="4074" y="38693"/>
                    <a:pt x="4200" y="38725"/>
                  </a:cubicBezTo>
                  <a:cubicBezTo>
                    <a:pt x="4889" y="38898"/>
                    <a:pt x="5372" y="39517"/>
                    <a:pt x="5372" y="40228"/>
                  </a:cubicBezTo>
                  <a:cubicBezTo>
                    <a:pt x="5372" y="40939"/>
                    <a:pt x="4889" y="41559"/>
                    <a:pt x="4200" y="41732"/>
                  </a:cubicBezTo>
                  <a:cubicBezTo>
                    <a:pt x="4074" y="41764"/>
                    <a:pt x="3947" y="41779"/>
                    <a:pt x="3821" y="41779"/>
                  </a:cubicBezTo>
                  <a:cubicBezTo>
                    <a:pt x="3261" y="41779"/>
                    <a:pt x="2731" y="41474"/>
                    <a:pt x="2456" y="40963"/>
                  </a:cubicBezTo>
                  <a:lnTo>
                    <a:pt x="0" y="40963"/>
                  </a:lnTo>
                  <a:lnTo>
                    <a:pt x="0" y="44986"/>
                  </a:lnTo>
                  <a:lnTo>
                    <a:pt x="2456" y="44986"/>
                  </a:lnTo>
                  <a:cubicBezTo>
                    <a:pt x="2731" y="44474"/>
                    <a:pt x="3261" y="44169"/>
                    <a:pt x="3822" y="44169"/>
                  </a:cubicBezTo>
                  <a:cubicBezTo>
                    <a:pt x="3948" y="44169"/>
                    <a:pt x="4074" y="44184"/>
                    <a:pt x="4200" y="44216"/>
                  </a:cubicBezTo>
                  <a:cubicBezTo>
                    <a:pt x="4889" y="44390"/>
                    <a:pt x="5372" y="45009"/>
                    <a:pt x="5372" y="45720"/>
                  </a:cubicBezTo>
                  <a:cubicBezTo>
                    <a:pt x="5372" y="46431"/>
                    <a:pt x="4889" y="47051"/>
                    <a:pt x="4200" y="47224"/>
                  </a:cubicBezTo>
                  <a:cubicBezTo>
                    <a:pt x="4074" y="47256"/>
                    <a:pt x="3947" y="47271"/>
                    <a:pt x="3821" y="47271"/>
                  </a:cubicBezTo>
                  <a:cubicBezTo>
                    <a:pt x="3261" y="47271"/>
                    <a:pt x="2731" y="46966"/>
                    <a:pt x="2456" y="46455"/>
                  </a:cubicBezTo>
                  <a:lnTo>
                    <a:pt x="0" y="46455"/>
                  </a:lnTo>
                  <a:lnTo>
                    <a:pt x="0" y="50478"/>
                  </a:lnTo>
                  <a:lnTo>
                    <a:pt x="2456" y="50478"/>
                  </a:lnTo>
                  <a:cubicBezTo>
                    <a:pt x="2730" y="49967"/>
                    <a:pt x="3260" y="49661"/>
                    <a:pt x="3820" y="49661"/>
                  </a:cubicBezTo>
                  <a:cubicBezTo>
                    <a:pt x="3946" y="49661"/>
                    <a:pt x="4074" y="49676"/>
                    <a:pt x="4200" y="49708"/>
                  </a:cubicBezTo>
                  <a:cubicBezTo>
                    <a:pt x="4889" y="49882"/>
                    <a:pt x="5372" y="50501"/>
                    <a:pt x="5372" y="51212"/>
                  </a:cubicBezTo>
                  <a:cubicBezTo>
                    <a:pt x="5372" y="51922"/>
                    <a:pt x="4889" y="52543"/>
                    <a:pt x="4200" y="52716"/>
                  </a:cubicBezTo>
                  <a:cubicBezTo>
                    <a:pt x="4074" y="52747"/>
                    <a:pt x="3947" y="52763"/>
                    <a:pt x="3821" y="52763"/>
                  </a:cubicBezTo>
                  <a:cubicBezTo>
                    <a:pt x="3261" y="52763"/>
                    <a:pt x="2731" y="52458"/>
                    <a:pt x="2456" y="51947"/>
                  </a:cubicBezTo>
                  <a:lnTo>
                    <a:pt x="0" y="51947"/>
                  </a:lnTo>
                  <a:lnTo>
                    <a:pt x="0" y="55969"/>
                  </a:lnTo>
                  <a:lnTo>
                    <a:pt x="2456" y="55969"/>
                  </a:lnTo>
                  <a:cubicBezTo>
                    <a:pt x="2731" y="55457"/>
                    <a:pt x="3261" y="55152"/>
                    <a:pt x="3821" y="55152"/>
                  </a:cubicBezTo>
                  <a:cubicBezTo>
                    <a:pt x="3947" y="55152"/>
                    <a:pt x="4074" y="55167"/>
                    <a:pt x="4200" y="55199"/>
                  </a:cubicBezTo>
                  <a:cubicBezTo>
                    <a:pt x="4889" y="55372"/>
                    <a:pt x="5372" y="55992"/>
                    <a:pt x="5372" y="56703"/>
                  </a:cubicBezTo>
                  <a:cubicBezTo>
                    <a:pt x="5372" y="57414"/>
                    <a:pt x="4889" y="58034"/>
                    <a:pt x="4200" y="58207"/>
                  </a:cubicBezTo>
                  <a:cubicBezTo>
                    <a:pt x="4074" y="58239"/>
                    <a:pt x="3947" y="58254"/>
                    <a:pt x="3821" y="58254"/>
                  </a:cubicBezTo>
                  <a:cubicBezTo>
                    <a:pt x="3261" y="58254"/>
                    <a:pt x="2731" y="57949"/>
                    <a:pt x="2456" y="57437"/>
                  </a:cubicBezTo>
                  <a:lnTo>
                    <a:pt x="0" y="57437"/>
                  </a:lnTo>
                  <a:lnTo>
                    <a:pt x="0" y="61461"/>
                  </a:lnTo>
                  <a:lnTo>
                    <a:pt x="2456" y="61461"/>
                  </a:lnTo>
                  <a:cubicBezTo>
                    <a:pt x="2731" y="60949"/>
                    <a:pt x="3261" y="60644"/>
                    <a:pt x="3821" y="60644"/>
                  </a:cubicBezTo>
                  <a:cubicBezTo>
                    <a:pt x="3947" y="60644"/>
                    <a:pt x="4074" y="60659"/>
                    <a:pt x="4200" y="60691"/>
                  </a:cubicBezTo>
                  <a:cubicBezTo>
                    <a:pt x="4889" y="60864"/>
                    <a:pt x="5372" y="61484"/>
                    <a:pt x="5372" y="62195"/>
                  </a:cubicBezTo>
                  <a:cubicBezTo>
                    <a:pt x="5372" y="62906"/>
                    <a:pt x="4889" y="63526"/>
                    <a:pt x="4200" y="63699"/>
                  </a:cubicBezTo>
                  <a:cubicBezTo>
                    <a:pt x="4074" y="63731"/>
                    <a:pt x="3947" y="63746"/>
                    <a:pt x="3821" y="63746"/>
                  </a:cubicBezTo>
                  <a:cubicBezTo>
                    <a:pt x="3261" y="63746"/>
                    <a:pt x="2731" y="63441"/>
                    <a:pt x="2456" y="62929"/>
                  </a:cubicBezTo>
                  <a:lnTo>
                    <a:pt x="0" y="62929"/>
                  </a:lnTo>
                  <a:lnTo>
                    <a:pt x="0" y="66953"/>
                  </a:lnTo>
                  <a:lnTo>
                    <a:pt x="2456" y="66953"/>
                  </a:lnTo>
                  <a:cubicBezTo>
                    <a:pt x="2731" y="66441"/>
                    <a:pt x="3261" y="66135"/>
                    <a:pt x="3821" y="66135"/>
                  </a:cubicBezTo>
                  <a:cubicBezTo>
                    <a:pt x="3947" y="66135"/>
                    <a:pt x="4074" y="66151"/>
                    <a:pt x="4200" y="66182"/>
                  </a:cubicBezTo>
                  <a:cubicBezTo>
                    <a:pt x="4889" y="66356"/>
                    <a:pt x="5372" y="66976"/>
                    <a:pt x="5372" y="67687"/>
                  </a:cubicBezTo>
                  <a:cubicBezTo>
                    <a:pt x="5372" y="68397"/>
                    <a:pt x="4889" y="69018"/>
                    <a:pt x="4200" y="69191"/>
                  </a:cubicBezTo>
                  <a:cubicBezTo>
                    <a:pt x="4074" y="69223"/>
                    <a:pt x="3947" y="69238"/>
                    <a:pt x="3821" y="69238"/>
                  </a:cubicBezTo>
                  <a:cubicBezTo>
                    <a:pt x="3261" y="69238"/>
                    <a:pt x="2731" y="68933"/>
                    <a:pt x="2456" y="68421"/>
                  </a:cubicBezTo>
                  <a:lnTo>
                    <a:pt x="0" y="68421"/>
                  </a:lnTo>
                  <a:lnTo>
                    <a:pt x="0" y="72443"/>
                  </a:lnTo>
                  <a:lnTo>
                    <a:pt x="2456" y="72443"/>
                  </a:lnTo>
                  <a:cubicBezTo>
                    <a:pt x="2731" y="71932"/>
                    <a:pt x="3261" y="71627"/>
                    <a:pt x="3821" y="71627"/>
                  </a:cubicBezTo>
                  <a:cubicBezTo>
                    <a:pt x="3947" y="71627"/>
                    <a:pt x="4074" y="71642"/>
                    <a:pt x="4200" y="71674"/>
                  </a:cubicBezTo>
                  <a:cubicBezTo>
                    <a:pt x="4889" y="71847"/>
                    <a:pt x="5372" y="72468"/>
                    <a:pt x="5372" y="73178"/>
                  </a:cubicBezTo>
                  <a:cubicBezTo>
                    <a:pt x="5372" y="73889"/>
                    <a:pt x="4889" y="74509"/>
                    <a:pt x="4200" y="74683"/>
                  </a:cubicBezTo>
                  <a:cubicBezTo>
                    <a:pt x="4074" y="74714"/>
                    <a:pt x="3947" y="74730"/>
                    <a:pt x="3821" y="74730"/>
                  </a:cubicBezTo>
                  <a:cubicBezTo>
                    <a:pt x="3261" y="74730"/>
                    <a:pt x="2731" y="74424"/>
                    <a:pt x="2456" y="73912"/>
                  </a:cubicBezTo>
                  <a:lnTo>
                    <a:pt x="0" y="73912"/>
                  </a:lnTo>
                  <a:lnTo>
                    <a:pt x="0" y="77936"/>
                  </a:lnTo>
                  <a:lnTo>
                    <a:pt x="2456" y="77936"/>
                  </a:lnTo>
                  <a:cubicBezTo>
                    <a:pt x="2731" y="77425"/>
                    <a:pt x="3261" y="77119"/>
                    <a:pt x="3822" y="77119"/>
                  </a:cubicBezTo>
                  <a:cubicBezTo>
                    <a:pt x="3948" y="77119"/>
                    <a:pt x="4074" y="77134"/>
                    <a:pt x="4200" y="77166"/>
                  </a:cubicBezTo>
                  <a:cubicBezTo>
                    <a:pt x="4889" y="77340"/>
                    <a:pt x="5372" y="77959"/>
                    <a:pt x="5372" y="78670"/>
                  </a:cubicBezTo>
                  <a:cubicBezTo>
                    <a:pt x="5372" y="79381"/>
                    <a:pt x="4889" y="80001"/>
                    <a:pt x="4200" y="80174"/>
                  </a:cubicBezTo>
                  <a:cubicBezTo>
                    <a:pt x="4074" y="80206"/>
                    <a:pt x="3947" y="80221"/>
                    <a:pt x="3821" y="80221"/>
                  </a:cubicBezTo>
                  <a:cubicBezTo>
                    <a:pt x="3261" y="80221"/>
                    <a:pt x="2731" y="79916"/>
                    <a:pt x="2456" y="79404"/>
                  </a:cubicBezTo>
                  <a:lnTo>
                    <a:pt x="0" y="79404"/>
                  </a:lnTo>
                  <a:lnTo>
                    <a:pt x="0" y="83427"/>
                  </a:lnTo>
                  <a:lnTo>
                    <a:pt x="2456" y="83427"/>
                  </a:lnTo>
                  <a:cubicBezTo>
                    <a:pt x="2731" y="82915"/>
                    <a:pt x="3261" y="82609"/>
                    <a:pt x="3821" y="82609"/>
                  </a:cubicBezTo>
                  <a:cubicBezTo>
                    <a:pt x="3947" y="82609"/>
                    <a:pt x="4074" y="82625"/>
                    <a:pt x="4200" y="82656"/>
                  </a:cubicBezTo>
                  <a:cubicBezTo>
                    <a:pt x="4890" y="82830"/>
                    <a:pt x="5372" y="83450"/>
                    <a:pt x="5372" y="84161"/>
                  </a:cubicBezTo>
                  <a:cubicBezTo>
                    <a:pt x="5372" y="84871"/>
                    <a:pt x="4890" y="85492"/>
                    <a:pt x="4200" y="85665"/>
                  </a:cubicBezTo>
                  <a:cubicBezTo>
                    <a:pt x="4074" y="85697"/>
                    <a:pt x="3947" y="85712"/>
                    <a:pt x="3821" y="85712"/>
                  </a:cubicBezTo>
                  <a:cubicBezTo>
                    <a:pt x="3261" y="85712"/>
                    <a:pt x="2731" y="85407"/>
                    <a:pt x="2456" y="84896"/>
                  </a:cubicBezTo>
                  <a:lnTo>
                    <a:pt x="0" y="84896"/>
                  </a:lnTo>
                  <a:lnTo>
                    <a:pt x="0" y="88918"/>
                  </a:lnTo>
                  <a:lnTo>
                    <a:pt x="2456" y="88918"/>
                  </a:lnTo>
                  <a:cubicBezTo>
                    <a:pt x="2731" y="88407"/>
                    <a:pt x="3261" y="88102"/>
                    <a:pt x="3821" y="88102"/>
                  </a:cubicBezTo>
                  <a:cubicBezTo>
                    <a:pt x="3946" y="88102"/>
                    <a:pt x="4073" y="88117"/>
                    <a:pt x="4199" y="88149"/>
                  </a:cubicBezTo>
                  <a:cubicBezTo>
                    <a:pt x="4889" y="88322"/>
                    <a:pt x="5371" y="88942"/>
                    <a:pt x="5371" y="89652"/>
                  </a:cubicBezTo>
                  <a:cubicBezTo>
                    <a:pt x="5371" y="90363"/>
                    <a:pt x="4889" y="90983"/>
                    <a:pt x="4199" y="91157"/>
                  </a:cubicBezTo>
                  <a:cubicBezTo>
                    <a:pt x="4073" y="91188"/>
                    <a:pt x="3946" y="91204"/>
                    <a:pt x="3821" y="91204"/>
                  </a:cubicBezTo>
                  <a:cubicBezTo>
                    <a:pt x="3261" y="91204"/>
                    <a:pt x="2731" y="90899"/>
                    <a:pt x="2456" y="90387"/>
                  </a:cubicBezTo>
                  <a:lnTo>
                    <a:pt x="0" y="90387"/>
                  </a:lnTo>
                  <a:lnTo>
                    <a:pt x="0" y="97420"/>
                  </a:lnTo>
                  <a:lnTo>
                    <a:pt x="168704" y="97420"/>
                  </a:lnTo>
                  <a:lnTo>
                    <a:pt x="16870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5" name="Google Shape;355;p34"/>
            <p:cNvSpPr/>
            <p:nvPr/>
          </p:nvSpPr>
          <p:spPr>
            <a:xfrm>
              <a:off x="1832850" y="5295600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3"/>
                  </a:lnTo>
                  <a:lnTo>
                    <a:pt x="163425" y="3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6" name="Google Shape;356;p34"/>
            <p:cNvSpPr/>
            <p:nvPr/>
          </p:nvSpPr>
          <p:spPr>
            <a:xfrm>
              <a:off x="1832850" y="515777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7" name="Google Shape;357;p34"/>
            <p:cNvSpPr/>
            <p:nvPr/>
          </p:nvSpPr>
          <p:spPr>
            <a:xfrm>
              <a:off x="1832850" y="5019975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8" name="Google Shape;358;p34"/>
            <p:cNvSpPr/>
            <p:nvPr/>
          </p:nvSpPr>
          <p:spPr>
            <a:xfrm>
              <a:off x="1832850" y="48822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9" name="Google Shape;359;p34"/>
            <p:cNvSpPr/>
            <p:nvPr/>
          </p:nvSpPr>
          <p:spPr>
            <a:xfrm>
              <a:off x="1832850" y="47444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0" name="Google Shape;360;p34"/>
            <p:cNvSpPr/>
            <p:nvPr/>
          </p:nvSpPr>
          <p:spPr>
            <a:xfrm>
              <a:off x="1832850" y="4606625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3"/>
                  </a:lnTo>
                  <a:lnTo>
                    <a:pt x="163425" y="3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1" name="Google Shape;361;p34"/>
            <p:cNvSpPr/>
            <p:nvPr/>
          </p:nvSpPr>
          <p:spPr>
            <a:xfrm>
              <a:off x="1832850" y="44688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2" name="Google Shape;362;p34"/>
            <p:cNvSpPr/>
            <p:nvPr/>
          </p:nvSpPr>
          <p:spPr>
            <a:xfrm>
              <a:off x="1832850" y="4331000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3" name="Google Shape;363;p34"/>
            <p:cNvSpPr/>
            <p:nvPr/>
          </p:nvSpPr>
          <p:spPr>
            <a:xfrm>
              <a:off x="1832850" y="4193225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4" name="Google Shape;364;p34"/>
            <p:cNvSpPr/>
            <p:nvPr/>
          </p:nvSpPr>
          <p:spPr>
            <a:xfrm>
              <a:off x="1832850" y="40554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5" name="Google Shape;365;p34"/>
            <p:cNvSpPr/>
            <p:nvPr/>
          </p:nvSpPr>
          <p:spPr>
            <a:xfrm>
              <a:off x="1832850" y="39176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6" name="Google Shape;366;p34"/>
            <p:cNvSpPr/>
            <p:nvPr/>
          </p:nvSpPr>
          <p:spPr>
            <a:xfrm>
              <a:off x="1832850" y="37798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7" name="Google Shape;367;p34"/>
            <p:cNvSpPr/>
            <p:nvPr/>
          </p:nvSpPr>
          <p:spPr>
            <a:xfrm>
              <a:off x="1832850" y="36420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8" name="Google Shape;368;p34"/>
            <p:cNvSpPr/>
            <p:nvPr/>
          </p:nvSpPr>
          <p:spPr>
            <a:xfrm>
              <a:off x="1832850" y="3504250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9" name="Google Shape;369;p34"/>
            <p:cNvSpPr/>
            <p:nvPr/>
          </p:nvSpPr>
          <p:spPr>
            <a:xfrm>
              <a:off x="1832850" y="3366425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23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370" name="Google Shape;370;p34"/>
          <p:cNvSpPr txBox="1">
            <a:spLocks noGrp="1"/>
          </p:cNvSpPr>
          <p:nvPr>
            <p:ph type="title" idx="2" hasCustomPrompt="1"/>
          </p:nvPr>
        </p:nvSpPr>
        <p:spPr>
          <a:xfrm>
            <a:off x="6670533" y="937467"/>
            <a:ext cx="1950800" cy="135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0"/>
              <a:buNone/>
              <a:defRPr sz="120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0"/>
              <a:buNone/>
              <a:defRPr sz="120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0"/>
              <a:buNone/>
              <a:defRPr sz="120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0"/>
              <a:buNone/>
              <a:defRPr sz="120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0"/>
              <a:buNone/>
              <a:defRPr sz="120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0"/>
              <a:buNone/>
              <a:defRPr sz="120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0"/>
              <a:buNone/>
              <a:defRPr sz="120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0"/>
              <a:buNone/>
              <a:defRPr sz="120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9000"/>
              <a:buNone/>
              <a:defRPr sz="12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12268715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bg>
      <p:bgPr>
        <a:solidFill>
          <a:schemeClr val="dk2"/>
        </a:solidFill>
        <a:effectLst/>
      </p:bgPr>
    </p:bg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5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73" name="Google Shape;373;p35"/>
          <p:cNvGrpSpPr/>
          <p:nvPr/>
        </p:nvGrpSpPr>
        <p:grpSpPr>
          <a:xfrm rot="-59963">
            <a:off x="1674946" y="959011"/>
            <a:ext cx="8842109" cy="4939979"/>
            <a:chOff x="1619054" y="2953626"/>
            <a:chExt cx="4381243" cy="2529997"/>
          </a:xfrm>
        </p:grpSpPr>
        <p:sp>
          <p:nvSpPr>
            <p:cNvPr id="374" name="Google Shape;374;p35"/>
            <p:cNvSpPr/>
            <p:nvPr/>
          </p:nvSpPr>
          <p:spPr>
            <a:xfrm>
              <a:off x="1619054" y="2953626"/>
              <a:ext cx="4381243" cy="2529997"/>
            </a:xfrm>
            <a:custGeom>
              <a:avLst/>
              <a:gdLst/>
              <a:ahLst/>
              <a:cxnLst/>
              <a:rect l="l" t="t" r="r" b="b"/>
              <a:pathLst>
                <a:path w="168704" h="97420" extrusionOk="0">
                  <a:moveTo>
                    <a:pt x="0" y="1"/>
                  </a:moveTo>
                  <a:lnTo>
                    <a:pt x="0" y="6544"/>
                  </a:lnTo>
                  <a:lnTo>
                    <a:pt x="2456" y="6544"/>
                  </a:lnTo>
                  <a:cubicBezTo>
                    <a:pt x="2731" y="6033"/>
                    <a:pt x="3261" y="5728"/>
                    <a:pt x="3821" y="5728"/>
                  </a:cubicBezTo>
                  <a:cubicBezTo>
                    <a:pt x="3947" y="5728"/>
                    <a:pt x="4074" y="5743"/>
                    <a:pt x="4200" y="5775"/>
                  </a:cubicBezTo>
                  <a:cubicBezTo>
                    <a:pt x="4889" y="5948"/>
                    <a:pt x="5371" y="6568"/>
                    <a:pt x="5371" y="7279"/>
                  </a:cubicBezTo>
                  <a:cubicBezTo>
                    <a:pt x="5371" y="7990"/>
                    <a:pt x="4889" y="8609"/>
                    <a:pt x="4200" y="8782"/>
                  </a:cubicBezTo>
                  <a:cubicBezTo>
                    <a:pt x="4074" y="8814"/>
                    <a:pt x="3946" y="8830"/>
                    <a:pt x="3820" y="8830"/>
                  </a:cubicBezTo>
                  <a:cubicBezTo>
                    <a:pt x="3260" y="8830"/>
                    <a:pt x="2730" y="8524"/>
                    <a:pt x="2456" y="8013"/>
                  </a:cubicBezTo>
                  <a:lnTo>
                    <a:pt x="0" y="8013"/>
                  </a:lnTo>
                  <a:lnTo>
                    <a:pt x="0" y="12036"/>
                  </a:lnTo>
                  <a:lnTo>
                    <a:pt x="2456" y="12036"/>
                  </a:lnTo>
                  <a:cubicBezTo>
                    <a:pt x="2731" y="11524"/>
                    <a:pt x="3261" y="11219"/>
                    <a:pt x="3821" y="11219"/>
                  </a:cubicBezTo>
                  <a:cubicBezTo>
                    <a:pt x="3947" y="11219"/>
                    <a:pt x="4074" y="11235"/>
                    <a:pt x="4200" y="11266"/>
                  </a:cubicBezTo>
                  <a:cubicBezTo>
                    <a:pt x="4889" y="11440"/>
                    <a:pt x="5372" y="12060"/>
                    <a:pt x="5372" y="12771"/>
                  </a:cubicBezTo>
                  <a:cubicBezTo>
                    <a:pt x="5372" y="13481"/>
                    <a:pt x="4889" y="14101"/>
                    <a:pt x="4200" y="14274"/>
                  </a:cubicBezTo>
                  <a:cubicBezTo>
                    <a:pt x="4074" y="14306"/>
                    <a:pt x="3946" y="14321"/>
                    <a:pt x="3820" y="14321"/>
                  </a:cubicBezTo>
                  <a:cubicBezTo>
                    <a:pt x="3260" y="14321"/>
                    <a:pt x="2730" y="14016"/>
                    <a:pt x="2456" y="13505"/>
                  </a:cubicBezTo>
                  <a:lnTo>
                    <a:pt x="0" y="13505"/>
                  </a:lnTo>
                  <a:lnTo>
                    <a:pt x="0" y="17527"/>
                  </a:lnTo>
                  <a:lnTo>
                    <a:pt x="2456" y="17527"/>
                  </a:lnTo>
                  <a:cubicBezTo>
                    <a:pt x="2730" y="17016"/>
                    <a:pt x="3260" y="16711"/>
                    <a:pt x="3820" y="16711"/>
                  </a:cubicBezTo>
                  <a:cubicBezTo>
                    <a:pt x="3946" y="16711"/>
                    <a:pt x="4074" y="16726"/>
                    <a:pt x="4200" y="16758"/>
                  </a:cubicBezTo>
                  <a:cubicBezTo>
                    <a:pt x="4889" y="16931"/>
                    <a:pt x="5372" y="17552"/>
                    <a:pt x="5372" y="18262"/>
                  </a:cubicBezTo>
                  <a:cubicBezTo>
                    <a:pt x="5372" y="18973"/>
                    <a:pt x="4889" y="19592"/>
                    <a:pt x="4200" y="19766"/>
                  </a:cubicBezTo>
                  <a:cubicBezTo>
                    <a:pt x="4074" y="19798"/>
                    <a:pt x="3946" y="19813"/>
                    <a:pt x="3820" y="19813"/>
                  </a:cubicBezTo>
                  <a:cubicBezTo>
                    <a:pt x="3260" y="19813"/>
                    <a:pt x="2730" y="19507"/>
                    <a:pt x="2456" y="18996"/>
                  </a:cubicBezTo>
                  <a:lnTo>
                    <a:pt x="0" y="18996"/>
                  </a:lnTo>
                  <a:lnTo>
                    <a:pt x="0" y="23019"/>
                  </a:lnTo>
                  <a:lnTo>
                    <a:pt x="2456" y="23019"/>
                  </a:lnTo>
                  <a:cubicBezTo>
                    <a:pt x="2730" y="22508"/>
                    <a:pt x="3260" y="22202"/>
                    <a:pt x="3820" y="22202"/>
                  </a:cubicBezTo>
                  <a:cubicBezTo>
                    <a:pt x="3946" y="22202"/>
                    <a:pt x="4074" y="22218"/>
                    <a:pt x="4200" y="22250"/>
                  </a:cubicBezTo>
                  <a:cubicBezTo>
                    <a:pt x="4889" y="22423"/>
                    <a:pt x="5372" y="23042"/>
                    <a:pt x="5372" y="23753"/>
                  </a:cubicBezTo>
                  <a:cubicBezTo>
                    <a:pt x="5372" y="24465"/>
                    <a:pt x="4889" y="25084"/>
                    <a:pt x="4200" y="25257"/>
                  </a:cubicBezTo>
                  <a:cubicBezTo>
                    <a:pt x="4074" y="25289"/>
                    <a:pt x="3946" y="25305"/>
                    <a:pt x="3820" y="25305"/>
                  </a:cubicBezTo>
                  <a:cubicBezTo>
                    <a:pt x="3260" y="25305"/>
                    <a:pt x="2730" y="24999"/>
                    <a:pt x="2456" y="24488"/>
                  </a:cubicBezTo>
                  <a:lnTo>
                    <a:pt x="0" y="24488"/>
                  </a:lnTo>
                  <a:lnTo>
                    <a:pt x="0" y="28511"/>
                  </a:lnTo>
                  <a:lnTo>
                    <a:pt x="2456" y="28511"/>
                  </a:lnTo>
                  <a:cubicBezTo>
                    <a:pt x="2730" y="28000"/>
                    <a:pt x="3260" y="27694"/>
                    <a:pt x="3820" y="27694"/>
                  </a:cubicBezTo>
                  <a:cubicBezTo>
                    <a:pt x="3946" y="27694"/>
                    <a:pt x="4074" y="27710"/>
                    <a:pt x="4200" y="27742"/>
                  </a:cubicBezTo>
                  <a:cubicBezTo>
                    <a:pt x="4889" y="27915"/>
                    <a:pt x="5372" y="28534"/>
                    <a:pt x="5372" y="29245"/>
                  </a:cubicBezTo>
                  <a:cubicBezTo>
                    <a:pt x="5372" y="29955"/>
                    <a:pt x="4889" y="30576"/>
                    <a:pt x="4200" y="30749"/>
                  </a:cubicBezTo>
                  <a:cubicBezTo>
                    <a:pt x="4074" y="30781"/>
                    <a:pt x="3946" y="30796"/>
                    <a:pt x="3820" y="30796"/>
                  </a:cubicBezTo>
                  <a:cubicBezTo>
                    <a:pt x="3260" y="30796"/>
                    <a:pt x="2730" y="30491"/>
                    <a:pt x="2456" y="29980"/>
                  </a:cubicBezTo>
                  <a:lnTo>
                    <a:pt x="0" y="29980"/>
                  </a:lnTo>
                  <a:lnTo>
                    <a:pt x="0" y="34003"/>
                  </a:lnTo>
                  <a:lnTo>
                    <a:pt x="2456" y="34003"/>
                  </a:lnTo>
                  <a:cubicBezTo>
                    <a:pt x="2730" y="33492"/>
                    <a:pt x="3260" y="33186"/>
                    <a:pt x="3820" y="33186"/>
                  </a:cubicBezTo>
                  <a:cubicBezTo>
                    <a:pt x="3946" y="33186"/>
                    <a:pt x="4074" y="33201"/>
                    <a:pt x="4200" y="33233"/>
                  </a:cubicBezTo>
                  <a:cubicBezTo>
                    <a:pt x="4889" y="33407"/>
                    <a:pt x="5372" y="34026"/>
                    <a:pt x="5372" y="34736"/>
                  </a:cubicBezTo>
                  <a:cubicBezTo>
                    <a:pt x="5372" y="35447"/>
                    <a:pt x="4889" y="36067"/>
                    <a:pt x="4200" y="36241"/>
                  </a:cubicBezTo>
                  <a:cubicBezTo>
                    <a:pt x="4074" y="36272"/>
                    <a:pt x="3947" y="36288"/>
                    <a:pt x="3821" y="36288"/>
                  </a:cubicBezTo>
                  <a:cubicBezTo>
                    <a:pt x="3261" y="36288"/>
                    <a:pt x="2731" y="35983"/>
                    <a:pt x="2456" y="35471"/>
                  </a:cubicBezTo>
                  <a:lnTo>
                    <a:pt x="0" y="35471"/>
                  </a:lnTo>
                  <a:lnTo>
                    <a:pt x="0" y="39494"/>
                  </a:lnTo>
                  <a:lnTo>
                    <a:pt x="2456" y="39494"/>
                  </a:lnTo>
                  <a:cubicBezTo>
                    <a:pt x="2730" y="38983"/>
                    <a:pt x="3260" y="38678"/>
                    <a:pt x="3820" y="38678"/>
                  </a:cubicBezTo>
                  <a:cubicBezTo>
                    <a:pt x="3946" y="38678"/>
                    <a:pt x="4074" y="38693"/>
                    <a:pt x="4200" y="38725"/>
                  </a:cubicBezTo>
                  <a:cubicBezTo>
                    <a:pt x="4889" y="38898"/>
                    <a:pt x="5372" y="39517"/>
                    <a:pt x="5372" y="40228"/>
                  </a:cubicBezTo>
                  <a:cubicBezTo>
                    <a:pt x="5372" y="40939"/>
                    <a:pt x="4889" y="41559"/>
                    <a:pt x="4200" y="41732"/>
                  </a:cubicBezTo>
                  <a:cubicBezTo>
                    <a:pt x="4074" y="41764"/>
                    <a:pt x="3947" y="41779"/>
                    <a:pt x="3821" y="41779"/>
                  </a:cubicBezTo>
                  <a:cubicBezTo>
                    <a:pt x="3261" y="41779"/>
                    <a:pt x="2731" y="41474"/>
                    <a:pt x="2456" y="40963"/>
                  </a:cubicBezTo>
                  <a:lnTo>
                    <a:pt x="0" y="40963"/>
                  </a:lnTo>
                  <a:lnTo>
                    <a:pt x="0" y="44986"/>
                  </a:lnTo>
                  <a:lnTo>
                    <a:pt x="2456" y="44986"/>
                  </a:lnTo>
                  <a:cubicBezTo>
                    <a:pt x="2731" y="44474"/>
                    <a:pt x="3261" y="44169"/>
                    <a:pt x="3822" y="44169"/>
                  </a:cubicBezTo>
                  <a:cubicBezTo>
                    <a:pt x="3948" y="44169"/>
                    <a:pt x="4074" y="44184"/>
                    <a:pt x="4200" y="44216"/>
                  </a:cubicBezTo>
                  <a:cubicBezTo>
                    <a:pt x="4889" y="44390"/>
                    <a:pt x="5372" y="45009"/>
                    <a:pt x="5372" y="45720"/>
                  </a:cubicBezTo>
                  <a:cubicBezTo>
                    <a:pt x="5372" y="46431"/>
                    <a:pt x="4889" y="47051"/>
                    <a:pt x="4200" y="47224"/>
                  </a:cubicBezTo>
                  <a:cubicBezTo>
                    <a:pt x="4074" y="47256"/>
                    <a:pt x="3947" y="47271"/>
                    <a:pt x="3821" y="47271"/>
                  </a:cubicBezTo>
                  <a:cubicBezTo>
                    <a:pt x="3261" y="47271"/>
                    <a:pt x="2731" y="46966"/>
                    <a:pt x="2456" y="46455"/>
                  </a:cubicBezTo>
                  <a:lnTo>
                    <a:pt x="0" y="46455"/>
                  </a:lnTo>
                  <a:lnTo>
                    <a:pt x="0" y="50478"/>
                  </a:lnTo>
                  <a:lnTo>
                    <a:pt x="2456" y="50478"/>
                  </a:lnTo>
                  <a:cubicBezTo>
                    <a:pt x="2730" y="49967"/>
                    <a:pt x="3260" y="49661"/>
                    <a:pt x="3820" y="49661"/>
                  </a:cubicBezTo>
                  <a:cubicBezTo>
                    <a:pt x="3946" y="49661"/>
                    <a:pt x="4074" y="49676"/>
                    <a:pt x="4200" y="49708"/>
                  </a:cubicBezTo>
                  <a:cubicBezTo>
                    <a:pt x="4889" y="49882"/>
                    <a:pt x="5372" y="50501"/>
                    <a:pt x="5372" y="51212"/>
                  </a:cubicBezTo>
                  <a:cubicBezTo>
                    <a:pt x="5372" y="51922"/>
                    <a:pt x="4889" y="52543"/>
                    <a:pt x="4200" y="52716"/>
                  </a:cubicBezTo>
                  <a:cubicBezTo>
                    <a:pt x="4074" y="52747"/>
                    <a:pt x="3947" y="52763"/>
                    <a:pt x="3821" y="52763"/>
                  </a:cubicBezTo>
                  <a:cubicBezTo>
                    <a:pt x="3261" y="52763"/>
                    <a:pt x="2731" y="52458"/>
                    <a:pt x="2456" y="51947"/>
                  </a:cubicBezTo>
                  <a:lnTo>
                    <a:pt x="0" y="51947"/>
                  </a:lnTo>
                  <a:lnTo>
                    <a:pt x="0" y="55969"/>
                  </a:lnTo>
                  <a:lnTo>
                    <a:pt x="2456" y="55969"/>
                  </a:lnTo>
                  <a:cubicBezTo>
                    <a:pt x="2731" y="55457"/>
                    <a:pt x="3261" y="55152"/>
                    <a:pt x="3821" y="55152"/>
                  </a:cubicBezTo>
                  <a:cubicBezTo>
                    <a:pt x="3947" y="55152"/>
                    <a:pt x="4074" y="55167"/>
                    <a:pt x="4200" y="55199"/>
                  </a:cubicBezTo>
                  <a:cubicBezTo>
                    <a:pt x="4889" y="55372"/>
                    <a:pt x="5372" y="55992"/>
                    <a:pt x="5372" y="56703"/>
                  </a:cubicBezTo>
                  <a:cubicBezTo>
                    <a:pt x="5372" y="57414"/>
                    <a:pt x="4889" y="58034"/>
                    <a:pt x="4200" y="58207"/>
                  </a:cubicBezTo>
                  <a:cubicBezTo>
                    <a:pt x="4074" y="58239"/>
                    <a:pt x="3947" y="58254"/>
                    <a:pt x="3821" y="58254"/>
                  </a:cubicBezTo>
                  <a:cubicBezTo>
                    <a:pt x="3261" y="58254"/>
                    <a:pt x="2731" y="57949"/>
                    <a:pt x="2456" y="57437"/>
                  </a:cubicBezTo>
                  <a:lnTo>
                    <a:pt x="0" y="57437"/>
                  </a:lnTo>
                  <a:lnTo>
                    <a:pt x="0" y="61461"/>
                  </a:lnTo>
                  <a:lnTo>
                    <a:pt x="2456" y="61461"/>
                  </a:lnTo>
                  <a:cubicBezTo>
                    <a:pt x="2731" y="60949"/>
                    <a:pt x="3261" y="60644"/>
                    <a:pt x="3821" y="60644"/>
                  </a:cubicBezTo>
                  <a:cubicBezTo>
                    <a:pt x="3947" y="60644"/>
                    <a:pt x="4074" y="60659"/>
                    <a:pt x="4200" y="60691"/>
                  </a:cubicBezTo>
                  <a:cubicBezTo>
                    <a:pt x="4889" y="60864"/>
                    <a:pt x="5372" y="61484"/>
                    <a:pt x="5372" y="62195"/>
                  </a:cubicBezTo>
                  <a:cubicBezTo>
                    <a:pt x="5372" y="62906"/>
                    <a:pt x="4889" y="63526"/>
                    <a:pt x="4200" y="63699"/>
                  </a:cubicBezTo>
                  <a:cubicBezTo>
                    <a:pt x="4074" y="63731"/>
                    <a:pt x="3947" y="63746"/>
                    <a:pt x="3821" y="63746"/>
                  </a:cubicBezTo>
                  <a:cubicBezTo>
                    <a:pt x="3261" y="63746"/>
                    <a:pt x="2731" y="63441"/>
                    <a:pt x="2456" y="62929"/>
                  </a:cubicBezTo>
                  <a:lnTo>
                    <a:pt x="0" y="62929"/>
                  </a:lnTo>
                  <a:lnTo>
                    <a:pt x="0" y="66953"/>
                  </a:lnTo>
                  <a:lnTo>
                    <a:pt x="2456" y="66953"/>
                  </a:lnTo>
                  <a:cubicBezTo>
                    <a:pt x="2731" y="66441"/>
                    <a:pt x="3261" y="66135"/>
                    <a:pt x="3821" y="66135"/>
                  </a:cubicBezTo>
                  <a:cubicBezTo>
                    <a:pt x="3947" y="66135"/>
                    <a:pt x="4074" y="66151"/>
                    <a:pt x="4200" y="66182"/>
                  </a:cubicBezTo>
                  <a:cubicBezTo>
                    <a:pt x="4889" y="66356"/>
                    <a:pt x="5372" y="66976"/>
                    <a:pt x="5372" y="67687"/>
                  </a:cubicBezTo>
                  <a:cubicBezTo>
                    <a:pt x="5372" y="68397"/>
                    <a:pt x="4889" y="69018"/>
                    <a:pt x="4200" y="69191"/>
                  </a:cubicBezTo>
                  <a:cubicBezTo>
                    <a:pt x="4074" y="69223"/>
                    <a:pt x="3947" y="69238"/>
                    <a:pt x="3821" y="69238"/>
                  </a:cubicBezTo>
                  <a:cubicBezTo>
                    <a:pt x="3261" y="69238"/>
                    <a:pt x="2731" y="68933"/>
                    <a:pt x="2456" y="68421"/>
                  </a:cubicBezTo>
                  <a:lnTo>
                    <a:pt x="0" y="68421"/>
                  </a:lnTo>
                  <a:lnTo>
                    <a:pt x="0" y="72443"/>
                  </a:lnTo>
                  <a:lnTo>
                    <a:pt x="2456" y="72443"/>
                  </a:lnTo>
                  <a:cubicBezTo>
                    <a:pt x="2731" y="71932"/>
                    <a:pt x="3261" y="71627"/>
                    <a:pt x="3821" y="71627"/>
                  </a:cubicBezTo>
                  <a:cubicBezTo>
                    <a:pt x="3947" y="71627"/>
                    <a:pt x="4074" y="71642"/>
                    <a:pt x="4200" y="71674"/>
                  </a:cubicBezTo>
                  <a:cubicBezTo>
                    <a:pt x="4889" y="71847"/>
                    <a:pt x="5372" y="72468"/>
                    <a:pt x="5372" y="73178"/>
                  </a:cubicBezTo>
                  <a:cubicBezTo>
                    <a:pt x="5372" y="73889"/>
                    <a:pt x="4889" y="74509"/>
                    <a:pt x="4200" y="74683"/>
                  </a:cubicBezTo>
                  <a:cubicBezTo>
                    <a:pt x="4074" y="74714"/>
                    <a:pt x="3947" y="74730"/>
                    <a:pt x="3821" y="74730"/>
                  </a:cubicBezTo>
                  <a:cubicBezTo>
                    <a:pt x="3261" y="74730"/>
                    <a:pt x="2731" y="74424"/>
                    <a:pt x="2456" y="73912"/>
                  </a:cubicBezTo>
                  <a:lnTo>
                    <a:pt x="0" y="73912"/>
                  </a:lnTo>
                  <a:lnTo>
                    <a:pt x="0" y="77936"/>
                  </a:lnTo>
                  <a:lnTo>
                    <a:pt x="2456" y="77936"/>
                  </a:lnTo>
                  <a:cubicBezTo>
                    <a:pt x="2731" y="77425"/>
                    <a:pt x="3261" y="77119"/>
                    <a:pt x="3822" y="77119"/>
                  </a:cubicBezTo>
                  <a:cubicBezTo>
                    <a:pt x="3948" y="77119"/>
                    <a:pt x="4074" y="77134"/>
                    <a:pt x="4200" y="77166"/>
                  </a:cubicBezTo>
                  <a:cubicBezTo>
                    <a:pt x="4889" y="77340"/>
                    <a:pt x="5372" y="77959"/>
                    <a:pt x="5372" y="78670"/>
                  </a:cubicBezTo>
                  <a:cubicBezTo>
                    <a:pt x="5372" y="79381"/>
                    <a:pt x="4889" y="80001"/>
                    <a:pt x="4200" y="80174"/>
                  </a:cubicBezTo>
                  <a:cubicBezTo>
                    <a:pt x="4074" y="80206"/>
                    <a:pt x="3947" y="80221"/>
                    <a:pt x="3821" y="80221"/>
                  </a:cubicBezTo>
                  <a:cubicBezTo>
                    <a:pt x="3261" y="80221"/>
                    <a:pt x="2731" y="79916"/>
                    <a:pt x="2456" y="79404"/>
                  </a:cubicBezTo>
                  <a:lnTo>
                    <a:pt x="0" y="79404"/>
                  </a:lnTo>
                  <a:lnTo>
                    <a:pt x="0" y="83427"/>
                  </a:lnTo>
                  <a:lnTo>
                    <a:pt x="2456" y="83427"/>
                  </a:lnTo>
                  <a:cubicBezTo>
                    <a:pt x="2731" y="82915"/>
                    <a:pt x="3261" y="82609"/>
                    <a:pt x="3821" y="82609"/>
                  </a:cubicBezTo>
                  <a:cubicBezTo>
                    <a:pt x="3947" y="82609"/>
                    <a:pt x="4074" y="82625"/>
                    <a:pt x="4200" y="82656"/>
                  </a:cubicBezTo>
                  <a:cubicBezTo>
                    <a:pt x="4890" y="82830"/>
                    <a:pt x="5372" y="83450"/>
                    <a:pt x="5372" y="84161"/>
                  </a:cubicBezTo>
                  <a:cubicBezTo>
                    <a:pt x="5372" y="84871"/>
                    <a:pt x="4890" y="85492"/>
                    <a:pt x="4200" y="85665"/>
                  </a:cubicBezTo>
                  <a:cubicBezTo>
                    <a:pt x="4074" y="85697"/>
                    <a:pt x="3947" y="85712"/>
                    <a:pt x="3821" y="85712"/>
                  </a:cubicBezTo>
                  <a:cubicBezTo>
                    <a:pt x="3261" y="85712"/>
                    <a:pt x="2731" y="85407"/>
                    <a:pt x="2456" y="84896"/>
                  </a:cubicBezTo>
                  <a:lnTo>
                    <a:pt x="0" y="84896"/>
                  </a:lnTo>
                  <a:lnTo>
                    <a:pt x="0" y="88918"/>
                  </a:lnTo>
                  <a:lnTo>
                    <a:pt x="2456" y="88918"/>
                  </a:lnTo>
                  <a:cubicBezTo>
                    <a:pt x="2731" y="88407"/>
                    <a:pt x="3261" y="88102"/>
                    <a:pt x="3821" y="88102"/>
                  </a:cubicBezTo>
                  <a:cubicBezTo>
                    <a:pt x="3946" y="88102"/>
                    <a:pt x="4073" y="88117"/>
                    <a:pt x="4199" y="88149"/>
                  </a:cubicBezTo>
                  <a:cubicBezTo>
                    <a:pt x="4889" y="88322"/>
                    <a:pt x="5371" y="88942"/>
                    <a:pt x="5371" y="89652"/>
                  </a:cubicBezTo>
                  <a:cubicBezTo>
                    <a:pt x="5371" y="90363"/>
                    <a:pt x="4889" y="90983"/>
                    <a:pt x="4199" y="91157"/>
                  </a:cubicBezTo>
                  <a:cubicBezTo>
                    <a:pt x="4073" y="91188"/>
                    <a:pt x="3946" y="91204"/>
                    <a:pt x="3821" y="91204"/>
                  </a:cubicBezTo>
                  <a:cubicBezTo>
                    <a:pt x="3261" y="91204"/>
                    <a:pt x="2731" y="90899"/>
                    <a:pt x="2456" y="90387"/>
                  </a:cubicBezTo>
                  <a:lnTo>
                    <a:pt x="0" y="90387"/>
                  </a:lnTo>
                  <a:lnTo>
                    <a:pt x="0" y="97420"/>
                  </a:lnTo>
                  <a:lnTo>
                    <a:pt x="168704" y="97420"/>
                  </a:lnTo>
                  <a:lnTo>
                    <a:pt x="16870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5" name="Google Shape;375;p35"/>
            <p:cNvSpPr/>
            <p:nvPr/>
          </p:nvSpPr>
          <p:spPr>
            <a:xfrm>
              <a:off x="1832850" y="5295600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3"/>
                  </a:lnTo>
                  <a:lnTo>
                    <a:pt x="163425" y="3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6" name="Google Shape;376;p35"/>
            <p:cNvSpPr/>
            <p:nvPr/>
          </p:nvSpPr>
          <p:spPr>
            <a:xfrm>
              <a:off x="1832850" y="515777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7" name="Google Shape;377;p35"/>
            <p:cNvSpPr/>
            <p:nvPr/>
          </p:nvSpPr>
          <p:spPr>
            <a:xfrm>
              <a:off x="1832850" y="5019975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8" name="Google Shape;378;p35"/>
            <p:cNvSpPr/>
            <p:nvPr/>
          </p:nvSpPr>
          <p:spPr>
            <a:xfrm>
              <a:off x="1832850" y="48822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9" name="Google Shape;379;p35"/>
            <p:cNvSpPr/>
            <p:nvPr/>
          </p:nvSpPr>
          <p:spPr>
            <a:xfrm>
              <a:off x="1832850" y="47444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0" name="Google Shape;380;p35"/>
            <p:cNvSpPr/>
            <p:nvPr/>
          </p:nvSpPr>
          <p:spPr>
            <a:xfrm>
              <a:off x="1832850" y="4606625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3"/>
                  </a:lnTo>
                  <a:lnTo>
                    <a:pt x="163425" y="3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1" name="Google Shape;381;p35"/>
            <p:cNvSpPr/>
            <p:nvPr/>
          </p:nvSpPr>
          <p:spPr>
            <a:xfrm>
              <a:off x="1832850" y="4468800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2" name="Google Shape;382;p35"/>
            <p:cNvSpPr/>
            <p:nvPr/>
          </p:nvSpPr>
          <p:spPr>
            <a:xfrm>
              <a:off x="1832850" y="4331000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3" name="Google Shape;383;p35"/>
            <p:cNvSpPr/>
            <p:nvPr/>
          </p:nvSpPr>
          <p:spPr>
            <a:xfrm>
              <a:off x="1832850" y="4193225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4" name="Google Shape;384;p35"/>
            <p:cNvSpPr/>
            <p:nvPr/>
          </p:nvSpPr>
          <p:spPr>
            <a:xfrm>
              <a:off x="1832850" y="40554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5" name="Google Shape;385;p35"/>
            <p:cNvSpPr/>
            <p:nvPr/>
          </p:nvSpPr>
          <p:spPr>
            <a:xfrm>
              <a:off x="1832850" y="39176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0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6" name="Google Shape;386;p35"/>
            <p:cNvSpPr/>
            <p:nvPr/>
          </p:nvSpPr>
          <p:spPr>
            <a:xfrm>
              <a:off x="1832850" y="37798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7" name="Google Shape;387;p35"/>
            <p:cNvSpPr/>
            <p:nvPr/>
          </p:nvSpPr>
          <p:spPr>
            <a:xfrm>
              <a:off x="1832850" y="3642025"/>
              <a:ext cx="4085625" cy="125"/>
            </a:xfrm>
            <a:custGeom>
              <a:avLst/>
              <a:gdLst/>
              <a:ahLst/>
              <a:cxnLst/>
              <a:rect l="l" t="t" r="r" b="b"/>
              <a:pathLst>
                <a:path w="163425" h="5" extrusionOk="0">
                  <a:moveTo>
                    <a:pt x="1" y="1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8" name="Google Shape;388;p35"/>
            <p:cNvSpPr/>
            <p:nvPr/>
          </p:nvSpPr>
          <p:spPr>
            <a:xfrm>
              <a:off x="1832850" y="3504250"/>
              <a:ext cx="4085625" cy="100"/>
            </a:xfrm>
            <a:custGeom>
              <a:avLst/>
              <a:gdLst/>
              <a:ahLst/>
              <a:cxnLst/>
              <a:rect l="l" t="t" r="r" b="b"/>
              <a:pathLst>
                <a:path w="163425" h="4" extrusionOk="0">
                  <a:moveTo>
                    <a:pt x="1" y="0"/>
                  </a:moveTo>
                  <a:lnTo>
                    <a:pt x="1" y="4"/>
                  </a:lnTo>
                  <a:lnTo>
                    <a:pt x="163425" y="4"/>
                  </a:lnTo>
                  <a:lnTo>
                    <a:pt x="163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9" name="Google Shape;389;p35"/>
            <p:cNvSpPr/>
            <p:nvPr/>
          </p:nvSpPr>
          <p:spPr>
            <a:xfrm>
              <a:off x="1832850" y="3366425"/>
              <a:ext cx="4085625" cy="150"/>
            </a:xfrm>
            <a:custGeom>
              <a:avLst/>
              <a:gdLst/>
              <a:ahLst/>
              <a:cxnLst/>
              <a:rect l="l" t="t" r="r" b="b"/>
              <a:pathLst>
                <a:path w="163425" h="6" extrusionOk="0">
                  <a:moveTo>
                    <a:pt x="1" y="1"/>
                  </a:moveTo>
                  <a:lnTo>
                    <a:pt x="1" y="5"/>
                  </a:lnTo>
                  <a:lnTo>
                    <a:pt x="163425" y="5"/>
                  </a:lnTo>
                  <a:lnTo>
                    <a:pt x="163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2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390" name="Google Shape;390;p35"/>
          <p:cNvSpPr txBox="1">
            <a:spLocks noGrp="1"/>
          </p:cNvSpPr>
          <p:nvPr>
            <p:ph type="title"/>
          </p:nvPr>
        </p:nvSpPr>
        <p:spPr>
          <a:xfrm>
            <a:off x="3919000" y="1425889"/>
            <a:ext cx="4354000" cy="93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 sz="7333"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91" name="Google Shape;391;p35"/>
          <p:cNvSpPr txBox="1">
            <a:spLocks noGrp="1"/>
          </p:cNvSpPr>
          <p:nvPr>
            <p:ph type="subTitle" idx="1"/>
          </p:nvPr>
        </p:nvSpPr>
        <p:spPr>
          <a:xfrm>
            <a:off x="4509200" y="2436723"/>
            <a:ext cx="3173600" cy="1463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>
            <a:endParaRPr/>
          </a:p>
        </p:txBody>
      </p:sp>
      <p:sp>
        <p:nvSpPr>
          <p:cNvPr id="392" name="Google Shape;392;p35"/>
          <p:cNvSpPr txBox="1"/>
          <p:nvPr/>
        </p:nvSpPr>
        <p:spPr>
          <a:xfrm>
            <a:off x="3053400" y="5173000"/>
            <a:ext cx="60824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CREDITS: This presentation template was created by </a:t>
            </a:r>
            <a:r>
              <a:rPr lang="en" sz="1600" b="1">
                <a:solidFill>
                  <a:schemeClr val="dk1"/>
                </a:solidFill>
                <a:uFill>
                  <a:noFill/>
                </a:uFill>
                <a:latin typeface="Cabin"/>
                <a:ea typeface="Cabin"/>
                <a:cs typeface="Cabin"/>
                <a:sym typeface="Cabin"/>
                <a:hlinkClick r:id="rId2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Slidesgo</a:t>
            </a:r>
            <a:r>
              <a:rPr lang="en"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, and includes icons by </a:t>
            </a:r>
            <a:r>
              <a:rPr lang="en" sz="1600" b="1">
                <a:solidFill>
                  <a:schemeClr val="dk1"/>
                </a:solidFill>
                <a:uFill>
                  <a:noFill/>
                </a:uFill>
                <a:latin typeface="Cabin"/>
                <a:ea typeface="Cabin"/>
                <a:cs typeface="Cabin"/>
                <a:sym typeface="Cabin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r>
              <a:rPr lang="en" sz="1600" b="1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  <a:r>
              <a:rPr lang="en"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and infographics &amp; images by </a:t>
            </a:r>
            <a:r>
              <a:rPr lang="en" sz="1600" b="1">
                <a:solidFill>
                  <a:schemeClr val="dk1"/>
                </a:solidFill>
                <a:uFill>
                  <a:noFill/>
                </a:uFill>
                <a:latin typeface="Cabin"/>
                <a:ea typeface="Cabin"/>
                <a:cs typeface="Cabin"/>
                <a:sym typeface="Cabin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Freepik</a:t>
            </a:r>
            <a:endParaRPr sz="1600" b="1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  <p:extLst>
      <p:ext uri="{BB962C8B-B14F-4D97-AF65-F5344CB8AC3E}">
        <p14:creationId xmlns:p14="http://schemas.microsoft.com/office/powerpoint/2010/main" val="2510142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bg>
      <p:bgPr>
        <a:solidFill>
          <a:schemeClr val="dk2"/>
        </a:solidFill>
        <a:effectLst/>
      </p:bgPr>
    </p:bg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6"/>
          <p:cNvSpPr/>
          <p:nvPr/>
        </p:nvSpPr>
        <p:spPr>
          <a:xfrm>
            <a:off x="263000" y="253200"/>
            <a:ext cx="2116800" cy="462000"/>
          </a:xfrm>
          <a:prstGeom prst="homePlat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>
            <a:outerShdw blurRad="57150" dist="19050" dir="5400000" algn="bl" rotWithShape="0">
              <a:schemeClr val="dk1">
                <a:alpha val="3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5" name="Google Shape;395;p36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6" name="Google Shape;396;p36"/>
          <p:cNvSpPr/>
          <p:nvPr/>
        </p:nvSpPr>
        <p:spPr>
          <a:xfrm rot="-442253" flipH="1">
            <a:off x="9373316" y="4233034"/>
            <a:ext cx="4177056" cy="4228329"/>
          </a:xfrm>
          <a:custGeom>
            <a:avLst/>
            <a:gdLst/>
            <a:ahLst/>
            <a:cxnLst/>
            <a:rect l="l" t="t" r="r" b="b"/>
            <a:pathLst>
              <a:path w="186070" h="188354" extrusionOk="0">
                <a:moveTo>
                  <a:pt x="48270" y="14051"/>
                </a:moveTo>
                <a:cubicBezTo>
                  <a:pt x="48612" y="14051"/>
                  <a:pt x="48964" y="14092"/>
                  <a:pt x="49323" y="14179"/>
                </a:cubicBezTo>
                <a:cubicBezTo>
                  <a:pt x="51651" y="14742"/>
                  <a:pt x="53086" y="17070"/>
                  <a:pt x="52523" y="19398"/>
                </a:cubicBezTo>
                <a:cubicBezTo>
                  <a:pt x="52115" y="21097"/>
                  <a:pt x="50725" y="22388"/>
                  <a:pt x="48992" y="22653"/>
                </a:cubicBezTo>
                <a:cubicBezTo>
                  <a:pt x="48765" y="22690"/>
                  <a:pt x="48538" y="22707"/>
                  <a:pt x="48312" y="22707"/>
                </a:cubicBezTo>
                <a:cubicBezTo>
                  <a:pt x="46828" y="22707"/>
                  <a:pt x="45419" y="21938"/>
                  <a:pt x="44634" y="20645"/>
                </a:cubicBezTo>
                <a:cubicBezTo>
                  <a:pt x="42808" y="17673"/>
                  <a:pt x="45058" y="14051"/>
                  <a:pt x="48270" y="14051"/>
                </a:cubicBezTo>
                <a:close/>
                <a:moveTo>
                  <a:pt x="63144" y="17626"/>
                </a:moveTo>
                <a:cubicBezTo>
                  <a:pt x="63486" y="17626"/>
                  <a:pt x="63838" y="17667"/>
                  <a:pt x="64197" y="17754"/>
                </a:cubicBezTo>
                <a:cubicBezTo>
                  <a:pt x="66525" y="18306"/>
                  <a:pt x="67949" y="20645"/>
                  <a:pt x="67397" y="22973"/>
                </a:cubicBezTo>
                <a:cubicBezTo>
                  <a:pt x="66989" y="24672"/>
                  <a:pt x="65599" y="25952"/>
                  <a:pt x="63866" y="26228"/>
                </a:cubicBezTo>
                <a:cubicBezTo>
                  <a:pt x="63638" y="26265"/>
                  <a:pt x="63409" y="26282"/>
                  <a:pt x="63183" y="26282"/>
                </a:cubicBezTo>
                <a:cubicBezTo>
                  <a:pt x="61694" y="26282"/>
                  <a:pt x="60292" y="25513"/>
                  <a:pt x="59497" y="24220"/>
                </a:cubicBezTo>
                <a:cubicBezTo>
                  <a:pt x="57681" y="21248"/>
                  <a:pt x="59932" y="17626"/>
                  <a:pt x="63144" y="17626"/>
                </a:cubicBezTo>
                <a:close/>
                <a:moveTo>
                  <a:pt x="78016" y="21201"/>
                </a:moveTo>
                <a:cubicBezTo>
                  <a:pt x="78358" y="21201"/>
                  <a:pt x="78711" y="21242"/>
                  <a:pt x="79071" y="21329"/>
                </a:cubicBezTo>
                <a:cubicBezTo>
                  <a:pt x="81400" y="21881"/>
                  <a:pt x="82823" y="24220"/>
                  <a:pt x="82271" y="26537"/>
                </a:cubicBezTo>
                <a:cubicBezTo>
                  <a:pt x="81863" y="28247"/>
                  <a:pt x="80473" y="29527"/>
                  <a:pt x="78740" y="29803"/>
                </a:cubicBezTo>
                <a:cubicBezTo>
                  <a:pt x="78512" y="29840"/>
                  <a:pt x="78283" y="29857"/>
                  <a:pt x="78057" y="29857"/>
                </a:cubicBezTo>
                <a:cubicBezTo>
                  <a:pt x="76568" y="29857"/>
                  <a:pt x="75166" y="29088"/>
                  <a:pt x="74371" y="27795"/>
                </a:cubicBezTo>
                <a:cubicBezTo>
                  <a:pt x="72545" y="24823"/>
                  <a:pt x="74795" y="21201"/>
                  <a:pt x="78016" y="21201"/>
                </a:cubicBezTo>
                <a:close/>
                <a:moveTo>
                  <a:pt x="92890" y="24765"/>
                </a:moveTo>
                <a:cubicBezTo>
                  <a:pt x="93232" y="24765"/>
                  <a:pt x="93585" y="24806"/>
                  <a:pt x="93945" y="24893"/>
                </a:cubicBezTo>
                <a:cubicBezTo>
                  <a:pt x="96274" y="25445"/>
                  <a:pt x="97697" y="27784"/>
                  <a:pt x="97145" y="30112"/>
                </a:cubicBezTo>
                <a:cubicBezTo>
                  <a:pt x="96737" y="31812"/>
                  <a:pt x="95336" y="33103"/>
                  <a:pt x="93614" y="33378"/>
                </a:cubicBezTo>
                <a:cubicBezTo>
                  <a:pt x="93393" y="33412"/>
                  <a:pt x="93172" y="33429"/>
                  <a:pt x="92952" y="33429"/>
                </a:cubicBezTo>
                <a:cubicBezTo>
                  <a:pt x="91455" y="33429"/>
                  <a:pt x="90044" y="32658"/>
                  <a:pt x="89245" y="31359"/>
                </a:cubicBezTo>
                <a:cubicBezTo>
                  <a:pt x="87429" y="28387"/>
                  <a:pt x="89671" y="24765"/>
                  <a:pt x="92890" y="24765"/>
                </a:cubicBezTo>
                <a:close/>
                <a:moveTo>
                  <a:pt x="107764" y="28340"/>
                </a:moveTo>
                <a:cubicBezTo>
                  <a:pt x="108106" y="28340"/>
                  <a:pt x="108459" y="28381"/>
                  <a:pt x="108819" y="28468"/>
                </a:cubicBezTo>
                <a:cubicBezTo>
                  <a:pt x="111137" y="29020"/>
                  <a:pt x="112571" y="31359"/>
                  <a:pt x="112008" y="33687"/>
                </a:cubicBezTo>
                <a:cubicBezTo>
                  <a:pt x="111600" y="35387"/>
                  <a:pt x="110210" y="36678"/>
                  <a:pt x="108488" y="36942"/>
                </a:cubicBezTo>
                <a:cubicBezTo>
                  <a:pt x="108260" y="36979"/>
                  <a:pt x="108032" y="36997"/>
                  <a:pt x="107805" y="36997"/>
                </a:cubicBezTo>
                <a:cubicBezTo>
                  <a:pt x="106316" y="36997"/>
                  <a:pt x="104914" y="36227"/>
                  <a:pt x="104119" y="34934"/>
                </a:cubicBezTo>
                <a:cubicBezTo>
                  <a:pt x="102294" y="31962"/>
                  <a:pt x="104544" y="28340"/>
                  <a:pt x="107764" y="28340"/>
                </a:cubicBezTo>
                <a:close/>
                <a:moveTo>
                  <a:pt x="122627" y="31915"/>
                </a:moveTo>
                <a:cubicBezTo>
                  <a:pt x="122969" y="31915"/>
                  <a:pt x="123322" y="31956"/>
                  <a:pt x="123682" y="32043"/>
                </a:cubicBezTo>
                <a:cubicBezTo>
                  <a:pt x="126011" y="32595"/>
                  <a:pt x="127445" y="34934"/>
                  <a:pt x="126882" y="37251"/>
                </a:cubicBezTo>
                <a:cubicBezTo>
                  <a:pt x="126474" y="38962"/>
                  <a:pt x="125084" y="40242"/>
                  <a:pt x="123351" y="40517"/>
                </a:cubicBezTo>
                <a:cubicBezTo>
                  <a:pt x="123124" y="40554"/>
                  <a:pt x="122897" y="40572"/>
                  <a:pt x="122672" y="40572"/>
                </a:cubicBezTo>
                <a:cubicBezTo>
                  <a:pt x="121190" y="40572"/>
                  <a:pt x="119788" y="39802"/>
                  <a:pt x="118993" y="38509"/>
                </a:cubicBezTo>
                <a:cubicBezTo>
                  <a:pt x="117168" y="35537"/>
                  <a:pt x="119409" y="31915"/>
                  <a:pt x="122627" y="31915"/>
                </a:cubicBezTo>
                <a:close/>
                <a:moveTo>
                  <a:pt x="137512" y="35482"/>
                </a:moveTo>
                <a:cubicBezTo>
                  <a:pt x="137851" y="35482"/>
                  <a:pt x="138200" y="35522"/>
                  <a:pt x="138557" y="35607"/>
                </a:cubicBezTo>
                <a:cubicBezTo>
                  <a:pt x="140885" y="36170"/>
                  <a:pt x="142308" y="38509"/>
                  <a:pt x="141756" y="40826"/>
                </a:cubicBezTo>
                <a:cubicBezTo>
                  <a:pt x="141348" y="42526"/>
                  <a:pt x="139947" y="43817"/>
                  <a:pt x="138225" y="44093"/>
                </a:cubicBezTo>
                <a:cubicBezTo>
                  <a:pt x="137997" y="44129"/>
                  <a:pt x="137769" y="44147"/>
                  <a:pt x="137543" y="44147"/>
                </a:cubicBezTo>
                <a:cubicBezTo>
                  <a:pt x="136053" y="44147"/>
                  <a:pt x="134651" y="43376"/>
                  <a:pt x="133856" y="42073"/>
                </a:cubicBezTo>
                <a:cubicBezTo>
                  <a:pt x="132039" y="39108"/>
                  <a:pt x="134288" y="35482"/>
                  <a:pt x="137512" y="35482"/>
                </a:cubicBezTo>
                <a:close/>
                <a:moveTo>
                  <a:pt x="152375" y="39055"/>
                </a:moveTo>
                <a:cubicBezTo>
                  <a:pt x="152717" y="39055"/>
                  <a:pt x="153070" y="39095"/>
                  <a:pt x="153431" y="39182"/>
                </a:cubicBezTo>
                <a:cubicBezTo>
                  <a:pt x="155759" y="39734"/>
                  <a:pt x="157182" y="42073"/>
                  <a:pt x="156630" y="44402"/>
                </a:cubicBezTo>
                <a:cubicBezTo>
                  <a:pt x="156222" y="46101"/>
                  <a:pt x="154821" y="47392"/>
                  <a:pt x="153100" y="47657"/>
                </a:cubicBezTo>
                <a:cubicBezTo>
                  <a:pt x="152871" y="47693"/>
                  <a:pt x="152643" y="47711"/>
                  <a:pt x="152416" y="47711"/>
                </a:cubicBezTo>
                <a:cubicBezTo>
                  <a:pt x="150927" y="47711"/>
                  <a:pt x="149525" y="46941"/>
                  <a:pt x="148730" y="45648"/>
                </a:cubicBezTo>
                <a:cubicBezTo>
                  <a:pt x="146915" y="42676"/>
                  <a:pt x="149157" y="39055"/>
                  <a:pt x="152375" y="39055"/>
                </a:cubicBezTo>
                <a:close/>
                <a:moveTo>
                  <a:pt x="167249" y="42630"/>
                </a:moveTo>
                <a:cubicBezTo>
                  <a:pt x="167591" y="42630"/>
                  <a:pt x="167944" y="42671"/>
                  <a:pt x="168305" y="42757"/>
                </a:cubicBezTo>
                <a:cubicBezTo>
                  <a:pt x="170622" y="43309"/>
                  <a:pt x="172056" y="45648"/>
                  <a:pt x="171505" y="47966"/>
                </a:cubicBezTo>
                <a:lnTo>
                  <a:pt x="171494" y="47966"/>
                </a:lnTo>
                <a:cubicBezTo>
                  <a:pt x="171096" y="49676"/>
                  <a:pt x="169695" y="50967"/>
                  <a:pt x="167974" y="51232"/>
                </a:cubicBezTo>
                <a:cubicBezTo>
                  <a:pt x="167745" y="51268"/>
                  <a:pt x="167517" y="51286"/>
                  <a:pt x="167290" y="51286"/>
                </a:cubicBezTo>
                <a:cubicBezTo>
                  <a:pt x="165801" y="51286"/>
                  <a:pt x="164399" y="50517"/>
                  <a:pt x="163604" y="49223"/>
                </a:cubicBezTo>
                <a:cubicBezTo>
                  <a:pt x="161779" y="46251"/>
                  <a:pt x="164029" y="42630"/>
                  <a:pt x="167249" y="42630"/>
                </a:cubicBezTo>
                <a:close/>
                <a:moveTo>
                  <a:pt x="36623" y="0"/>
                </a:moveTo>
                <a:lnTo>
                  <a:pt x="35210" y="5859"/>
                </a:lnTo>
                <a:lnTo>
                  <a:pt x="0" y="152470"/>
                </a:lnTo>
                <a:lnTo>
                  <a:pt x="149447" y="188353"/>
                </a:lnTo>
                <a:lnTo>
                  <a:pt x="184657" y="41753"/>
                </a:lnTo>
                <a:lnTo>
                  <a:pt x="186070" y="35894"/>
                </a:lnTo>
                <a:lnTo>
                  <a:pt x="179935" y="34416"/>
                </a:lnTo>
                <a:lnTo>
                  <a:pt x="176613" y="33621"/>
                </a:lnTo>
                <a:lnTo>
                  <a:pt x="167521" y="31436"/>
                </a:lnTo>
                <a:lnTo>
                  <a:pt x="164200" y="30642"/>
                </a:lnTo>
                <a:lnTo>
                  <a:pt x="155108" y="28457"/>
                </a:lnTo>
                <a:lnTo>
                  <a:pt x="151798" y="27663"/>
                </a:lnTo>
                <a:lnTo>
                  <a:pt x="142705" y="25478"/>
                </a:lnTo>
                <a:lnTo>
                  <a:pt x="139384" y="24683"/>
                </a:lnTo>
                <a:lnTo>
                  <a:pt x="130292" y="22499"/>
                </a:lnTo>
                <a:lnTo>
                  <a:pt x="126971" y="21704"/>
                </a:lnTo>
                <a:lnTo>
                  <a:pt x="117878" y="19519"/>
                </a:lnTo>
                <a:lnTo>
                  <a:pt x="114568" y="18725"/>
                </a:lnTo>
                <a:lnTo>
                  <a:pt x="105476" y="16540"/>
                </a:lnTo>
                <a:lnTo>
                  <a:pt x="102166" y="15735"/>
                </a:lnTo>
                <a:lnTo>
                  <a:pt x="93063" y="13561"/>
                </a:lnTo>
                <a:lnTo>
                  <a:pt x="89741" y="12756"/>
                </a:lnTo>
                <a:lnTo>
                  <a:pt x="80649" y="10571"/>
                </a:lnTo>
                <a:lnTo>
                  <a:pt x="77339" y="9776"/>
                </a:lnTo>
                <a:lnTo>
                  <a:pt x="68236" y="7592"/>
                </a:lnTo>
                <a:lnTo>
                  <a:pt x="64925" y="6797"/>
                </a:lnTo>
                <a:lnTo>
                  <a:pt x="55833" y="4612"/>
                </a:lnTo>
                <a:lnTo>
                  <a:pt x="52512" y="3818"/>
                </a:lnTo>
                <a:lnTo>
                  <a:pt x="3662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chemeClr val="dk1">
                <a:alpha val="3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7" name="Google Shape;397;p36"/>
          <p:cNvSpPr/>
          <p:nvPr/>
        </p:nvSpPr>
        <p:spPr>
          <a:xfrm rot="-8533407">
            <a:off x="-4949684" y="-1189446"/>
            <a:ext cx="5885245" cy="3925427"/>
          </a:xfrm>
          <a:custGeom>
            <a:avLst/>
            <a:gdLst/>
            <a:ahLst/>
            <a:cxnLst/>
            <a:rect l="l" t="t" r="r" b="b"/>
            <a:pathLst>
              <a:path w="168704" h="97420" extrusionOk="0">
                <a:moveTo>
                  <a:pt x="0" y="1"/>
                </a:moveTo>
                <a:lnTo>
                  <a:pt x="0" y="6544"/>
                </a:lnTo>
                <a:lnTo>
                  <a:pt x="2456" y="6544"/>
                </a:lnTo>
                <a:cubicBezTo>
                  <a:pt x="2731" y="6033"/>
                  <a:pt x="3261" y="5728"/>
                  <a:pt x="3821" y="5728"/>
                </a:cubicBezTo>
                <a:cubicBezTo>
                  <a:pt x="3947" y="5728"/>
                  <a:pt x="4074" y="5743"/>
                  <a:pt x="4200" y="5775"/>
                </a:cubicBezTo>
                <a:cubicBezTo>
                  <a:pt x="4889" y="5948"/>
                  <a:pt x="5371" y="6568"/>
                  <a:pt x="5371" y="7279"/>
                </a:cubicBezTo>
                <a:cubicBezTo>
                  <a:pt x="5371" y="7990"/>
                  <a:pt x="4889" y="8609"/>
                  <a:pt x="4200" y="8782"/>
                </a:cubicBezTo>
                <a:cubicBezTo>
                  <a:pt x="4074" y="8814"/>
                  <a:pt x="3946" y="8830"/>
                  <a:pt x="3820" y="8830"/>
                </a:cubicBezTo>
                <a:cubicBezTo>
                  <a:pt x="3260" y="8830"/>
                  <a:pt x="2730" y="8524"/>
                  <a:pt x="2456" y="8013"/>
                </a:cubicBezTo>
                <a:lnTo>
                  <a:pt x="0" y="8013"/>
                </a:lnTo>
                <a:lnTo>
                  <a:pt x="0" y="12036"/>
                </a:lnTo>
                <a:lnTo>
                  <a:pt x="2456" y="12036"/>
                </a:lnTo>
                <a:cubicBezTo>
                  <a:pt x="2731" y="11524"/>
                  <a:pt x="3261" y="11219"/>
                  <a:pt x="3821" y="11219"/>
                </a:cubicBezTo>
                <a:cubicBezTo>
                  <a:pt x="3947" y="11219"/>
                  <a:pt x="4074" y="11235"/>
                  <a:pt x="4200" y="11266"/>
                </a:cubicBezTo>
                <a:cubicBezTo>
                  <a:pt x="4889" y="11440"/>
                  <a:pt x="5372" y="12060"/>
                  <a:pt x="5372" y="12771"/>
                </a:cubicBezTo>
                <a:cubicBezTo>
                  <a:pt x="5372" y="13481"/>
                  <a:pt x="4889" y="14101"/>
                  <a:pt x="4200" y="14274"/>
                </a:cubicBezTo>
                <a:cubicBezTo>
                  <a:pt x="4074" y="14306"/>
                  <a:pt x="3946" y="14321"/>
                  <a:pt x="3820" y="14321"/>
                </a:cubicBezTo>
                <a:cubicBezTo>
                  <a:pt x="3260" y="14321"/>
                  <a:pt x="2730" y="14016"/>
                  <a:pt x="2456" y="13505"/>
                </a:cubicBezTo>
                <a:lnTo>
                  <a:pt x="0" y="13505"/>
                </a:lnTo>
                <a:lnTo>
                  <a:pt x="0" y="17527"/>
                </a:lnTo>
                <a:lnTo>
                  <a:pt x="2456" y="17527"/>
                </a:lnTo>
                <a:cubicBezTo>
                  <a:pt x="2730" y="17016"/>
                  <a:pt x="3260" y="16711"/>
                  <a:pt x="3820" y="16711"/>
                </a:cubicBezTo>
                <a:cubicBezTo>
                  <a:pt x="3946" y="16711"/>
                  <a:pt x="4074" y="16726"/>
                  <a:pt x="4200" y="16758"/>
                </a:cubicBezTo>
                <a:cubicBezTo>
                  <a:pt x="4889" y="16931"/>
                  <a:pt x="5372" y="17552"/>
                  <a:pt x="5372" y="18262"/>
                </a:cubicBezTo>
                <a:cubicBezTo>
                  <a:pt x="5372" y="18973"/>
                  <a:pt x="4889" y="19592"/>
                  <a:pt x="4200" y="19766"/>
                </a:cubicBezTo>
                <a:cubicBezTo>
                  <a:pt x="4074" y="19798"/>
                  <a:pt x="3946" y="19813"/>
                  <a:pt x="3820" y="19813"/>
                </a:cubicBezTo>
                <a:cubicBezTo>
                  <a:pt x="3260" y="19813"/>
                  <a:pt x="2730" y="19507"/>
                  <a:pt x="2456" y="18996"/>
                </a:cubicBezTo>
                <a:lnTo>
                  <a:pt x="0" y="18996"/>
                </a:lnTo>
                <a:lnTo>
                  <a:pt x="0" y="23019"/>
                </a:lnTo>
                <a:lnTo>
                  <a:pt x="2456" y="23019"/>
                </a:lnTo>
                <a:cubicBezTo>
                  <a:pt x="2730" y="22508"/>
                  <a:pt x="3260" y="22202"/>
                  <a:pt x="3820" y="22202"/>
                </a:cubicBezTo>
                <a:cubicBezTo>
                  <a:pt x="3946" y="22202"/>
                  <a:pt x="4074" y="22218"/>
                  <a:pt x="4200" y="22250"/>
                </a:cubicBezTo>
                <a:cubicBezTo>
                  <a:pt x="4889" y="22423"/>
                  <a:pt x="5372" y="23042"/>
                  <a:pt x="5372" y="23753"/>
                </a:cubicBezTo>
                <a:cubicBezTo>
                  <a:pt x="5372" y="24465"/>
                  <a:pt x="4889" y="25084"/>
                  <a:pt x="4200" y="25257"/>
                </a:cubicBezTo>
                <a:cubicBezTo>
                  <a:pt x="4074" y="25289"/>
                  <a:pt x="3946" y="25305"/>
                  <a:pt x="3820" y="25305"/>
                </a:cubicBezTo>
                <a:cubicBezTo>
                  <a:pt x="3260" y="25305"/>
                  <a:pt x="2730" y="24999"/>
                  <a:pt x="2456" y="24488"/>
                </a:cubicBezTo>
                <a:lnTo>
                  <a:pt x="0" y="24488"/>
                </a:lnTo>
                <a:lnTo>
                  <a:pt x="0" y="28511"/>
                </a:lnTo>
                <a:lnTo>
                  <a:pt x="2456" y="28511"/>
                </a:lnTo>
                <a:cubicBezTo>
                  <a:pt x="2730" y="28000"/>
                  <a:pt x="3260" y="27694"/>
                  <a:pt x="3820" y="27694"/>
                </a:cubicBezTo>
                <a:cubicBezTo>
                  <a:pt x="3946" y="27694"/>
                  <a:pt x="4074" y="27710"/>
                  <a:pt x="4200" y="27742"/>
                </a:cubicBezTo>
                <a:cubicBezTo>
                  <a:pt x="4889" y="27915"/>
                  <a:pt x="5372" y="28534"/>
                  <a:pt x="5372" y="29245"/>
                </a:cubicBezTo>
                <a:cubicBezTo>
                  <a:pt x="5372" y="29955"/>
                  <a:pt x="4889" y="30576"/>
                  <a:pt x="4200" y="30749"/>
                </a:cubicBezTo>
                <a:cubicBezTo>
                  <a:pt x="4074" y="30781"/>
                  <a:pt x="3946" y="30796"/>
                  <a:pt x="3820" y="30796"/>
                </a:cubicBezTo>
                <a:cubicBezTo>
                  <a:pt x="3260" y="30796"/>
                  <a:pt x="2730" y="30491"/>
                  <a:pt x="2456" y="29980"/>
                </a:cubicBezTo>
                <a:lnTo>
                  <a:pt x="0" y="29980"/>
                </a:lnTo>
                <a:lnTo>
                  <a:pt x="0" y="34003"/>
                </a:lnTo>
                <a:lnTo>
                  <a:pt x="2456" y="34003"/>
                </a:lnTo>
                <a:cubicBezTo>
                  <a:pt x="2730" y="33492"/>
                  <a:pt x="3260" y="33186"/>
                  <a:pt x="3820" y="33186"/>
                </a:cubicBezTo>
                <a:cubicBezTo>
                  <a:pt x="3946" y="33186"/>
                  <a:pt x="4074" y="33201"/>
                  <a:pt x="4200" y="33233"/>
                </a:cubicBezTo>
                <a:cubicBezTo>
                  <a:pt x="4889" y="33407"/>
                  <a:pt x="5372" y="34026"/>
                  <a:pt x="5372" y="34736"/>
                </a:cubicBezTo>
                <a:cubicBezTo>
                  <a:pt x="5372" y="35447"/>
                  <a:pt x="4889" y="36067"/>
                  <a:pt x="4200" y="36241"/>
                </a:cubicBezTo>
                <a:cubicBezTo>
                  <a:pt x="4074" y="36272"/>
                  <a:pt x="3947" y="36288"/>
                  <a:pt x="3821" y="36288"/>
                </a:cubicBezTo>
                <a:cubicBezTo>
                  <a:pt x="3261" y="36288"/>
                  <a:pt x="2731" y="35983"/>
                  <a:pt x="2456" y="35471"/>
                </a:cubicBezTo>
                <a:lnTo>
                  <a:pt x="0" y="35471"/>
                </a:lnTo>
                <a:lnTo>
                  <a:pt x="0" y="39494"/>
                </a:lnTo>
                <a:lnTo>
                  <a:pt x="2456" y="39494"/>
                </a:lnTo>
                <a:cubicBezTo>
                  <a:pt x="2730" y="38983"/>
                  <a:pt x="3260" y="38678"/>
                  <a:pt x="3820" y="38678"/>
                </a:cubicBezTo>
                <a:cubicBezTo>
                  <a:pt x="3946" y="38678"/>
                  <a:pt x="4074" y="38693"/>
                  <a:pt x="4200" y="38725"/>
                </a:cubicBezTo>
                <a:cubicBezTo>
                  <a:pt x="4889" y="38898"/>
                  <a:pt x="5372" y="39517"/>
                  <a:pt x="5372" y="40228"/>
                </a:cubicBezTo>
                <a:cubicBezTo>
                  <a:pt x="5372" y="40939"/>
                  <a:pt x="4889" y="41559"/>
                  <a:pt x="4200" y="41732"/>
                </a:cubicBezTo>
                <a:cubicBezTo>
                  <a:pt x="4074" y="41764"/>
                  <a:pt x="3947" y="41779"/>
                  <a:pt x="3821" y="41779"/>
                </a:cubicBezTo>
                <a:cubicBezTo>
                  <a:pt x="3261" y="41779"/>
                  <a:pt x="2731" y="41474"/>
                  <a:pt x="2456" y="40963"/>
                </a:cubicBezTo>
                <a:lnTo>
                  <a:pt x="0" y="40963"/>
                </a:lnTo>
                <a:lnTo>
                  <a:pt x="0" y="44986"/>
                </a:lnTo>
                <a:lnTo>
                  <a:pt x="2456" y="44986"/>
                </a:lnTo>
                <a:cubicBezTo>
                  <a:pt x="2731" y="44474"/>
                  <a:pt x="3261" y="44169"/>
                  <a:pt x="3822" y="44169"/>
                </a:cubicBezTo>
                <a:cubicBezTo>
                  <a:pt x="3948" y="44169"/>
                  <a:pt x="4074" y="44184"/>
                  <a:pt x="4200" y="44216"/>
                </a:cubicBezTo>
                <a:cubicBezTo>
                  <a:pt x="4889" y="44390"/>
                  <a:pt x="5372" y="45009"/>
                  <a:pt x="5372" y="45720"/>
                </a:cubicBezTo>
                <a:cubicBezTo>
                  <a:pt x="5372" y="46431"/>
                  <a:pt x="4889" y="47051"/>
                  <a:pt x="4200" y="47224"/>
                </a:cubicBezTo>
                <a:cubicBezTo>
                  <a:pt x="4074" y="47256"/>
                  <a:pt x="3947" y="47271"/>
                  <a:pt x="3821" y="47271"/>
                </a:cubicBezTo>
                <a:cubicBezTo>
                  <a:pt x="3261" y="47271"/>
                  <a:pt x="2731" y="46966"/>
                  <a:pt x="2456" y="46455"/>
                </a:cubicBezTo>
                <a:lnTo>
                  <a:pt x="0" y="46455"/>
                </a:lnTo>
                <a:lnTo>
                  <a:pt x="0" y="50478"/>
                </a:lnTo>
                <a:lnTo>
                  <a:pt x="2456" y="50478"/>
                </a:lnTo>
                <a:cubicBezTo>
                  <a:pt x="2730" y="49967"/>
                  <a:pt x="3260" y="49661"/>
                  <a:pt x="3820" y="49661"/>
                </a:cubicBezTo>
                <a:cubicBezTo>
                  <a:pt x="3946" y="49661"/>
                  <a:pt x="4074" y="49676"/>
                  <a:pt x="4200" y="49708"/>
                </a:cubicBezTo>
                <a:cubicBezTo>
                  <a:pt x="4889" y="49882"/>
                  <a:pt x="5372" y="50501"/>
                  <a:pt x="5372" y="51212"/>
                </a:cubicBezTo>
                <a:cubicBezTo>
                  <a:pt x="5372" y="51922"/>
                  <a:pt x="4889" y="52543"/>
                  <a:pt x="4200" y="52716"/>
                </a:cubicBezTo>
                <a:cubicBezTo>
                  <a:pt x="4074" y="52747"/>
                  <a:pt x="3947" y="52763"/>
                  <a:pt x="3821" y="52763"/>
                </a:cubicBezTo>
                <a:cubicBezTo>
                  <a:pt x="3261" y="52763"/>
                  <a:pt x="2731" y="52458"/>
                  <a:pt x="2456" y="51947"/>
                </a:cubicBezTo>
                <a:lnTo>
                  <a:pt x="0" y="51947"/>
                </a:lnTo>
                <a:lnTo>
                  <a:pt x="0" y="55969"/>
                </a:lnTo>
                <a:lnTo>
                  <a:pt x="2456" y="55969"/>
                </a:lnTo>
                <a:cubicBezTo>
                  <a:pt x="2731" y="55457"/>
                  <a:pt x="3261" y="55152"/>
                  <a:pt x="3821" y="55152"/>
                </a:cubicBezTo>
                <a:cubicBezTo>
                  <a:pt x="3947" y="55152"/>
                  <a:pt x="4074" y="55167"/>
                  <a:pt x="4200" y="55199"/>
                </a:cubicBezTo>
                <a:cubicBezTo>
                  <a:pt x="4889" y="55372"/>
                  <a:pt x="5372" y="55992"/>
                  <a:pt x="5372" y="56703"/>
                </a:cubicBezTo>
                <a:cubicBezTo>
                  <a:pt x="5372" y="57414"/>
                  <a:pt x="4889" y="58034"/>
                  <a:pt x="4200" y="58207"/>
                </a:cubicBezTo>
                <a:cubicBezTo>
                  <a:pt x="4074" y="58239"/>
                  <a:pt x="3947" y="58254"/>
                  <a:pt x="3821" y="58254"/>
                </a:cubicBezTo>
                <a:cubicBezTo>
                  <a:pt x="3261" y="58254"/>
                  <a:pt x="2731" y="57949"/>
                  <a:pt x="2456" y="57437"/>
                </a:cubicBezTo>
                <a:lnTo>
                  <a:pt x="0" y="57437"/>
                </a:lnTo>
                <a:lnTo>
                  <a:pt x="0" y="61461"/>
                </a:lnTo>
                <a:lnTo>
                  <a:pt x="2456" y="61461"/>
                </a:lnTo>
                <a:cubicBezTo>
                  <a:pt x="2731" y="60949"/>
                  <a:pt x="3261" y="60644"/>
                  <a:pt x="3821" y="60644"/>
                </a:cubicBezTo>
                <a:cubicBezTo>
                  <a:pt x="3947" y="60644"/>
                  <a:pt x="4074" y="60659"/>
                  <a:pt x="4200" y="60691"/>
                </a:cubicBezTo>
                <a:cubicBezTo>
                  <a:pt x="4889" y="60864"/>
                  <a:pt x="5372" y="61484"/>
                  <a:pt x="5372" y="62195"/>
                </a:cubicBezTo>
                <a:cubicBezTo>
                  <a:pt x="5372" y="62906"/>
                  <a:pt x="4889" y="63526"/>
                  <a:pt x="4200" y="63699"/>
                </a:cubicBezTo>
                <a:cubicBezTo>
                  <a:pt x="4074" y="63731"/>
                  <a:pt x="3947" y="63746"/>
                  <a:pt x="3821" y="63746"/>
                </a:cubicBezTo>
                <a:cubicBezTo>
                  <a:pt x="3261" y="63746"/>
                  <a:pt x="2731" y="63441"/>
                  <a:pt x="2456" y="62929"/>
                </a:cubicBezTo>
                <a:lnTo>
                  <a:pt x="0" y="62929"/>
                </a:lnTo>
                <a:lnTo>
                  <a:pt x="0" y="66953"/>
                </a:lnTo>
                <a:lnTo>
                  <a:pt x="2456" y="66953"/>
                </a:lnTo>
                <a:cubicBezTo>
                  <a:pt x="2731" y="66441"/>
                  <a:pt x="3261" y="66135"/>
                  <a:pt x="3821" y="66135"/>
                </a:cubicBezTo>
                <a:cubicBezTo>
                  <a:pt x="3947" y="66135"/>
                  <a:pt x="4074" y="66151"/>
                  <a:pt x="4200" y="66182"/>
                </a:cubicBezTo>
                <a:cubicBezTo>
                  <a:pt x="4889" y="66356"/>
                  <a:pt x="5372" y="66976"/>
                  <a:pt x="5372" y="67687"/>
                </a:cubicBezTo>
                <a:cubicBezTo>
                  <a:pt x="5372" y="68397"/>
                  <a:pt x="4889" y="69018"/>
                  <a:pt x="4200" y="69191"/>
                </a:cubicBezTo>
                <a:cubicBezTo>
                  <a:pt x="4074" y="69223"/>
                  <a:pt x="3947" y="69238"/>
                  <a:pt x="3821" y="69238"/>
                </a:cubicBezTo>
                <a:cubicBezTo>
                  <a:pt x="3261" y="69238"/>
                  <a:pt x="2731" y="68933"/>
                  <a:pt x="2456" y="68421"/>
                </a:cubicBezTo>
                <a:lnTo>
                  <a:pt x="0" y="68421"/>
                </a:lnTo>
                <a:lnTo>
                  <a:pt x="0" y="72443"/>
                </a:lnTo>
                <a:lnTo>
                  <a:pt x="2456" y="72443"/>
                </a:lnTo>
                <a:cubicBezTo>
                  <a:pt x="2731" y="71932"/>
                  <a:pt x="3261" y="71627"/>
                  <a:pt x="3821" y="71627"/>
                </a:cubicBezTo>
                <a:cubicBezTo>
                  <a:pt x="3947" y="71627"/>
                  <a:pt x="4074" y="71642"/>
                  <a:pt x="4200" y="71674"/>
                </a:cubicBezTo>
                <a:cubicBezTo>
                  <a:pt x="4889" y="71847"/>
                  <a:pt x="5372" y="72468"/>
                  <a:pt x="5372" y="73178"/>
                </a:cubicBezTo>
                <a:cubicBezTo>
                  <a:pt x="5372" y="73889"/>
                  <a:pt x="4889" y="74509"/>
                  <a:pt x="4200" y="74683"/>
                </a:cubicBezTo>
                <a:cubicBezTo>
                  <a:pt x="4074" y="74714"/>
                  <a:pt x="3947" y="74730"/>
                  <a:pt x="3821" y="74730"/>
                </a:cubicBezTo>
                <a:cubicBezTo>
                  <a:pt x="3261" y="74730"/>
                  <a:pt x="2731" y="74424"/>
                  <a:pt x="2456" y="73912"/>
                </a:cubicBezTo>
                <a:lnTo>
                  <a:pt x="0" y="73912"/>
                </a:lnTo>
                <a:lnTo>
                  <a:pt x="0" y="77936"/>
                </a:lnTo>
                <a:lnTo>
                  <a:pt x="2456" y="77936"/>
                </a:lnTo>
                <a:cubicBezTo>
                  <a:pt x="2731" y="77425"/>
                  <a:pt x="3261" y="77119"/>
                  <a:pt x="3822" y="77119"/>
                </a:cubicBezTo>
                <a:cubicBezTo>
                  <a:pt x="3948" y="77119"/>
                  <a:pt x="4074" y="77134"/>
                  <a:pt x="4200" y="77166"/>
                </a:cubicBezTo>
                <a:cubicBezTo>
                  <a:pt x="4889" y="77340"/>
                  <a:pt x="5372" y="77959"/>
                  <a:pt x="5372" y="78670"/>
                </a:cubicBezTo>
                <a:cubicBezTo>
                  <a:pt x="5372" y="79381"/>
                  <a:pt x="4889" y="80001"/>
                  <a:pt x="4200" y="80174"/>
                </a:cubicBezTo>
                <a:cubicBezTo>
                  <a:pt x="4074" y="80206"/>
                  <a:pt x="3947" y="80221"/>
                  <a:pt x="3821" y="80221"/>
                </a:cubicBezTo>
                <a:cubicBezTo>
                  <a:pt x="3261" y="80221"/>
                  <a:pt x="2731" y="79916"/>
                  <a:pt x="2456" y="79404"/>
                </a:cubicBezTo>
                <a:lnTo>
                  <a:pt x="0" y="79404"/>
                </a:lnTo>
                <a:lnTo>
                  <a:pt x="0" y="83427"/>
                </a:lnTo>
                <a:lnTo>
                  <a:pt x="2456" y="83427"/>
                </a:lnTo>
                <a:cubicBezTo>
                  <a:pt x="2731" y="82915"/>
                  <a:pt x="3261" y="82609"/>
                  <a:pt x="3821" y="82609"/>
                </a:cubicBezTo>
                <a:cubicBezTo>
                  <a:pt x="3947" y="82609"/>
                  <a:pt x="4074" y="82625"/>
                  <a:pt x="4200" y="82656"/>
                </a:cubicBezTo>
                <a:cubicBezTo>
                  <a:pt x="4890" y="82830"/>
                  <a:pt x="5372" y="83450"/>
                  <a:pt x="5372" y="84161"/>
                </a:cubicBezTo>
                <a:cubicBezTo>
                  <a:pt x="5372" y="84871"/>
                  <a:pt x="4890" y="85492"/>
                  <a:pt x="4200" y="85665"/>
                </a:cubicBezTo>
                <a:cubicBezTo>
                  <a:pt x="4074" y="85697"/>
                  <a:pt x="3947" y="85712"/>
                  <a:pt x="3821" y="85712"/>
                </a:cubicBezTo>
                <a:cubicBezTo>
                  <a:pt x="3261" y="85712"/>
                  <a:pt x="2731" y="85407"/>
                  <a:pt x="2456" y="84896"/>
                </a:cubicBezTo>
                <a:lnTo>
                  <a:pt x="0" y="84896"/>
                </a:lnTo>
                <a:lnTo>
                  <a:pt x="0" y="88918"/>
                </a:lnTo>
                <a:lnTo>
                  <a:pt x="2456" y="88918"/>
                </a:lnTo>
                <a:cubicBezTo>
                  <a:pt x="2731" y="88407"/>
                  <a:pt x="3261" y="88102"/>
                  <a:pt x="3821" y="88102"/>
                </a:cubicBezTo>
                <a:cubicBezTo>
                  <a:pt x="3946" y="88102"/>
                  <a:pt x="4073" y="88117"/>
                  <a:pt x="4199" y="88149"/>
                </a:cubicBezTo>
                <a:cubicBezTo>
                  <a:pt x="4889" y="88322"/>
                  <a:pt x="5371" y="88942"/>
                  <a:pt x="5371" y="89652"/>
                </a:cubicBezTo>
                <a:cubicBezTo>
                  <a:pt x="5371" y="90363"/>
                  <a:pt x="4889" y="90983"/>
                  <a:pt x="4199" y="91157"/>
                </a:cubicBezTo>
                <a:cubicBezTo>
                  <a:pt x="4073" y="91188"/>
                  <a:pt x="3946" y="91204"/>
                  <a:pt x="3821" y="91204"/>
                </a:cubicBezTo>
                <a:cubicBezTo>
                  <a:pt x="3261" y="91204"/>
                  <a:pt x="2731" y="90899"/>
                  <a:pt x="2456" y="90387"/>
                </a:cubicBezTo>
                <a:lnTo>
                  <a:pt x="0" y="90387"/>
                </a:lnTo>
                <a:lnTo>
                  <a:pt x="0" y="97420"/>
                </a:lnTo>
                <a:lnTo>
                  <a:pt x="168704" y="97420"/>
                </a:lnTo>
                <a:lnTo>
                  <a:pt x="168704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rgbClr val="000000">
                <a:alpha val="23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8" name="Google Shape;398;p36"/>
          <p:cNvSpPr/>
          <p:nvPr/>
        </p:nvSpPr>
        <p:spPr>
          <a:xfrm rot="-2056089">
            <a:off x="8651455" y="4954950"/>
            <a:ext cx="2007904" cy="1287700"/>
          </a:xfrm>
          <a:custGeom>
            <a:avLst/>
            <a:gdLst/>
            <a:ahLst/>
            <a:cxnLst/>
            <a:rect l="l" t="t" r="r" b="b"/>
            <a:pathLst>
              <a:path w="44447" h="27682" extrusionOk="0">
                <a:moveTo>
                  <a:pt x="4883" y="0"/>
                </a:moveTo>
                <a:lnTo>
                  <a:pt x="5711" y="3885"/>
                </a:lnTo>
                <a:lnTo>
                  <a:pt x="2460" y="6099"/>
                </a:lnTo>
                <a:lnTo>
                  <a:pt x="3230" y="10131"/>
                </a:lnTo>
                <a:lnTo>
                  <a:pt x="0" y="12286"/>
                </a:lnTo>
                <a:lnTo>
                  <a:pt x="38737" y="27681"/>
                </a:lnTo>
                <a:lnTo>
                  <a:pt x="41964" y="25525"/>
                </a:lnTo>
                <a:lnTo>
                  <a:pt x="41187" y="21516"/>
                </a:lnTo>
                <a:lnTo>
                  <a:pt x="44446" y="19280"/>
                </a:lnTo>
                <a:lnTo>
                  <a:pt x="43619" y="15395"/>
                </a:lnTo>
                <a:lnTo>
                  <a:pt x="488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28575" dir="6840000" algn="bl" rotWithShape="0">
              <a:schemeClr val="dk1">
                <a:alpha val="3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79BEE0"/>
              </a:solidFill>
            </a:endParaRPr>
          </a:p>
        </p:txBody>
      </p:sp>
      <p:sp>
        <p:nvSpPr>
          <p:cNvPr id="399" name="Google Shape;399;p36"/>
          <p:cNvSpPr/>
          <p:nvPr/>
        </p:nvSpPr>
        <p:spPr>
          <a:xfrm rot="442253">
            <a:off x="6203249" y="5349668"/>
            <a:ext cx="4177056" cy="4228329"/>
          </a:xfrm>
          <a:custGeom>
            <a:avLst/>
            <a:gdLst/>
            <a:ahLst/>
            <a:cxnLst/>
            <a:rect l="l" t="t" r="r" b="b"/>
            <a:pathLst>
              <a:path w="186070" h="188354" extrusionOk="0">
                <a:moveTo>
                  <a:pt x="48270" y="14051"/>
                </a:moveTo>
                <a:cubicBezTo>
                  <a:pt x="48612" y="14051"/>
                  <a:pt x="48964" y="14092"/>
                  <a:pt x="49323" y="14179"/>
                </a:cubicBezTo>
                <a:cubicBezTo>
                  <a:pt x="51651" y="14742"/>
                  <a:pt x="53086" y="17070"/>
                  <a:pt x="52523" y="19398"/>
                </a:cubicBezTo>
                <a:cubicBezTo>
                  <a:pt x="52115" y="21097"/>
                  <a:pt x="50725" y="22388"/>
                  <a:pt x="48992" y="22653"/>
                </a:cubicBezTo>
                <a:cubicBezTo>
                  <a:pt x="48765" y="22690"/>
                  <a:pt x="48538" y="22707"/>
                  <a:pt x="48312" y="22707"/>
                </a:cubicBezTo>
                <a:cubicBezTo>
                  <a:pt x="46828" y="22707"/>
                  <a:pt x="45419" y="21938"/>
                  <a:pt x="44634" y="20645"/>
                </a:cubicBezTo>
                <a:cubicBezTo>
                  <a:pt x="42808" y="17673"/>
                  <a:pt x="45058" y="14051"/>
                  <a:pt x="48270" y="14051"/>
                </a:cubicBezTo>
                <a:close/>
                <a:moveTo>
                  <a:pt x="63144" y="17626"/>
                </a:moveTo>
                <a:cubicBezTo>
                  <a:pt x="63486" y="17626"/>
                  <a:pt x="63838" y="17667"/>
                  <a:pt x="64197" y="17754"/>
                </a:cubicBezTo>
                <a:cubicBezTo>
                  <a:pt x="66525" y="18306"/>
                  <a:pt x="67949" y="20645"/>
                  <a:pt x="67397" y="22973"/>
                </a:cubicBezTo>
                <a:cubicBezTo>
                  <a:pt x="66989" y="24672"/>
                  <a:pt x="65599" y="25952"/>
                  <a:pt x="63866" y="26228"/>
                </a:cubicBezTo>
                <a:cubicBezTo>
                  <a:pt x="63638" y="26265"/>
                  <a:pt x="63409" y="26282"/>
                  <a:pt x="63183" y="26282"/>
                </a:cubicBezTo>
                <a:cubicBezTo>
                  <a:pt x="61694" y="26282"/>
                  <a:pt x="60292" y="25513"/>
                  <a:pt x="59497" y="24220"/>
                </a:cubicBezTo>
                <a:cubicBezTo>
                  <a:pt x="57681" y="21248"/>
                  <a:pt x="59932" y="17626"/>
                  <a:pt x="63144" y="17626"/>
                </a:cubicBezTo>
                <a:close/>
                <a:moveTo>
                  <a:pt x="78016" y="21201"/>
                </a:moveTo>
                <a:cubicBezTo>
                  <a:pt x="78358" y="21201"/>
                  <a:pt x="78711" y="21242"/>
                  <a:pt x="79071" y="21329"/>
                </a:cubicBezTo>
                <a:cubicBezTo>
                  <a:pt x="81400" y="21881"/>
                  <a:pt x="82823" y="24220"/>
                  <a:pt x="82271" y="26537"/>
                </a:cubicBezTo>
                <a:cubicBezTo>
                  <a:pt x="81863" y="28247"/>
                  <a:pt x="80473" y="29527"/>
                  <a:pt x="78740" y="29803"/>
                </a:cubicBezTo>
                <a:cubicBezTo>
                  <a:pt x="78512" y="29840"/>
                  <a:pt x="78283" y="29857"/>
                  <a:pt x="78057" y="29857"/>
                </a:cubicBezTo>
                <a:cubicBezTo>
                  <a:pt x="76568" y="29857"/>
                  <a:pt x="75166" y="29088"/>
                  <a:pt x="74371" y="27795"/>
                </a:cubicBezTo>
                <a:cubicBezTo>
                  <a:pt x="72545" y="24823"/>
                  <a:pt x="74795" y="21201"/>
                  <a:pt x="78016" y="21201"/>
                </a:cubicBezTo>
                <a:close/>
                <a:moveTo>
                  <a:pt x="92890" y="24765"/>
                </a:moveTo>
                <a:cubicBezTo>
                  <a:pt x="93232" y="24765"/>
                  <a:pt x="93585" y="24806"/>
                  <a:pt x="93945" y="24893"/>
                </a:cubicBezTo>
                <a:cubicBezTo>
                  <a:pt x="96274" y="25445"/>
                  <a:pt x="97697" y="27784"/>
                  <a:pt x="97145" y="30112"/>
                </a:cubicBezTo>
                <a:cubicBezTo>
                  <a:pt x="96737" y="31812"/>
                  <a:pt x="95336" y="33103"/>
                  <a:pt x="93614" y="33378"/>
                </a:cubicBezTo>
                <a:cubicBezTo>
                  <a:pt x="93393" y="33412"/>
                  <a:pt x="93172" y="33429"/>
                  <a:pt x="92952" y="33429"/>
                </a:cubicBezTo>
                <a:cubicBezTo>
                  <a:pt x="91455" y="33429"/>
                  <a:pt x="90044" y="32658"/>
                  <a:pt x="89245" y="31359"/>
                </a:cubicBezTo>
                <a:cubicBezTo>
                  <a:pt x="87429" y="28387"/>
                  <a:pt x="89671" y="24765"/>
                  <a:pt x="92890" y="24765"/>
                </a:cubicBezTo>
                <a:close/>
                <a:moveTo>
                  <a:pt x="107764" y="28340"/>
                </a:moveTo>
                <a:cubicBezTo>
                  <a:pt x="108106" y="28340"/>
                  <a:pt x="108459" y="28381"/>
                  <a:pt x="108819" y="28468"/>
                </a:cubicBezTo>
                <a:cubicBezTo>
                  <a:pt x="111137" y="29020"/>
                  <a:pt x="112571" y="31359"/>
                  <a:pt x="112008" y="33687"/>
                </a:cubicBezTo>
                <a:cubicBezTo>
                  <a:pt x="111600" y="35387"/>
                  <a:pt x="110210" y="36678"/>
                  <a:pt x="108488" y="36942"/>
                </a:cubicBezTo>
                <a:cubicBezTo>
                  <a:pt x="108260" y="36979"/>
                  <a:pt x="108032" y="36997"/>
                  <a:pt x="107805" y="36997"/>
                </a:cubicBezTo>
                <a:cubicBezTo>
                  <a:pt x="106316" y="36997"/>
                  <a:pt x="104914" y="36227"/>
                  <a:pt x="104119" y="34934"/>
                </a:cubicBezTo>
                <a:cubicBezTo>
                  <a:pt x="102294" y="31962"/>
                  <a:pt x="104544" y="28340"/>
                  <a:pt x="107764" y="28340"/>
                </a:cubicBezTo>
                <a:close/>
                <a:moveTo>
                  <a:pt x="122627" y="31915"/>
                </a:moveTo>
                <a:cubicBezTo>
                  <a:pt x="122969" y="31915"/>
                  <a:pt x="123322" y="31956"/>
                  <a:pt x="123682" y="32043"/>
                </a:cubicBezTo>
                <a:cubicBezTo>
                  <a:pt x="126011" y="32595"/>
                  <a:pt x="127445" y="34934"/>
                  <a:pt x="126882" y="37251"/>
                </a:cubicBezTo>
                <a:cubicBezTo>
                  <a:pt x="126474" y="38962"/>
                  <a:pt x="125084" y="40242"/>
                  <a:pt x="123351" y="40517"/>
                </a:cubicBezTo>
                <a:cubicBezTo>
                  <a:pt x="123124" y="40554"/>
                  <a:pt x="122897" y="40572"/>
                  <a:pt x="122672" y="40572"/>
                </a:cubicBezTo>
                <a:cubicBezTo>
                  <a:pt x="121190" y="40572"/>
                  <a:pt x="119788" y="39802"/>
                  <a:pt x="118993" y="38509"/>
                </a:cubicBezTo>
                <a:cubicBezTo>
                  <a:pt x="117168" y="35537"/>
                  <a:pt x="119409" y="31915"/>
                  <a:pt x="122627" y="31915"/>
                </a:cubicBezTo>
                <a:close/>
                <a:moveTo>
                  <a:pt x="137512" y="35482"/>
                </a:moveTo>
                <a:cubicBezTo>
                  <a:pt x="137851" y="35482"/>
                  <a:pt x="138200" y="35522"/>
                  <a:pt x="138557" y="35607"/>
                </a:cubicBezTo>
                <a:cubicBezTo>
                  <a:pt x="140885" y="36170"/>
                  <a:pt x="142308" y="38509"/>
                  <a:pt x="141756" y="40826"/>
                </a:cubicBezTo>
                <a:cubicBezTo>
                  <a:pt x="141348" y="42526"/>
                  <a:pt x="139947" y="43817"/>
                  <a:pt x="138225" y="44093"/>
                </a:cubicBezTo>
                <a:cubicBezTo>
                  <a:pt x="137997" y="44129"/>
                  <a:pt x="137769" y="44147"/>
                  <a:pt x="137543" y="44147"/>
                </a:cubicBezTo>
                <a:cubicBezTo>
                  <a:pt x="136053" y="44147"/>
                  <a:pt x="134651" y="43376"/>
                  <a:pt x="133856" y="42073"/>
                </a:cubicBezTo>
                <a:cubicBezTo>
                  <a:pt x="132039" y="39108"/>
                  <a:pt x="134288" y="35482"/>
                  <a:pt x="137512" y="35482"/>
                </a:cubicBezTo>
                <a:close/>
                <a:moveTo>
                  <a:pt x="152375" y="39055"/>
                </a:moveTo>
                <a:cubicBezTo>
                  <a:pt x="152717" y="39055"/>
                  <a:pt x="153070" y="39095"/>
                  <a:pt x="153431" y="39182"/>
                </a:cubicBezTo>
                <a:cubicBezTo>
                  <a:pt x="155759" y="39734"/>
                  <a:pt x="157182" y="42073"/>
                  <a:pt x="156630" y="44402"/>
                </a:cubicBezTo>
                <a:cubicBezTo>
                  <a:pt x="156222" y="46101"/>
                  <a:pt x="154821" y="47392"/>
                  <a:pt x="153100" y="47657"/>
                </a:cubicBezTo>
                <a:cubicBezTo>
                  <a:pt x="152871" y="47693"/>
                  <a:pt x="152643" y="47711"/>
                  <a:pt x="152416" y="47711"/>
                </a:cubicBezTo>
                <a:cubicBezTo>
                  <a:pt x="150927" y="47711"/>
                  <a:pt x="149525" y="46941"/>
                  <a:pt x="148730" y="45648"/>
                </a:cubicBezTo>
                <a:cubicBezTo>
                  <a:pt x="146915" y="42676"/>
                  <a:pt x="149157" y="39055"/>
                  <a:pt x="152375" y="39055"/>
                </a:cubicBezTo>
                <a:close/>
                <a:moveTo>
                  <a:pt x="167249" y="42630"/>
                </a:moveTo>
                <a:cubicBezTo>
                  <a:pt x="167591" y="42630"/>
                  <a:pt x="167944" y="42671"/>
                  <a:pt x="168305" y="42757"/>
                </a:cubicBezTo>
                <a:cubicBezTo>
                  <a:pt x="170622" y="43309"/>
                  <a:pt x="172056" y="45648"/>
                  <a:pt x="171505" y="47966"/>
                </a:cubicBezTo>
                <a:lnTo>
                  <a:pt x="171494" y="47966"/>
                </a:lnTo>
                <a:cubicBezTo>
                  <a:pt x="171096" y="49676"/>
                  <a:pt x="169695" y="50967"/>
                  <a:pt x="167974" y="51232"/>
                </a:cubicBezTo>
                <a:cubicBezTo>
                  <a:pt x="167745" y="51268"/>
                  <a:pt x="167517" y="51286"/>
                  <a:pt x="167290" y="51286"/>
                </a:cubicBezTo>
                <a:cubicBezTo>
                  <a:pt x="165801" y="51286"/>
                  <a:pt x="164399" y="50517"/>
                  <a:pt x="163604" y="49223"/>
                </a:cubicBezTo>
                <a:cubicBezTo>
                  <a:pt x="161779" y="46251"/>
                  <a:pt x="164029" y="42630"/>
                  <a:pt x="167249" y="42630"/>
                </a:cubicBezTo>
                <a:close/>
                <a:moveTo>
                  <a:pt x="36623" y="0"/>
                </a:moveTo>
                <a:lnTo>
                  <a:pt x="35210" y="5859"/>
                </a:lnTo>
                <a:lnTo>
                  <a:pt x="0" y="152470"/>
                </a:lnTo>
                <a:lnTo>
                  <a:pt x="149447" y="188353"/>
                </a:lnTo>
                <a:lnTo>
                  <a:pt x="184657" y="41753"/>
                </a:lnTo>
                <a:lnTo>
                  <a:pt x="186070" y="35894"/>
                </a:lnTo>
                <a:lnTo>
                  <a:pt x="179935" y="34416"/>
                </a:lnTo>
                <a:lnTo>
                  <a:pt x="176613" y="33621"/>
                </a:lnTo>
                <a:lnTo>
                  <a:pt x="167521" y="31436"/>
                </a:lnTo>
                <a:lnTo>
                  <a:pt x="164200" y="30642"/>
                </a:lnTo>
                <a:lnTo>
                  <a:pt x="155108" y="28457"/>
                </a:lnTo>
                <a:lnTo>
                  <a:pt x="151798" y="27663"/>
                </a:lnTo>
                <a:lnTo>
                  <a:pt x="142705" y="25478"/>
                </a:lnTo>
                <a:lnTo>
                  <a:pt x="139384" y="24683"/>
                </a:lnTo>
                <a:lnTo>
                  <a:pt x="130292" y="22499"/>
                </a:lnTo>
                <a:lnTo>
                  <a:pt x="126971" y="21704"/>
                </a:lnTo>
                <a:lnTo>
                  <a:pt x="117878" y="19519"/>
                </a:lnTo>
                <a:lnTo>
                  <a:pt x="114568" y="18725"/>
                </a:lnTo>
                <a:lnTo>
                  <a:pt x="105476" y="16540"/>
                </a:lnTo>
                <a:lnTo>
                  <a:pt x="102166" y="15735"/>
                </a:lnTo>
                <a:lnTo>
                  <a:pt x="93063" y="13561"/>
                </a:lnTo>
                <a:lnTo>
                  <a:pt x="89741" y="12756"/>
                </a:lnTo>
                <a:lnTo>
                  <a:pt x="80649" y="10571"/>
                </a:lnTo>
                <a:lnTo>
                  <a:pt x="77339" y="9776"/>
                </a:lnTo>
                <a:lnTo>
                  <a:pt x="68236" y="7592"/>
                </a:lnTo>
                <a:lnTo>
                  <a:pt x="64925" y="6797"/>
                </a:lnTo>
                <a:lnTo>
                  <a:pt x="55833" y="4612"/>
                </a:lnTo>
                <a:lnTo>
                  <a:pt x="52512" y="3818"/>
                </a:lnTo>
                <a:lnTo>
                  <a:pt x="3662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chemeClr val="dk1">
                <a:alpha val="3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18868904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bg>
      <p:bgPr>
        <a:solidFill>
          <a:schemeClr val="dk2"/>
        </a:solidFill>
        <a:effectLst/>
      </p:bgPr>
    </p:bg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37"/>
          <p:cNvSpPr/>
          <p:nvPr/>
        </p:nvSpPr>
        <p:spPr>
          <a:xfrm>
            <a:off x="0" y="0"/>
            <a:ext cx="12192000" cy="6858027"/>
          </a:xfrm>
          <a:custGeom>
            <a:avLst/>
            <a:gdLst/>
            <a:ahLst/>
            <a:cxnLst/>
            <a:rect l="l" t="t" r="r" b="b"/>
            <a:pathLst>
              <a:path w="285750" h="160735" extrusionOk="0">
                <a:moveTo>
                  <a:pt x="12954" y="4989"/>
                </a:moveTo>
                <a:lnTo>
                  <a:pt x="12954" y="11013"/>
                </a:lnTo>
                <a:lnTo>
                  <a:pt x="6108" y="11013"/>
                </a:lnTo>
                <a:lnTo>
                  <a:pt x="6108" y="4989"/>
                </a:lnTo>
                <a:close/>
                <a:moveTo>
                  <a:pt x="20098" y="4989"/>
                </a:moveTo>
                <a:lnTo>
                  <a:pt x="20098" y="11013"/>
                </a:lnTo>
                <a:lnTo>
                  <a:pt x="13847" y="11013"/>
                </a:lnTo>
                <a:lnTo>
                  <a:pt x="13847" y="4989"/>
                </a:lnTo>
                <a:close/>
                <a:moveTo>
                  <a:pt x="27837" y="4989"/>
                </a:moveTo>
                <a:lnTo>
                  <a:pt x="27837" y="11013"/>
                </a:lnTo>
                <a:lnTo>
                  <a:pt x="20991" y="11013"/>
                </a:lnTo>
                <a:lnTo>
                  <a:pt x="20991" y="4989"/>
                </a:lnTo>
                <a:close/>
                <a:moveTo>
                  <a:pt x="34981" y="4989"/>
                </a:moveTo>
                <a:lnTo>
                  <a:pt x="34981" y="11013"/>
                </a:lnTo>
                <a:lnTo>
                  <a:pt x="28730" y="11013"/>
                </a:lnTo>
                <a:lnTo>
                  <a:pt x="28730" y="4989"/>
                </a:lnTo>
                <a:close/>
                <a:moveTo>
                  <a:pt x="42720" y="4989"/>
                </a:moveTo>
                <a:lnTo>
                  <a:pt x="42720" y="11013"/>
                </a:lnTo>
                <a:lnTo>
                  <a:pt x="35874" y="11013"/>
                </a:lnTo>
                <a:lnTo>
                  <a:pt x="35874" y="4989"/>
                </a:lnTo>
                <a:close/>
                <a:moveTo>
                  <a:pt x="49863" y="4989"/>
                </a:moveTo>
                <a:lnTo>
                  <a:pt x="49863" y="11013"/>
                </a:lnTo>
                <a:lnTo>
                  <a:pt x="43613" y="11013"/>
                </a:lnTo>
                <a:lnTo>
                  <a:pt x="43613" y="4989"/>
                </a:lnTo>
                <a:close/>
                <a:moveTo>
                  <a:pt x="57602" y="4989"/>
                </a:moveTo>
                <a:lnTo>
                  <a:pt x="57602" y="11013"/>
                </a:lnTo>
                <a:lnTo>
                  <a:pt x="50756" y="11013"/>
                </a:lnTo>
                <a:lnTo>
                  <a:pt x="50756" y="4989"/>
                </a:lnTo>
                <a:close/>
                <a:moveTo>
                  <a:pt x="64746" y="4989"/>
                </a:moveTo>
                <a:lnTo>
                  <a:pt x="64746" y="11013"/>
                </a:lnTo>
                <a:lnTo>
                  <a:pt x="58495" y="11013"/>
                </a:lnTo>
                <a:lnTo>
                  <a:pt x="58495" y="4989"/>
                </a:lnTo>
                <a:close/>
                <a:moveTo>
                  <a:pt x="72485" y="4989"/>
                </a:moveTo>
                <a:lnTo>
                  <a:pt x="72485" y="11013"/>
                </a:lnTo>
                <a:lnTo>
                  <a:pt x="65639" y="11013"/>
                </a:lnTo>
                <a:lnTo>
                  <a:pt x="65639" y="4989"/>
                </a:lnTo>
                <a:close/>
                <a:moveTo>
                  <a:pt x="79629" y="4989"/>
                </a:moveTo>
                <a:lnTo>
                  <a:pt x="79629" y="11013"/>
                </a:lnTo>
                <a:lnTo>
                  <a:pt x="73378" y="11013"/>
                </a:lnTo>
                <a:lnTo>
                  <a:pt x="73378" y="4989"/>
                </a:lnTo>
                <a:close/>
                <a:moveTo>
                  <a:pt x="87368" y="4989"/>
                </a:moveTo>
                <a:lnTo>
                  <a:pt x="87368" y="11013"/>
                </a:lnTo>
                <a:lnTo>
                  <a:pt x="80522" y="11013"/>
                </a:lnTo>
                <a:lnTo>
                  <a:pt x="80522" y="4989"/>
                </a:lnTo>
                <a:close/>
                <a:moveTo>
                  <a:pt x="94512" y="4989"/>
                </a:moveTo>
                <a:lnTo>
                  <a:pt x="94512" y="11013"/>
                </a:lnTo>
                <a:lnTo>
                  <a:pt x="88261" y="11013"/>
                </a:lnTo>
                <a:lnTo>
                  <a:pt x="88261" y="4989"/>
                </a:lnTo>
                <a:close/>
                <a:moveTo>
                  <a:pt x="102251" y="4989"/>
                </a:moveTo>
                <a:lnTo>
                  <a:pt x="102251" y="11013"/>
                </a:lnTo>
                <a:lnTo>
                  <a:pt x="95405" y="11013"/>
                </a:lnTo>
                <a:lnTo>
                  <a:pt x="95405" y="4989"/>
                </a:lnTo>
                <a:close/>
                <a:moveTo>
                  <a:pt x="109395" y="4989"/>
                </a:moveTo>
                <a:lnTo>
                  <a:pt x="109395" y="11013"/>
                </a:lnTo>
                <a:lnTo>
                  <a:pt x="103144" y="11013"/>
                </a:lnTo>
                <a:lnTo>
                  <a:pt x="103144" y="4989"/>
                </a:lnTo>
                <a:close/>
                <a:moveTo>
                  <a:pt x="117134" y="4989"/>
                </a:moveTo>
                <a:lnTo>
                  <a:pt x="117134" y="11013"/>
                </a:lnTo>
                <a:lnTo>
                  <a:pt x="110288" y="11013"/>
                </a:lnTo>
                <a:lnTo>
                  <a:pt x="110288" y="4989"/>
                </a:lnTo>
                <a:close/>
                <a:moveTo>
                  <a:pt x="124277" y="4989"/>
                </a:moveTo>
                <a:lnTo>
                  <a:pt x="124277" y="11013"/>
                </a:lnTo>
                <a:lnTo>
                  <a:pt x="118027" y="11013"/>
                </a:lnTo>
                <a:lnTo>
                  <a:pt x="118027" y="4989"/>
                </a:lnTo>
                <a:close/>
                <a:moveTo>
                  <a:pt x="132017" y="4989"/>
                </a:moveTo>
                <a:lnTo>
                  <a:pt x="132017" y="11013"/>
                </a:lnTo>
                <a:lnTo>
                  <a:pt x="125170" y="11013"/>
                </a:lnTo>
                <a:lnTo>
                  <a:pt x="125170" y="4989"/>
                </a:lnTo>
                <a:close/>
                <a:moveTo>
                  <a:pt x="139160" y="4989"/>
                </a:moveTo>
                <a:lnTo>
                  <a:pt x="139160" y="11013"/>
                </a:lnTo>
                <a:lnTo>
                  <a:pt x="132909" y="11013"/>
                </a:lnTo>
                <a:lnTo>
                  <a:pt x="132909" y="4989"/>
                </a:lnTo>
                <a:close/>
                <a:moveTo>
                  <a:pt x="146899" y="4989"/>
                </a:moveTo>
                <a:lnTo>
                  <a:pt x="146899" y="11013"/>
                </a:lnTo>
                <a:lnTo>
                  <a:pt x="140053" y="11013"/>
                </a:lnTo>
                <a:lnTo>
                  <a:pt x="140053" y="4989"/>
                </a:lnTo>
                <a:close/>
                <a:moveTo>
                  <a:pt x="154043" y="4989"/>
                </a:moveTo>
                <a:lnTo>
                  <a:pt x="154043" y="11013"/>
                </a:lnTo>
                <a:lnTo>
                  <a:pt x="147792" y="11013"/>
                </a:lnTo>
                <a:lnTo>
                  <a:pt x="147792" y="4989"/>
                </a:lnTo>
                <a:close/>
                <a:moveTo>
                  <a:pt x="161782" y="4989"/>
                </a:moveTo>
                <a:lnTo>
                  <a:pt x="161782" y="11013"/>
                </a:lnTo>
                <a:lnTo>
                  <a:pt x="154936" y="11013"/>
                </a:lnTo>
                <a:lnTo>
                  <a:pt x="154936" y="4989"/>
                </a:lnTo>
                <a:close/>
                <a:moveTo>
                  <a:pt x="168926" y="4989"/>
                </a:moveTo>
                <a:lnTo>
                  <a:pt x="168926" y="11013"/>
                </a:lnTo>
                <a:lnTo>
                  <a:pt x="162675" y="11013"/>
                </a:lnTo>
                <a:lnTo>
                  <a:pt x="162675" y="4989"/>
                </a:lnTo>
                <a:close/>
                <a:moveTo>
                  <a:pt x="176665" y="4989"/>
                </a:moveTo>
                <a:lnTo>
                  <a:pt x="176665" y="11013"/>
                </a:lnTo>
                <a:lnTo>
                  <a:pt x="169819" y="11013"/>
                </a:lnTo>
                <a:lnTo>
                  <a:pt x="169819" y="4989"/>
                </a:lnTo>
                <a:close/>
                <a:moveTo>
                  <a:pt x="183809" y="4989"/>
                </a:moveTo>
                <a:lnTo>
                  <a:pt x="183809" y="11013"/>
                </a:lnTo>
                <a:lnTo>
                  <a:pt x="177558" y="11013"/>
                </a:lnTo>
                <a:lnTo>
                  <a:pt x="177558" y="4989"/>
                </a:lnTo>
                <a:close/>
                <a:moveTo>
                  <a:pt x="191548" y="4989"/>
                </a:moveTo>
                <a:lnTo>
                  <a:pt x="191548" y="11013"/>
                </a:lnTo>
                <a:lnTo>
                  <a:pt x="184702" y="11013"/>
                </a:lnTo>
                <a:lnTo>
                  <a:pt x="184702" y="4989"/>
                </a:lnTo>
                <a:close/>
                <a:moveTo>
                  <a:pt x="198692" y="4989"/>
                </a:moveTo>
                <a:lnTo>
                  <a:pt x="198692" y="11013"/>
                </a:lnTo>
                <a:lnTo>
                  <a:pt x="192441" y="11013"/>
                </a:lnTo>
                <a:lnTo>
                  <a:pt x="192441" y="4989"/>
                </a:lnTo>
                <a:close/>
                <a:moveTo>
                  <a:pt x="206431" y="4989"/>
                </a:moveTo>
                <a:lnTo>
                  <a:pt x="206431" y="11013"/>
                </a:lnTo>
                <a:lnTo>
                  <a:pt x="199584" y="11013"/>
                </a:lnTo>
                <a:lnTo>
                  <a:pt x="199584" y="4989"/>
                </a:lnTo>
                <a:close/>
                <a:moveTo>
                  <a:pt x="213574" y="4989"/>
                </a:moveTo>
                <a:lnTo>
                  <a:pt x="213574" y="11013"/>
                </a:lnTo>
                <a:lnTo>
                  <a:pt x="207324" y="11013"/>
                </a:lnTo>
                <a:lnTo>
                  <a:pt x="207324" y="4989"/>
                </a:lnTo>
                <a:close/>
                <a:moveTo>
                  <a:pt x="221313" y="4989"/>
                </a:moveTo>
                <a:lnTo>
                  <a:pt x="221313" y="11013"/>
                </a:lnTo>
                <a:lnTo>
                  <a:pt x="214467" y="11013"/>
                </a:lnTo>
                <a:lnTo>
                  <a:pt x="214467" y="4989"/>
                </a:lnTo>
                <a:close/>
                <a:moveTo>
                  <a:pt x="228457" y="4989"/>
                </a:moveTo>
                <a:lnTo>
                  <a:pt x="228457" y="11013"/>
                </a:lnTo>
                <a:lnTo>
                  <a:pt x="222206" y="11013"/>
                </a:lnTo>
                <a:lnTo>
                  <a:pt x="222206" y="4989"/>
                </a:lnTo>
                <a:close/>
                <a:moveTo>
                  <a:pt x="236196" y="4989"/>
                </a:moveTo>
                <a:lnTo>
                  <a:pt x="236196" y="11013"/>
                </a:lnTo>
                <a:lnTo>
                  <a:pt x="229350" y="11013"/>
                </a:lnTo>
                <a:lnTo>
                  <a:pt x="229350" y="4989"/>
                </a:lnTo>
                <a:close/>
                <a:moveTo>
                  <a:pt x="243340" y="4989"/>
                </a:moveTo>
                <a:lnTo>
                  <a:pt x="243340" y="11013"/>
                </a:lnTo>
                <a:lnTo>
                  <a:pt x="237089" y="11013"/>
                </a:lnTo>
                <a:lnTo>
                  <a:pt x="237089" y="4989"/>
                </a:lnTo>
                <a:close/>
                <a:moveTo>
                  <a:pt x="251079" y="4989"/>
                </a:moveTo>
                <a:lnTo>
                  <a:pt x="251079" y="11013"/>
                </a:lnTo>
                <a:lnTo>
                  <a:pt x="244233" y="11013"/>
                </a:lnTo>
                <a:lnTo>
                  <a:pt x="244233" y="4989"/>
                </a:lnTo>
                <a:close/>
                <a:moveTo>
                  <a:pt x="258223" y="4989"/>
                </a:moveTo>
                <a:lnTo>
                  <a:pt x="258223" y="11013"/>
                </a:lnTo>
                <a:lnTo>
                  <a:pt x="251972" y="11013"/>
                </a:lnTo>
                <a:lnTo>
                  <a:pt x="251972" y="4989"/>
                </a:lnTo>
                <a:close/>
                <a:moveTo>
                  <a:pt x="265962" y="4989"/>
                </a:moveTo>
                <a:lnTo>
                  <a:pt x="265962" y="11013"/>
                </a:lnTo>
                <a:lnTo>
                  <a:pt x="259116" y="11013"/>
                </a:lnTo>
                <a:lnTo>
                  <a:pt x="259116" y="4989"/>
                </a:lnTo>
                <a:close/>
                <a:moveTo>
                  <a:pt x="273106" y="4989"/>
                </a:moveTo>
                <a:lnTo>
                  <a:pt x="273106" y="11013"/>
                </a:lnTo>
                <a:lnTo>
                  <a:pt x="266855" y="11013"/>
                </a:lnTo>
                <a:lnTo>
                  <a:pt x="266855" y="4989"/>
                </a:lnTo>
                <a:close/>
                <a:moveTo>
                  <a:pt x="280845" y="4989"/>
                </a:moveTo>
                <a:lnTo>
                  <a:pt x="280845" y="11013"/>
                </a:lnTo>
                <a:lnTo>
                  <a:pt x="273999" y="11013"/>
                </a:lnTo>
                <a:lnTo>
                  <a:pt x="273999" y="4989"/>
                </a:lnTo>
                <a:close/>
                <a:moveTo>
                  <a:pt x="12954" y="11906"/>
                </a:moveTo>
                <a:lnTo>
                  <a:pt x="12954" y="17931"/>
                </a:lnTo>
                <a:lnTo>
                  <a:pt x="6108" y="17931"/>
                </a:lnTo>
                <a:lnTo>
                  <a:pt x="6108" y="11906"/>
                </a:lnTo>
                <a:close/>
                <a:moveTo>
                  <a:pt x="20098" y="11906"/>
                </a:moveTo>
                <a:lnTo>
                  <a:pt x="20098" y="17931"/>
                </a:lnTo>
                <a:lnTo>
                  <a:pt x="13847" y="17931"/>
                </a:lnTo>
                <a:lnTo>
                  <a:pt x="13847" y="11906"/>
                </a:lnTo>
                <a:close/>
                <a:moveTo>
                  <a:pt x="27837" y="11906"/>
                </a:moveTo>
                <a:lnTo>
                  <a:pt x="27837" y="17931"/>
                </a:lnTo>
                <a:lnTo>
                  <a:pt x="20991" y="17931"/>
                </a:lnTo>
                <a:lnTo>
                  <a:pt x="20991" y="11906"/>
                </a:lnTo>
                <a:close/>
                <a:moveTo>
                  <a:pt x="34981" y="11906"/>
                </a:moveTo>
                <a:lnTo>
                  <a:pt x="34981" y="17931"/>
                </a:lnTo>
                <a:lnTo>
                  <a:pt x="28730" y="17931"/>
                </a:lnTo>
                <a:lnTo>
                  <a:pt x="28730" y="11906"/>
                </a:lnTo>
                <a:close/>
                <a:moveTo>
                  <a:pt x="42720" y="11906"/>
                </a:moveTo>
                <a:lnTo>
                  <a:pt x="42720" y="17931"/>
                </a:lnTo>
                <a:lnTo>
                  <a:pt x="35874" y="17931"/>
                </a:lnTo>
                <a:lnTo>
                  <a:pt x="35874" y="11906"/>
                </a:lnTo>
                <a:close/>
                <a:moveTo>
                  <a:pt x="49863" y="11906"/>
                </a:moveTo>
                <a:lnTo>
                  <a:pt x="49863" y="17931"/>
                </a:lnTo>
                <a:lnTo>
                  <a:pt x="43613" y="17931"/>
                </a:lnTo>
                <a:lnTo>
                  <a:pt x="43613" y="11906"/>
                </a:lnTo>
                <a:close/>
                <a:moveTo>
                  <a:pt x="57602" y="11906"/>
                </a:moveTo>
                <a:lnTo>
                  <a:pt x="57602" y="17931"/>
                </a:lnTo>
                <a:lnTo>
                  <a:pt x="50756" y="17931"/>
                </a:lnTo>
                <a:lnTo>
                  <a:pt x="50756" y="11906"/>
                </a:lnTo>
                <a:close/>
                <a:moveTo>
                  <a:pt x="64746" y="11906"/>
                </a:moveTo>
                <a:lnTo>
                  <a:pt x="64746" y="17931"/>
                </a:lnTo>
                <a:lnTo>
                  <a:pt x="58495" y="17931"/>
                </a:lnTo>
                <a:lnTo>
                  <a:pt x="58495" y="11906"/>
                </a:lnTo>
                <a:close/>
                <a:moveTo>
                  <a:pt x="72485" y="11906"/>
                </a:moveTo>
                <a:lnTo>
                  <a:pt x="72485" y="17931"/>
                </a:lnTo>
                <a:lnTo>
                  <a:pt x="65639" y="17931"/>
                </a:lnTo>
                <a:lnTo>
                  <a:pt x="65639" y="11906"/>
                </a:lnTo>
                <a:close/>
                <a:moveTo>
                  <a:pt x="79629" y="11906"/>
                </a:moveTo>
                <a:lnTo>
                  <a:pt x="79629" y="17931"/>
                </a:lnTo>
                <a:lnTo>
                  <a:pt x="73378" y="17931"/>
                </a:lnTo>
                <a:lnTo>
                  <a:pt x="73378" y="11906"/>
                </a:lnTo>
                <a:close/>
                <a:moveTo>
                  <a:pt x="87368" y="11906"/>
                </a:moveTo>
                <a:lnTo>
                  <a:pt x="87368" y="17931"/>
                </a:lnTo>
                <a:lnTo>
                  <a:pt x="80522" y="17931"/>
                </a:lnTo>
                <a:lnTo>
                  <a:pt x="80522" y="11906"/>
                </a:lnTo>
                <a:close/>
                <a:moveTo>
                  <a:pt x="94512" y="11906"/>
                </a:moveTo>
                <a:lnTo>
                  <a:pt x="94512" y="17931"/>
                </a:lnTo>
                <a:lnTo>
                  <a:pt x="88261" y="17931"/>
                </a:lnTo>
                <a:lnTo>
                  <a:pt x="88261" y="11906"/>
                </a:lnTo>
                <a:close/>
                <a:moveTo>
                  <a:pt x="102251" y="11906"/>
                </a:moveTo>
                <a:lnTo>
                  <a:pt x="102251" y="17931"/>
                </a:lnTo>
                <a:lnTo>
                  <a:pt x="95405" y="17931"/>
                </a:lnTo>
                <a:lnTo>
                  <a:pt x="95405" y="11906"/>
                </a:lnTo>
                <a:close/>
                <a:moveTo>
                  <a:pt x="109395" y="11906"/>
                </a:moveTo>
                <a:lnTo>
                  <a:pt x="109395" y="17931"/>
                </a:lnTo>
                <a:lnTo>
                  <a:pt x="103144" y="17931"/>
                </a:lnTo>
                <a:lnTo>
                  <a:pt x="103144" y="11906"/>
                </a:lnTo>
                <a:close/>
                <a:moveTo>
                  <a:pt x="117134" y="11906"/>
                </a:moveTo>
                <a:lnTo>
                  <a:pt x="117134" y="17931"/>
                </a:lnTo>
                <a:lnTo>
                  <a:pt x="110288" y="17931"/>
                </a:lnTo>
                <a:lnTo>
                  <a:pt x="110288" y="11906"/>
                </a:lnTo>
                <a:close/>
                <a:moveTo>
                  <a:pt x="124277" y="11906"/>
                </a:moveTo>
                <a:lnTo>
                  <a:pt x="124277" y="17931"/>
                </a:lnTo>
                <a:lnTo>
                  <a:pt x="118027" y="17931"/>
                </a:lnTo>
                <a:lnTo>
                  <a:pt x="118027" y="11906"/>
                </a:lnTo>
                <a:close/>
                <a:moveTo>
                  <a:pt x="132017" y="11906"/>
                </a:moveTo>
                <a:lnTo>
                  <a:pt x="132017" y="17931"/>
                </a:lnTo>
                <a:lnTo>
                  <a:pt x="125170" y="17931"/>
                </a:lnTo>
                <a:lnTo>
                  <a:pt x="125170" y="11906"/>
                </a:lnTo>
                <a:close/>
                <a:moveTo>
                  <a:pt x="139160" y="11906"/>
                </a:moveTo>
                <a:lnTo>
                  <a:pt x="139160" y="17931"/>
                </a:lnTo>
                <a:lnTo>
                  <a:pt x="132909" y="17931"/>
                </a:lnTo>
                <a:lnTo>
                  <a:pt x="132909" y="11906"/>
                </a:lnTo>
                <a:close/>
                <a:moveTo>
                  <a:pt x="146899" y="11906"/>
                </a:moveTo>
                <a:lnTo>
                  <a:pt x="146899" y="17931"/>
                </a:lnTo>
                <a:lnTo>
                  <a:pt x="140053" y="17931"/>
                </a:lnTo>
                <a:lnTo>
                  <a:pt x="140053" y="11906"/>
                </a:lnTo>
                <a:close/>
                <a:moveTo>
                  <a:pt x="154043" y="11906"/>
                </a:moveTo>
                <a:lnTo>
                  <a:pt x="154043" y="17931"/>
                </a:lnTo>
                <a:lnTo>
                  <a:pt x="147792" y="17931"/>
                </a:lnTo>
                <a:lnTo>
                  <a:pt x="147792" y="11906"/>
                </a:lnTo>
                <a:close/>
                <a:moveTo>
                  <a:pt x="161782" y="11906"/>
                </a:moveTo>
                <a:lnTo>
                  <a:pt x="161782" y="17931"/>
                </a:lnTo>
                <a:lnTo>
                  <a:pt x="154936" y="17931"/>
                </a:lnTo>
                <a:lnTo>
                  <a:pt x="154936" y="11906"/>
                </a:lnTo>
                <a:close/>
                <a:moveTo>
                  <a:pt x="168926" y="11906"/>
                </a:moveTo>
                <a:lnTo>
                  <a:pt x="168926" y="17931"/>
                </a:lnTo>
                <a:lnTo>
                  <a:pt x="162675" y="17931"/>
                </a:lnTo>
                <a:lnTo>
                  <a:pt x="162675" y="11906"/>
                </a:lnTo>
                <a:close/>
                <a:moveTo>
                  <a:pt x="176665" y="11906"/>
                </a:moveTo>
                <a:lnTo>
                  <a:pt x="176665" y="17931"/>
                </a:lnTo>
                <a:lnTo>
                  <a:pt x="169819" y="17931"/>
                </a:lnTo>
                <a:lnTo>
                  <a:pt x="169819" y="11906"/>
                </a:lnTo>
                <a:close/>
                <a:moveTo>
                  <a:pt x="183809" y="11906"/>
                </a:moveTo>
                <a:lnTo>
                  <a:pt x="183809" y="17931"/>
                </a:lnTo>
                <a:lnTo>
                  <a:pt x="177558" y="17931"/>
                </a:lnTo>
                <a:lnTo>
                  <a:pt x="177558" y="11906"/>
                </a:lnTo>
                <a:close/>
                <a:moveTo>
                  <a:pt x="191548" y="11906"/>
                </a:moveTo>
                <a:lnTo>
                  <a:pt x="191548" y="17931"/>
                </a:lnTo>
                <a:lnTo>
                  <a:pt x="184702" y="17931"/>
                </a:lnTo>
                <a:lnTo>
                  <a:pt x="184702" y="11906"/>
                </a:lnTo>
                <a:close/>
                <a:moveTo>
                  <a:pt x="198692" y="11906"/>
                </a:moveTo>
                <a:lnTo>
                  <a:pt x="198692" y="17931"/>
                </a:lnTo>
                <a:lnTo>
                  <a:pt x="192441" y="17931"/>
                </a:lnTo>
                <a:lnTo>
                  <a:pt x="192441" y="11906"/>
                </a:lnTo>
                <a:close/>
                <a:moveTo>
                  <a:pt x="206431" y="11906"/>
                </a:moveTo>
                <a:lnTo>
                  <a:pt x="206431" y="17931"/>
                </a:lnTo>
                <a:lnTo>
                  <a:pt x="199584" y="17931"/>
                </a:lnTo>
                <a:lnTo>
                  <a:pt x="199584" y="11906"/>
                </a:lnTo>
                <a:close/>
                <a:moveTo>
                  <a:pt x="213574" y="11906"/>
                </a:moveTo>
                <a:lnTo>
                  <a:pt x="213574" y="17931"/>
                </a:lnTo>
                <a:lnTo>
                  <a:pt x="207324" y="17931"/>
                </a:lnTo>
                <a:lnTo>
                  <a:pt x="207324" y="11906"/>
                </a:lnTo>
                <a:close/>
                <a:moveTo>
                  <a:pt x="221313" y="11906"/>
                </a:moveTo>
                <a:lnTo>
                  <a:pt x="221313" y="17931"/>
                </a:lnTo>
                <a:lnTo>
                  <a:pt x="214467" y="17931"/>
                </a:lnTo>
                <a:lnTo>
                  <a:pt x="214467" y="11906"/>
                </a:lnTo>
                <a:close/>
                <a:moveTo>
                  <a:pt x="228457" y="11906"/>
                </a:moveTo>
                <a:lnTo>
                  <a:pt x="228457" y="17931"/>
                </a:lnTo>
                <a:lnTo>
                  <a:pt x="222206" y="17931"/>
                </a:lnTo>
                <a:lnTo>
                  <a:pt x="222206" y="11906"/>
                </a:lnTo>
                <a:close/>
                <a:moveTo>
                  <a:pt x="236196" y="11906"/>
                </a:moveTo>
                <a:lnTo>
                  <a:pt x="236196" y="17931"/>
                </a:lnTo>
                <a:lnTo>
                  <a:pt x="229350" y="17931"/>
                </a:lnTo>
                <a:lnTo>
                  <a:pt x="229350" y="11906"/>
                </a:lnTo>
                <a:close/>
                <a:moveTo>
                  <a:pt x="243340" y="11906"/>
                </a:moveTo>
                <a:lnTo>
                  <a:pt x="243340" y="17931"/>
                </a:lnTo>
                <a:lnTo>
                  <a:pt x="237089" y="17931"/>
                </a:lnTo>
                <a:lnTo>
                  <a:pt x="237089" y="11906"/>
                </a:lnTo>
                <a:close/>
                <a:moveTo>
                  <a:pt x="251079" y="11906"/>
                </a:moveTo>
                <a:lnTo>
                  <a:pt x="251079" y="17931"/>
                </a:lnTo>
                <a:lnTo>
                  <a:pt x="244233" y="17931"/>
                </a:lnTo>
                <a:lnTo>
                  <a:pt x="244233" y="11906"/>
                </a:lnTo>
                <a:close/>
                <a:moveTo>
                  <a:pt x="258223" y="11906"/>
                </a:moveTo>
                <a:lnTo>
                  <a:pt x="258223" y="17931"/>
                </a:lnTo>
                <a:lnTo>
                  <a:pt x="251972" y="17931"/>
                </a:lnTo>
                <a:lnTo>
                  <a:pt x="251972" y="11906"/>
                </a:lnTo>
                <a:close/>
                <a:moveTo>
                  <a:pt x="265962" y="11906"/>
                </a:moveTo>
                <a:lnTo>
                  <a:pt x="265962" y="17931"/>
                </a:lnTo>
                <a:lnTo>
                  <a:pt x="259116" y="17931"/>
                </a:lnTo>
                <a:lnTo>
                  <a:pt x="259116" y="11906"/>
                </a:lnTo>
                <a:close/>
                <a:moveTo>
                  <a:pt x="273106" y="11906"/>
                </a:moveTo>
                <a:lnTo>
                  <a:pt x="273106" y="17931"/>
                </a:lnTo>
                <a:lnTo>
                  <a:pt x="266855" y="17931"/>
                </a:lnTo>
                <a:lnTo>
                  <a:pt x="266855" y="11906"/>
                </a:lnTo>
                <a:close/>
                <a:moveTo>
                  <a:pt x="280845" y="11906"/>
                </a:moveTo>
                <a:lnTo>
                  <a:pt x="280845" y="17931"/>
                </a:lnTo>
                <a:lnTo>
                  <a:pt x="273999" y="17931"/>
                </a:lnTo>
                <a:lnTo>
                  <a:pt x="273999" y="11906"/>
                </a:lnTo>
                <a:close/>
                <a:moveTo>
                  <a:pt x="12954" y="18824"/>
                </a:moveTo>
                <a:lnTo>
                  <a:pt x="12954" y="24860"/>
                </a:lnTo>
                <a:lnTo>
                  <a:pt x="6108" y="24860"/>
                </a:lnTo>
                <a:lnTo>
                  <a:pt x="6108" y="18824"/>
                </a:lnTo>
                <a:close/>
                <a:moveTo>
                  <a:pt x="20098" y="18824"/>
                </a:moveTo>
                <a:lnTo>
                  <a:pt x="20098" y="24860"/>
                </a:lnTo>
                <a:lnTo>
                  <a:pt x="13847" y="24860"/>
                </a:lnTo>
                <a:lnTo>
                  <a:pt x="13847" y="18824"/>
                </a:lnTo>
                <a:close/>
                <a:moveTo>
                  <a:pt x="27837" y="18824"/>
                </a:moveTo>
                <a:lnTo>
                  <a:pt x="27837" y="24860"/>
                </a:lnTo>
                <a:lnTo>
                  <a:pt x="20991" y="24860"/>
                </a:lnTo>
                <a:lnTo>
                  <a:pt x="20991" y="18824"/>
                </a:lnTo>
                <a:close/>
                <a:moveTo>
                  <a:pt x="34981" y="18824"/>
                </a:moveTo>
                <a:lnTo>
                  <a:pt x="34981" y="24860"/>
                </a:lnTo>
                <a:lnTo>
                  <a:pt x="28730" y="24860"/>
                </a:lnTo>
                <a:lnTo>
                  <a:pt x="28730" y="18824"/>
                </a:lnTo>
                <a:close/>
                <a:moveTo>
                  <a:pt x="42720" y="18824"/>
                </a:moveTo>
                <a:lnTo>
                  <a:pt x="42720" y="24860"/>
                </a:lnTo>
                <a:lnTo>
                  <a:pt x="35874" y="24860"/>
                </a:lnTo>
                <a:lnTo>
                  <a:pt x="35874" y="18824"/>
                </a:lnTo>
                <a:close/>
                <a:moveTo>
                  <a:pt x="49863" y="18824"/>
                </a:moveTo>
                <a:lnTo>
                  <a:pt x="49863" y="24860"/>
                </a:lnTo>
                <a:lnTo>
                  <a:pt x="43613" y="24860"/>
                </a:lnTo>
                <a:lnTo>
                  <a:pt x="43613" y="18824"/>
                </a:lnTo>
                <a:close/>
                <a:moveTo>
                  <a:pt x="57602" y="18824"/>
                </a:moveTo>
                <a:lnTo>
                  <a:pt x="57602" y="24860"/>
                </a:lnTo>
                <a:lnTo>
                  <a:pt x="50756" y="24860"/>
                </a:lnTo>
                <a:lnTo>
                  <a:pt x="50756" y="18824"/>
                </a:lnTo>
                <a:close/>
                <a:moveTo>
                  <a:pt x="64746" y="18824"/>
                </a:moveTo>
                <a:lnTo>
                  <a:pt x="64746" y="24860"/>
                </a:lnTo>
                <a:lnTo>
                  <a:pt x="58495" y="24860"/>
                </a:lnTo>
                <a:lnTo>
                  <a:pt x="58495" y="18824"/>
                </a:lnTo>
                <a:close/>
                <a:moveTo>
                  <a:pt x="72485" y="18824"/>
                </a:moveTo>
                <a:lnTo>
                  <a:pt x="72485" y="24860"/>
                </a:lnTo>
                <a:lnTo>
                  <a:pt x="65639" y="24860"/>
                </a:lnTo>
                <a:lnTo>
                  <a:pt x="65639" y="18824"/>
                </a:lnTo>
                <a:close/>
                <a:moveTo>
                  <a:pt x="79629" y="18824"/>
                </a:moveTo>
                <a:lnTo>
                  <a:pt x="79629" y="24860"/>
                </a:lnTo>
                <a:lnTo>
                  <a:pt x="73378" y="24860"/>
                </a:lnTo>
                <a:lnTo>
                  <a:pt x="73378" y="18824"/>
                </a:lnTo>
                <a:close/>
                <a:moveTo>
                  <a:pt x="87368" y="18824"/>
                </a:moveTo>
                <a:lnTo>
                  <a:pt x="87368" y="24860"/>
                </a:lnTo>
                <a:lnTo>
                  <a:pt x="80522" y="24860"/>
                </a:lnTo>
                <a:lnTo>
                  <a:pt x="80522" y="18824"/>
                </a:lnTo>
                <a:close/>
                <a:moveTo>
                  <a:pt x="94512" y="18824"/>
                </a:moveTo>
                <a:lnTo>
                  <a:pt x="94512" y="24860"/>
                </a:lnTo>
                <a:lnTo>
                  <a:pt x="88261" y="24860"/>
                </a:lnTo>
                <a:lnTo>
                  <a:pt x="88261" y="18824"/>
                </a:lnTo>
                <a:close/>
                <a:moveTo>
                  <a:pt x="102251" y="18824"/>
                </a:moveTo>
                <a:lnTo>
                  <a:pt x="102251" y="24860"/>
                </a:lnTo>
                <a:lnTo>
                  <a:pt x="95405" y="24860"/>
                </a:lnTo>
                <a:lnTo>
                  <a:pt x="95405" y="18824"/>
                </a:lnTo>
                <a:close/>
                <a:moveTo>
                  <a:pt x="109395" y="18824"/>
                </a:moveTo>
                <a:lnTo>
                  <a:pt x="109395" y="24860"/>
                </a:lnTo>
                <a:lnTo>
                  <a:pt x="103144" y="24860"/>
                </a:lnTo>
                <a:lnTo>
                  <a:pt x="103144" y="18824"/>
                </a:lnTo>
                <a:close/>
                <a:moveTo>
                  <a:pt x="117134" y="18824"/>
                </a:moveTo>
                <a:lnTo>
                  <a:pt x="117134" y="24860"/>
                </a:lnTo>
                <a:lnTo>
                  <a:pt x="110288" y="24860"/>
                </a:lnTo>
                <a:lnTo>
                  <a:pt x="110288" y="18824"/>
                </a:lnTo>
                <a:close/>
                <a:moveTo>
                  <a:pt x="124277" y="18824"/>
                </a:moveTo>
                <a:lnTo>
                  <a:pt x="124277" y="24860"/>
                </a:lnTo>
                <a:lnTo>
                  <a:pt x="118027" y="24860"/>
                </a:lnTo>
                <a:lnTo>
                  <a:pt x="118027" y="18824"/>
                </a:lnTo>
                <a:close/>
                <a:moveTo>
                  <a:pt x="132017" y="18824"/>
                </a:moveTo>
                <a:lnTo>
                  <a:pt x="132017" y="24860"/>
                </a:lnTo>
                <a:lnTo>
                  <a:pt x="125170" y="24860"/>
                </a:lnTo>
                <a:lnTo>
                  <a:pt x="125170" y="18824"/>
                </a:lnTo>
                <a:close/>
                <a:moveTo>
                  <a:pt x="139160" y="18824"/>
                </a:moveTo>
                <a:lnTo>
                  <a:pt x="139160" y="24860"/>
                </a:lnTo>
                <a:lnTo>
                  <a:pt x="132909" y="24860"/>
                </a:lnTo>
                <a:lnTo>
                  <a:pt x="132909" y="18824"/>
                </a:lnTo>
                <a:close/>
                <a:moveTo>
                  <a:pt x="146899" y="18824"/>
                </a:moveTo>
                <a:lnTo>
                  <a:pt x="146899" y="24860"/>
                </a:lnTo>
                <a:lnTo>
                  <a:pt x="140053" y="24860"/>
                </a:lnTo>
                <a:lnTo>
                  <a:pt x="140053" y="18824"/>
                </a:lnTo>
                <a:close/>
                <a:moveTo>
                  <a:pt x="154043" y="18824"/>
                </a:moveTo>
                <a:lnTo>
                  <a:pt x="154043" y="24860"/>
                </a:lnTo>
                <a:lnTo>
                  <a:pt x="147792" y="24860"/>
                </a:lnTo>
                <a:lnTo>
                  <a:pt x="147792" y="18824"/>
                </a:lnTo>
                <a:close/>
                <a:moveTo>
                  <a:pt x="161782" y="18824"/>
                </a:moveTo>
                <a:lnTo>
                  <a:pt x="161782" y="24860"/>
                </a:lnTo>
                <a:lnTo>
                  <a:pt x="154936" y="24860"/>
                </a:lnTo>
                <a:lnTo>
                  <a:pt x="154936" y="18824"/>
                </a:lnTo>
                <a:close/>
                <a:moveTo>
                  <a:pt x="168926" y="18824"/>
                </a:moveTo>
                <a:lnTo>
                  <a:pt x="168926" y="24860"/>
                </a:lnTo>
                <a:lnTo>
                  <a:pt x="162675" y="24860"/>
                </a:lnTo>
                <a:lnTo>
                  <a:pt x="162675" y="18824"/>
                </a:lnTo>
                <a:close/>
                <a:moveTo>
                  <a:pt x="176665" y="18824"/>
                </a:moveTo>
                <a:lnTo>
                  <a:pt x="176665" y="24860"/>
                </a:lnTo>
                <a:lnTo>
                  <a:pt x="169819" y="24860"/>
                </a:lnTo>
                <a:lnTo>
                  <a:pt x="169819" y="18824"/>
                </a:lnTo>
                <a:close/>
                <a:moveTo>
                  <a:pt x="183809" y="18824"/>
                </a:moveTo>
                <a:lnTo>
                  <a:pt x="183809" y="24860"/>
                </a:lnTo>
                <a:lnTo>
                  <a:pt x="177558" y="24860"/>
                </a:lnTo>
                <a:lnTo>
                  <a:pt x="177558" y="18824"/>
                </a:lnTo>
                <a:close/>
                <a:moveTo>
                  <a:pt x="191548" y="18824"/>
                </a:moveTo>
                <a:lnTo>
                  <a:pt x="191548" y="24860"/>
                </a:lnTo>
                <a:lnTo>
                  <a:pt x="184702" y="24860"/>
                </a:lnTo>
                <a:lnTo>
                  <a:pt x="184702" y="18824"/>
                </a:lnTo>
                <a:close/>
                <a:moveTo>
                  <a:pt x="198692" y="18824"/>
                </a:moveTo>
                <a:lnTo>
                  <a:pt x="198692" y="24860"/>
                </a:lnTo>
                <a:lnTo>
                  <a:pt x="192441" y="24860"/>
                </a:lnTo>
                <a:lnTo>
                  <a:pt x="192441" y="18824"/>
                </a:lnTo>
                <a:close/>
                <a:moveTo>
                  <a:pt x="206431" y="18824"/>
                </a:moveTo>
                <a:lnTo>
                  <a:pt x="206431" y="24860"/>
                </a:lnTo>
                <a:lnTo>
                  <a:pt x="199584" y="24860"/>
                </a:lnTo>
                <a:lnTo>
                  <a:pt x="199584" y="18824"/>
                </a:lnTo>
                <a:close/>
                <a:moveTo>
                  <a:pt x="213574" y="18824"/>
                </a:moveTo>
                <a:lnTo>
                  <a:pt x="213574" y="24860"/>
                </a:lnTo>
                <a:lnTo>
                  <a:pt x="207324" y="24860"/>
                </a:lnTo>
                <a:lnTo>
                  <a:pt x="207324" y="18824"/>
                </a:lnTo>
                <a:close/>
                <a:moveTo>
                  <a:pt x="221313" y="18824"/>
                </a:moveTo>
                <a:lnTo>
                  <a:pt x="221313" y="24860"/>
                </a:lnTo>
                <a:lnTo>
                  <a:pt x="214467" y="24860"/>
                </a:lnTo>
                <a:lnTo>
                  <a:pt x="214467" y="18824"/>
                </a:lnTo>
                <a:close/>
                <a:moveTo>
                  <a:pt x="228457" y="18824"/>
                </a:moveTo>
                <a:lnTo>
                  <a:pt x="228457" y="24860"/>
                </a:lnTo>
                <a:lnTo>
                  <a:pt x="222206" y="24860"/>
                </a:lnTo>
                <a:lnTo>
                  <a:pt x="222206" y="18824"/>
                </a:lnTo>
                <a:close/>
                <a:moveTo>
                  <a:pt x="236196" y="18824"/>
                </a:moveTo>
                <a:lnTo>
                  <a:pt x="236196" y="24860"/>
                </a:lnTo>
                <a:lnTo>
                  <a:pt x="229350" y="24860"/>
                </a:lnTo>
                <a:lnTo>
                  <a:pt x="229350" y="18824"/>
                </a:lnTo>
                <a:close/>
                <a:moveTo>
                  <a:pt x="243340" y="18824"/>
                </a:moveTo>
                <a:lnTo>
                  <a:pt x="243340" y="24860"/>
                </a:lnTo>
                <a:lnTo>
                  <a:pt x="237089" y="24860"/>
                </a:lnTo>
                <a:lnTo>
                  <a:pt x="237089" y="18824"/>
                </a:lnTo>
                <a:close/>
                <a:moveTo>
                  <a:pt x="251079" y="18824"/>
                </a:moveTo>
                <a:lnTo>
                  <a:pt x="251079" y="24860"/>
                </a:lnTo>
                <a:lnTo>
                  <a:pt x="244233" y="24860"/>
                </a:lnTo>
                <a:lnTo>
                  <a:pt x="244233" y="18824"/>
                </a:lnTo>
                <a:close/>
                <a:moveTo>
                  <a:pt x="258223" y="18824"/>
                </a:moveTo>
                <a:lnTo>
                  <a:pt x="258223" y="24860"/>
                </a:lnTo>
                <a:lnTo>
                  <a:pt x="251972" y="24860"/>
                </a:lnTo>
                <a:lnTo>
                  <a:pt x="251972" y="18824"/>
                </a:lnTo>
                <a:close/>
                <a:moveTo>
                  <a:pt x="265962" y="18824"/>
                </a:moveTo>
                <a:lnTo>
                  <a:pt x="265962" y="24860"/>
                </a:lnTo>
                <a:lnTo>
                  <a:pt x="259116" y="24860"/>
                </a:lnTo>
                <a:lnTo>
                  <a:pt x="259116" y="18824"/>
                </a:lnTo>
                <a:close/>
                <a:moveTo>
                  <a:pt x="273106" y="18824"/>
                </a:moveTo>
                <a:lnTo>
                  <a:pt x="273106" y="24860"/>
                </a:lnTo>
                <a:lnTo>
                  <a:pt x="266855" y="24860"/>
                </a:lnTo>
                <a:lnTo>
                  <a:pt x="266855" y="18824"/>
                </a:lnTo>
                <a:close/>
                <a:moveTo>
                  <a:pt x="280845" y="18824"/>
                </a:moveTo>
                <a:lnTo>
                  <a:pt x="280845" y="24860"/>
                </a:lnTo>
                <a:lnTo>
                  <a:pt x="273999" y="24860"/>
                </a:lnTo>
                <a:lnTo>
                  <a:pt x="273999" y="18824"/>
                </a:lnTo>
                <a:close/>
                <a:moveTo>
                  <a:pt x="12954" y="25753"/>
                </a:moveTo>
                <a:lnTo>
                  <a:pt x="12954" y="31778"/>
                </a:lnTo>
                <a:lnTo>
                  <a:pt x="6108" y="31778"/>
                </a:lnTo>
                <a:lnTo>
                  <a:pt x="6108" y="25753"/>
                </a:lnTo>
                <a:close/>
                <a:moveTo>
                  <a:pt x="20098" y="25753"/>
                </a:moveTo>
                <a:lnTo>
                  <a:pt x="20098" y="31778"/>
                </a:lnTo>
                <a:lnTo>
                  <a:pt x="13847" y="31778"/>
                </a:lnTo>
                <a:lnTo>
                  <a:pt x="13847" y="25753"/>
                </a:lnTo>
                <a:close/>
                <a:moveTo>
                  <a:pt x="27837" y="25753"/>
                </a:moveTo>
                <a:lnTo>
                  <a:pt x="27837" y="31778"/>
                </a:lnTo>
                <a:lnTo>
                  <a:pt x="20991" y="31778"/>
                </a:lnTo>
                <a:lnTo>
                  <a:pt x="20991" y="25753"/>
                </a:lnTo>
                <a:close/>
                <a:moveTo>
                  <a:pt x="34981" y="25753"/>
                </a:moveTo>
                <a:lnTo>
                  <a:pt x="34981" y="31778"/>
                </a:lnTo>
                <a:lnTo>
                  <a:pt x="28730" y="31778"/>
                </a:lnTo>
                <a:lnTo>
                  <a:pt x="28730" y="25753"/>
                </a:lnTo>
                <a:close/>
                <a:moveTo>
                  <a:pt x="42720" y="25753"/>
                </a:moveTo>
                <a:lnTo>
                  <a:pt x="42720" y="31778"/>
                </a:lnTo>
                <a:lnTo>
                  <a:pt x="35874" y="31778"/>
                </a:lnTo>
                <a:lnTo>
                  <a:pt x="35874" y="25753"/>
                </a:lnTo>
                <a:close/>
                <a:moveTo>
                  <a:pt x="49863" y="25753"/>
                </a:moveTo>
                <a:lnTo>
                  <a:pt x="49863" y="31778"/>
                </a:lnTo>
                <a:lnTo>
                  <a:pt x="43613" y="31778"/>
                </a:lnTo>
                <a:lnTo>
                  <a:pt x="43613" y="25753"/>
                </a:lnTo>
                <a:close/>
                <a:moveTo>
                  <a:pt x="57602" y="25753"/>
                </a:moveTo>
                <a:lnTo>
                  <a:pt x="57602" y="31778"/>
                </a:lnTo>
                <a:lnTo>
                  <a:pt x="50756" y="31778"/>
                </a:lnTo>
                <a:lnTo>
                  <a:pt x="50756" y="25753"/>
                </a:lnTo>
                <a:close/>
                <a:moveTo>
                  <a:pt x="64746" y="25753"/>
                </a:moveTo>
                <a:lnTo>
                  <a:pt x="64746" y="31778"/>
                </a:lnTo>
                <a:lnTo>
                  <a:pt x="58495" y="31778"/>
                </a:lnTo>
                <a:lnTo>
                  <a:pt x="58495" y="25753"/>
                </a:lnTo>
                <a:close/>
                <a:moveTo>
                  <a:pt x="72485" y="25753"/>
                </a:moveTo>
                <a:lnTo>
                  <a:pt x="72485" y="31778"/>
                </a:lnTo>
                <a:lnTo>
                  <a:pt x="65639" y="31778"/>
                </a:lnTo>
                <a:lnTo>
                  <a:pt x="65639" y="25753"/>
                </a:lnTo>
                <a:close/>
                <a:moveTo>
                  <a:pt x="79629" y="25753"/>
                </a:moveTo>
                <a:lnTo>
                  <a:pt x="79629" y="31778"/>
                </a:lnTo>
                <a:lnTo>
                  <a:pt x="73378" y="31778"/>
                </a:lnTo>
                <a:lnTo>
                  <a:pt x="73378" y="25753"/>
                </a:lnTo>
                <a:close/>
                <a:moveTo>
                  <a:pt x="87368" y="25753"/>
                </a:moveTo>
                <a:lnTo>
                  <a:pt x="87368" y="31778"/>
                </a:lnTo>
                <a:lnTo>
                  <a:pt x="80522" y="31778"/>
                </a:lnTo>
                <a:lnTo>
                  <a:pt x="80522" y="25753"/>
                </a:lnTo>
                <a:close/>
                <a:moveTo>
                  <a:pt x="94512" y="25753"/>
                </a:moveTo>
                <a:lnTo>
                  <a:pt x="94512" y="31778"/>
                </a:lnTo>
                <a:lnTo>
                  <a:pt x="88261" y="31778"/>
                </a:lnTo>
                <a:lnTo>
                  <a:pt x="88261" y="25753"/>
                </a:lnTo>
                <a:close/>
                <a:moveTo>
                  <a:pt x="102251" y="25753"/>
                </a:moveTo>
                <a:lnTo>
                  <a:pt x="102251" y="31778"/>
                </a:lnTo>
                <a:lnTo>
                  <a:pt x="95405" y="31778"/>
                </a:lnTo>
                <a:lnTo>
                  <a:pt x="95405" y="25753"/>
                </a:lnTo>
                <a:close/>
                <a:moveTo>
                  <a:pt x="109395" y="25753"/>
                </a:moveTo>
                <a:lnTo>
                  <a:pt x="109395" y="31778"/>
                </a:lnTo>
                <a:lnTo>
                  <a:pt x="103144" y="31778"/>
                </a:lnTo>
                <a:lnTo>
                  <a:pt x="103144" y="25753"/>
                </a:lnTo>
                <a:close/>
                <a:moveTo>
                  <a:pt x="117134" y="25753"/>
                </a:moveTo>
                <a:lnTo>
                  <a:pt x="117134" y="31778"/>
                </a:lnTo>
                <a:lnTo>
                  <a:pt x="110288" y="31778"/>
                </a:lnTo>
                <a:lnTo>
                  <a:pt x="110288" y="25753"/>
                </a:lnTo>
                <a:close/>
                <a:moveTo>
                  <a:pt x="124277" y="25753"/>
                </a:moveTo>
                <a:lnTo>
                  <a:pt x="124277" y="31778"/>
                </a:lnTo>
                <a:lnTo>
                  <a:pt x="118027" y="31778"/>
                </a:lnTo>
                <a:lnTo>
                  <a:pt x="118027" y="25753"/>
                </a:lnTo>
                <a:close/>
                <a:moveTo>
                  <a:pt x="132017" y="25753"/>
                </a:moveTo>
                <a:lnTo>
                  <a:pt x="132017" y="31778"/>
                </a:lnTo>
                <a:lnTo>
                  <a:pt x="125170" y="31778"/>
                </a:lnTo>
                <a:lnTo>
                  <a:pt x="125170" y="25753"/>
                </a:lnTo>
                <a:close/>
                <a:moveTo>
                  <a:pt x="139160" y="25753"/>
                </a:moveTo>
                <a:lnTo>
                  <a:pt x="139160" y="31778"/>
                </a:lnTo>
                <a:lnTo>
                  <a:pt x="132909" y="31778"/>
                </a:lnTo>
                <a:lnTo>
                  <a:pt x="132909" y="25753"/>
                </a:lnTo>
                <a:close/>
                <a:moveTo>
                  <a:pt x="146899" y="25753"/>
                </a:moveTo>
                <a:lnTo>
                  <a:pt x="146899" y="31778"/>
                </a:lnTo>
                <a:lnTo>
                  <a:pt x="140053" y="31778"/>
                </a:lnTo>
                <a:lnTo>
                  <a:pt x="140053" y="25753"/>
                </a:lnTo>
                <a:close/>
                <a:moveTo>
                  <a:pt x="154043" y="25753"/>
                </a:moveTo>
                <a:lnTo>
                  <a:pt x="154043" y="31778"/>
                </a:lnTo>
                <a:lnTo>
                  <a:pt x="147792" y="31778"/>
                </a:lnTo>
                <a:lnTo>
                  <a:pt x="147792" y="25753"/>
                </a:lnTo>
                <a:close/>
                <a:moveTo>
                  <a:pt x="161782" y="25753"/>
                </a:moveTo>
                <a:lnTo>
                  <a:pt x="161782" y="31778"/>
                </a:lnTo>
                <a:lnTo>
                  <a:pt x="154936" y="31778"/>
                </a:lnTo>
                <a:lnTo>
                  <a:pt x="154936" y="25753"/>
                </a:lnTo>
                <a:close/>
                <a:moveTo>
                  <a:pt x="168926" y="25753"/>
                </a:moveTo>
                <a:lnTo>
                  <a:pt x="168926" y="31778"/>
                </a:lnTo>
                <a:lnTo>
                  <a:pt x="162675" y="31778"/>
                </a:lnTo>
                <a:lnTo>
                  <a:pt x="162675" y="25753"/>
                </a:lnTo>
                <a:close/>
                <a:moveTo>
                  <a:pt x="176665" y="25753"/>
                </a:moveTo>
                <a:lnTo>
                  <a:pt x="176665" y="31778"/>
                </a:lnTo>
                <a:lnTo>
                  <a:pt x="169819" y="31778"/>
                </a:lnTo>
                <a:lnTo>
                  <a:pt x="169819" y="25753"/>
                </a:lnTo>
                <a:close/>
                <a:moveTo>
                  <a:pt x="183809" y="25753"/>
                </a:moveTo>
                <a:lnTo>
                  <a:pt x="183809" y="31778"/>
                </a:lnTo>
                <a:lnTo>
                  <a:pt x="177558" y="31778"/>
                </a:lnTo>
                <a:lnTo>
                  <a:pt x="177558" y="25753"/>
                </a:lnTo>
                <a:close/>
                <a:moveTo>
                  <a:pt x="191548" y="25753"/>
                </a:moveTo>
                <a:lnTo>
                  <a:pt x="191548" y="31778"/>
                </a:lnTo>
                <a:lnTo>
                  <a:pt x="184702" y="31778"/>
                </a:lnTo>
                <a:lnTo>
                  <a:pt x="184702" y="25753"/>
                </a:lnTo>
                <a:close/>
                <a:moveTo>
                  <a:pt x="198692" y="25753"/>
                </a:moveTo>
                <a:lnTo>
                  <a:pt x="198692" y="31778"/>
                </a:lnTo>
                <a:lnTo>
                  <a:pt x="192441" y="31778"/>
                </a:lnTo>
                <a:lnTo>
                  <a:pt x="192441" y="25753"/>
                </a:lnTo>
                <a:close/>
                <a:moveTo>
                  <a:pt x="206431" y="25753"/>
                </a:moveTo>
                <a:lnTo>
                  <a:pt x="206431" y="31778"/>
                </a:lnTo>
                <a:lnTo>
                  <a:pt x="199584" y="31778"/>
                </a:lnTo>
                <a:lnTo>
                  <a:pt x="199584" y="25753"/>
                </a:lnTo>
                <a:close/>
                <a:moveTo>
                  <a:pt x="213574" y="25753"/>
                </a:moveTo>
                <a:lnTo>
                  <a:pt x="213574" y="31778"/>
                </a:lnTo>
                <a:lnTo>
                  <a:pt x="207324" y="31778"/>
                </a:lnTo>
                <a:lnTo>
                  <a:pt x="207324" y="25753"/>
                </a:lnTo>
                <a:close/>
                <a:moveTo>
                  <a:pt x="221313" y="25753"/>
                </a:moveTo>
                <a:lnTo>
                  <a:pt x="221313" y="31778"/>
                </a:lnTo>
                <a:lnTo>
                  <a:pt x="214467" y="31778"/>
                </a:lnTo>
                <a:lnTo>
                  <a:pt x="214467" y="25753"/>
                </a:lnTo>
                <a:close/>
                <a:moveTo>
                  <a:pt x="228457" y="25753"/>
                </a:moveTo>
                <a:lnTo>
                  <a:pt x="228457" y="31778"/>
                </a:lnTo>
                <a:lnTo>
                  <a:pt x="222206" y="31778"/>
                </a:lnTo>
                <a:lnTo>
                  <a:pt x="222206" y="25753"/>
                </a:lnTo>
                <a:close/>
                <a:moveTo>
                  <a:pt x="236196" y="25753"/>
                </a:moveTo>
                <a:lnTo>
                  <a:pt x="236196" y="31778"/>
                </a:lnTo>
                <a:lnTo>
                  <a:pt x="229350" y="31778"/>
                </a:lnTo>
                <a:lnTo>
                  <a:pt x="229350" y="25753"/>
                </a:lnTo>
                <a:close/>
                <a:moveTo>
                  <a:pt x="243340" y="25753"/>
                </a:moveTo>
                <a:lnTo>
                  <a:pt x="243340" y="31778"/>
                </a:lnTo>
                <a:lnTo>
                  <a:pt x="237089" y="31778"/>
                </a:lnTo>
                <a:lnTo>
                  <a:pt x="237089" y="25753"/>
                </a:lnTo>
                <a:close/>
                <a:moveTo>
                  <a:pt x="251079" y="25753"/>
                </a:moveTo>
                <a:lnTo>
                  <a:pt x="251079" y="31778"/>
                </a:lnTo>
                <a:lnTo>
                  <a:pt x="244233" y="31778"/>
                </a:lnTo>
                <a:lnTo>
                  <a:pt x="244233" y="25753"/>
                </a:lnTo>
                <a:close/>
                <a:moveTo>
                  <a:pt x="258223" y="25753"/>
                </a:moveTo>
                <a:lnTo>
                  <a:pt x="258223" y="31778"/>
                </a:lnTo>
                <a:lnTo>
                  <a:pt x="251972" y="31778"/>
                </a:lnTo>
                <a:lnTo>
                  <a:pt x="251972" y="25753"/>
                </a:lnTo>
                <a:close/>
                <a:moveTo>
                  <a:pt x="265962" y="25753"/>
                </a:moveTo>
                <a:lnTo>
                  <a:pt x="265962" y="31778"/>
                </a:lnTo>
                <a:lnTo>
                  <a:pt x="259116" y="31778"/>
                </a:lnTo>
                <a:lnTo>
                  <a:pt x="259116" y="25753"/>
                </a:lnTo>
                <a:close/>
                <a:moveTo>
                  <a:pt x="273106" y="25753"/>
                </a:moveTo>
                <a:lnTo>
                  <a:pt x="273106" y="31778"/>
                </a:lnTo>
                <a:lnTo>
                  <a:pt x="266855" y="31778"/>
                </a:lnTo>
                <a:lnTo>
                  <a:pt x="266855" y="25753"/>
                </a:lnTo>
                <a:close/>
                <a:moveTo>
                  <a:pt x="280845" y="25753"/>
                </a:moveTo>
                <a:lnTo>
                  <a:pt x="280845" y="31778"/>
                </a:lnTo>
                <a:lnTo>
                  <a:pt x="273999" y="31778"/>
                </a:lnTo>
                <a:lnTo>
                  <a:pt x="273999" y="25753"/>
                </a:lnTo>
                <a:close/>
                <a:moveTo>
                  <a:pt x="12954" y="32671"/>
                </a:moveTo>
                <a:lnTo>
                  <a:pt x="12954" y="38695"/>
                </a:lnTo>
                <a:lnTo>
                  <a:pt x="6108" y="38695"/>
                </a:lnTo>
                <a:lnTo>
                  <a:pt x="6108" y="32671"/>
                </a:lnTo>
                <a:close/>
                <a:moveTo>
                  <a:pt x="20098" y="32671"/>
                </a:moveTo>
                <a:lnTo>
                  <a:pt x="20098" y="38695"/>
                </a:lnTo>
                <a:lnTo>
                  <a:pt x="13847" y="38695"/>
                </a:lnTo>
                <a:lnTo>
                  <a:pt x="13847" y="32671"/>
                </a:lnTo>
                <a:close/>
                <a:moveTo>
                  <a:pt x="27837" y="32671"/>
                </a:moveTo>
                <a:lnTo>
                  <a:pt x="27837" y="38695"/>
                </a:lnTo>
                <a:lnTo>
                  <a:pt x="20991" y="38695"/>
                </a:lnTo>
                <a:lnTo>
                  <a:pt x="20991" y="32671"/>
                </a:lnTo>
                <a:close/>
                <a:moveTo>
                  <a:pt x="34981" y="32671"/>
                </a:moveTo>
                <a:lnTo>
                  <a:pt x="34981" y="38695"/>
                </a:lnTo>
                <a:lnTo>
                  <a:pt x="28730" y="38695"/>
                </a:lnTo>
                <a:lnTo>
                  <a:pt x="28730" y="32671"/>
                </a:lnTo>
                <a:close/>
                <a:moveTo>
                  <a:pt x="42720" y="32671"/>
                </a:moveTo>
                <a:lnTo>
                  <a:pt x="42720" y="38695"/>
                </a:lnTo>
                <a:lnTo>
                  <a:pt x="35874" y="38695"/>
                </a:lnTo>
                <a:lnTo>
                  <a:pt x="35874" y="32671"/>
                </a:lnTo>
                <a:close/>
                <a:moveTo>
                  <a:pt x="49863" y="32671"/>
                </a:moveTo>
                <a:lnTo>
                  <a:pt x="49863" y="38695"/>
                </a:lnTo>
                <a:lnTo>
                  <a:pt x="43613" y="38695"/>
                </a:lnTo>
                <a:lnTo>
                  <a:pt x="43613" y="32671"/>
                </a:lnTo>
                <a:close/>
                <a:moveTo>
                  <a:pt x="57602" y="32671"/>
                </a:moveTo>
                <a:lnTo>
                  <a:pt x="57602" y="38695"/>
                </a:lnTo>
                <a:lnTo>
                  <a:pt x="50756" y="38695"/>
                </a:lnTo>
                <a:lnTo>
                  <a:pt x="50756" y="32671"/>
                </a:lnTo>
                <a:close/>
                <a:moveTo>
                  <a:pt x="64746" y="32671"/>
                </a:moveTo>
                <a:lnTo>
                  <a:pt x="64746" y="38695"/>
                </a:lnTo>
                <a:lnTo>
                  <a:pt x="58495" y="38695"/>
                </a:lnTo>
                <a:lnTo>
                  <a:pt x="58495" y="32671"/>
                </a:lnTo>
                <a:close/>
                <a:moveTo>
                  <a:pt x="72485" y="32671"/>
                </a:moveTo>
                <a:lnTo>
                  <a:pt x="72485" y="38695"/>
                </a:lnTo>
                <a:lnTo>
                  <a:pt x="65639" y="38695"/>
                </a:lnTo>
                <a:lnTo>
                  <a:pt x="65639" y="32671"/>
                </a:lnTo>
                <a:close/>
                <a:moveTo>
                  <a:pt x="79629" y="32671"/>
                </a:moveTo>
                <a:lnTo>
                  <a:pt x="79629" y="38695"/>
                </a:lnTo>
                <a:lnTo>
                  <a:pt x="73378" y="38695"/>
                </a:lnTo>
                <a:lnTo>
                  <a:pt x="73378" y="32671"/>
                </a:lnTo>
                <a:close/>
                <a:moveTo>
                  <a:pt x="87368" y="32671"/>
                </a:moveTo>
                <a:lnTo>
                  <a:pt x="87368" y="38695"/>
                </a:lnTo>
                <a:lnTo>
                  <a:pt x="80522" y="38695"/>
                </a:lnTo>
                <a:lnTo>
                  <a:pt x="80522" y="32671"/>
                </a:lnTo>
                <a:close/>
                <a:moveTo>
                  <a:pt x="94512" y="32671"/>
                </a:moveTo>
                <a:lnTo>
                  <a:pt x="94512" y="38695"/>
                </a:lnTo>
                <a:lnTo>
                  <a:pt x="88261" y="38695"/>
                </a:lnTo>
                <a:lnTo>
                  <a:pt x="88261" y="32671"/>
                </a:lnTo>
                <a:close/>
                <a:moveTo>
                  <a:pt x="102251" y="32671"/>
                </a:moveTo>
                <a:lnTo>
                  <a:pt x="102251" y="38695"/>
                </a:lnTo>
                <a:lnTo>
                  <a:pt x="95405" y="38695"/>
                </a:lnTo>
                <a:lnTo>
                  <a:pt x="95405" y="32671"/>
                </a:lnTo>
                <a:close/>
                <a:moveTo>
                  <a:pt x="109395" y="32671"/>
                </a:moveTo>
                <a:lnTo>
                  <a:pt x="109395" y="38695"/>
                </a:lnTo>
                <a:lnTo>
                  <a:pt x="103144" y="38695"/>
                </a:lnTo>
                <a:lnTo>
                  <a:pt x="103144" y="32671"/>
                </a:lnTo>
                <a:close/>
                <a:moveTo>
                  <a:pt x="117134" y="32671"/>
                </a:moveTo>
                <a:lnTo>
                  <a:pt x="117134" y="38695"/>
                </a:lnTo>
                <a:lnTo>
                  <a:pt x="110288" y="38695"/>
                </a:lnTo>
                <a:lnTo>
                  <a:pt x="110288" y="32671"/>
                </a:lnTo>
                <a:close/>
                <a:moveTo>
                  <a:pt x="124277" y="32671"/>
                </a:moveTo>
                <a:lnTo>
                  <a:pt x="124277" y="38695"/>
                </a:lnTo>
                <a:lnTo>
                  <a:pt x="118027" y="38695"/>
                </a:lnTo>
                <a:lnTo>
                  <a:pt x="118027" y="32671"/>
                </a:lnTo>
                <a:close/>
                <a:moveTo>
                  <a:pt x="132017" y="32671"/>
                </a:moveTo>
                <a:lnTo>
                  <a:pt x="132017" y="38695"/>
                </a:lnTo>
                <a:lnTo>
                  <a:pt x="125170" y="38695"/>
                </a:lnTo>
                <a:lnTo>
                  <a:pt x="125170" y="32671"/>
                </a:lnTo>
                <a:close/>
                <a:moveTo>
                  <a:pt x="139160" y="32671"/>
                </a:moveTo>
                <a:lnTo>
                  <a:pt x="139160" y="38695"/>
                </a:lnTo>
                <a:lnTo>
                  <a:pt x="132909" y="38695"/>
                </a:lnTo>
                <a:lnTo>
                  <a:pt x="132909" y="32671"/>
                </a:lnTo>
                <a:close/>
                <a:moveTo>
                  <a:pt x="146899" y="32671"/>
                </a:moveTo>
                <a:lnTo>
                  <a:pt x="146899" y="38695"/>
                </a:lnTo>
                <a:lnTo>
                  <a:pt x="140053" y="38695"/>
                </a:lnTo>
                <a:lnTo>
                  <a:pt x="140053" y="32671"/>
                </a:lnTo>
                <a:close/>
                <a:moveTo>
                  <a:pt x="154043" y="32671"/>
                </a:moveTo>
                <a:lnTo>
                  <a:pt x="154043" y="38695"/>
                </a:lnTo>
                <a:lnTo>
                  <a:pt x="147792" y="38695"/>
                </a:lnTo>
                <a:lnTo>
                  <a:pt x="147792" y="32671"/>
                </a:lnTo>
                <a:close/>
                <a:moveTo>
                  <a:pt x="161782" y="32671"/>
                </a:moveTo>
                <a:lnTo>
                  <a:pt x="161782" y="38695"/>
                </a:lnTo>
                <a:lnTo>
                  <a:pt x="154936" y="38695"/>
                </a:lnTo>
                <a:lnTo>
                  <a:pt x="154936" y="32671"/>
                </a:lnTo>
                <a:close/>
                <a:moveTo>
                  <a:pt x="168926" y="32671"/>
                </a:moveTo>
                <a:lnTo>
                  <a:pt x="168926" y="38695"/>
                </a:lnTo>
                <a:lnTo>
                  <a:pt x="162675" y="38695"/>
                </a:lnTo>
                <a:lnTo>
                  <a:pt x="162675" y="32671"/>
                </a:lnTo>
                <a:close/>
                <a:moveTo>
                  <a:pt x="176665" y="32671"/>
                </a:moveTo>
                <a:lnTo>
                  <a:pt x="176665" y="38695"/>
                </a:lnTo>
                <a:lnTo>
                  <a:pt x="169819" y="38695"/>
                </a:lnTo>
                <a:lnTo>
                  <a:pt x="169819" y="32671"/>
                </a:lnTo>
                <a:close/>
                <a:moveTo>
                  <a:pt x="183809" y="32671"/>
                </a:moveTo>
                <a:lnTo>
                  <a:pt x="183809" y="38695"/>
                </a:lnTo>
                <a:lnTo>
                  <a:pt x="177558" y="38695"/>
                </a:lnTo>
                <a:lnTo>
                  <a:pt x="177558" y="32671"/>
                </a:lnTo>
                <a:close/>
                <a:moveTo>
                  <a:pt x="191548" y="32671"/>
                </a:moveTo>
                <a:lnTo>
                  <a:pt x="191548" y="38695"/>
                </a:lnTo>
                <a:lnTo>
                  <a:pt x="184702" y="38695"/>
                </a:lnTo>
                <a:lnTo>
                  <a:pt x="184702" y="32671"/>
                </a:lnTo>
                <a:close/>
                <a:moveTo>
                  <a:pt x="198692" y="32671"/>
                </a:moveTo>
                <a:lnTo>
                  <a:pt x="198692" y="38695"/>
                </a:lnTo>
                <a:lnTo>
                  <a:pt x="192441" y="38695"/>
                </a:lnTo>
                <a:lnTo>
                  <a:pt x="192441" y="32671"/>
                </a:lnTo>
                <a:close/>
                <a:moveTo>
                  <a:pt x="206431" y="32671"/>
                </a:moveTo>
                <a:lnTo>
                  <a:pt x="206431" y="38695"/>
                </a:lnTo>
                <a:lnTo>
                  <a:pt x="199584" y="38695"/>
                </a:lnTo>
                <a:lnTo>
                  <a:pt x="199584" y="32671"/>
                </a:lnTo>
                <a:close/>
                <a:moveTo>
                  <a:pt x="213574" y="32671"/>
                </a:moveTo>
                <a:lnTo>
                  <a:pt x="213574" y="38695"/>
                </a:lnTo>
                <a:lnTo>
                  <a:pt x="207324" y="38695"/>
                </a:lnTo>
                <a:lnTo>
                  <a:pt x="207324" y="32671"/>
                </a:lnTo>
                <a:close/>
                <a:moveTo>
                  <a:pt x="221313" y="32671"/>
                </a:moveTo>
                <a:lnTo>
                  <a:pt x="221313" y="38695"/>
                </a:lnTo>
                <a:lnTo>
                  <a:pt x="214467" y="38695"/>
                </a:lnTo>
                <a:lnTo>
                  <a:pt x="214467" y="32671"/>
                </a:lnTo>
                <a:close/>
                <a:moveTo>
                  <a:pt x="228457" y="32671"/>
                </a:moveTo>
                <a:lnTo>
                  <a:pt x="228457" y="38695"/>
                </a:lnTo>
                <a:lnTo>
                  <a:pt x="222206" y="38695"/>
                </a:lnTo>
                <a:lnTo>
                  <a:pt x="222206" y="32671"/>
                </a:lnTo>
                <a:close/>
                <a:moveTo>
                  <a:pt x="236196" y="32671"/>
                </a:moveTo>
                <a:lnTo>
                  <a:pt x="236196" y="38695"/>
                </a:lnTo>
                <a:lnTo>
                  <a:pt x="229350" y="38695"/>
                </a:lnTo>
                <a:lnTo>
                  <a:pt x="229350" y="32671"/>
                </a:lnTo>
                <a:close/>
                <a:moveTo>
                  <a:pt x="243340" y="32671"/>
                </a:moveTo>
                <a:lnTo>
                  <a:pt x="243340" y="38695"/>
                </a:lnTo>
                <a:lnTo>
                  <a:pt x="237089" y="38695"/>
                </a:lnTo>
                <a:lnTo>
                  <a:pt x="237089" y="32671"/>
                </a:lnTo>
                <a:close/>
                <a:moveTo>
                  <a:pt x="251079" y="32671"/>
                </a:moveTo>
                <a:lnTo>
                  <a:pt x="251079" y="38695"/>
                </a:lnTo>
                <a:lnTo>
                  <a:pt x="244233" y="38695"/>
                </a:lnTo>
                <a:lnTo>
                  <a:pt x="244233" y="32671"/>
                </a:lnTo>
                <a:close/>
                <a:moveTo>
                  <a:pt x="258223" y="32671"/>
                </a:moveTo>
                <a:lnTo>
                  <a:pt x="258223" y="38695"/>
                </a:lnTo>
                <a:lnTo>
                  <a:pt x="251972" y="38695"/>
                </a:lnTo>
                <a:lnTo>
                  <a:pt x="251972" y="32671"/>
                </a:lnTo>
                <a:close/>
                <a:moveTo>
                  <a:pt x="265962" y="32671"/>
                </a:moveTo>
                <a:lnTo>
                  <a:pt x="265962" y="38695"/>
                </a:lnTo>
                <a:lnTo>
                  <a:pt x="259116" y="38695"/>
                </a:lnTo>
                <a:lnTo>
                  <a:pt x="259116" y="32671"/>
                </a:lnTo>
                <a:close/>
                <a:moveTo>
                  <a:pt x="273106" y="32671"/>
                </a:moveTo>
                <a:lnTo>
                  <a:pt x="273106" y="38695"/>
                </a:lnTo>
                <a:lnTo>
                  <a:pt x="266855" y="38695"/>
                </a:lnTo>
                <a:lnTo>
                  <a:pt x="266855" y="32671"/>
                </a:lnTo>
                <a:close/>
                <a:moveTo>
                  <a:pt x="280845" y="32671"/>
                </a:moveTo>
                <a:lnTo>
                  <a:pt x="280845" y="38695"/>
                </a:lnTo>
                <a:lnTo>
                  <a:pt x="273999" y="38695"/>
                </a:lnTo>
                <a:lnTo>
                  <a:pt x="273999" y="32671"/>
                </a:lnTo>
                <a:close/>
                <a:moveTo>
                  <a:pt x="12954" y="39588"/>
                </a:moveTo>
                <a:lnTo>
                  <a:pt x="12954" y="45613"/>
                </a:lnTo>
                <a:lnTo>
                  <a:pt x="6108" y="45613"/>
                </a:lnTo>
                <a:lnTo>
                  <a:pt x="6108" y="39588"/>
                </a:lnTo>
                <a:close/>
                <a:moveTo>
                  <a:pt x="20098" y="39588"/>
                </a:moveTo>
                <a:lnTo>
                  <a:pt x="20098" y="45613"/>
                </a:lnTo>
                <a:lnTo>
                  <a:pt x="13847" y="45613"/>
                </a:lnTo>
                <a:lnTo>
                  <a:pt x="13847" y="39588"/>
                </a:lnTo>
                <a:close/>
                <a:moveTo>
                  <a:pt x="27837" y="39588"/>
                </a:moveTo>
                <a:lnTo>
                  <a:pt x="27837" y="45613"/>
                </a:lnTo>
                <a:lnTo>
                  <a:pt x="20991" y="45613"/>
                </a:lnTo>
                <a:lnTo>
                  <a:pt x="20991" y="39588"/>
                </a:lnTo>
                <a:close/>
                <a:moveTo>
                  <a:pt x="34981" y="39588"/>
                </a:moveTo>
                <a:lnTo>
                  <a:pt x="34981" y="45613"/>
                </a:lnTo>
                <a:lnTo>
                  <a:pt x="28730" y="45613"/>
                </a:lnTo>
                <a:lnTo>
                  <a:pt x="28730" y="39588"/>
                </a:lnTo>
                <a:close/>
                <a:moveTo>
                  <a:pt x="42720" y="39588"/>
                </a:moveTo>
                <a:lnTo>
                  <a:pt x="42720" y="45613"/>
                </a:lnTo>
                <a:lnTo>
                  <a:pt x="35874" y="45613"/>
                </a:lnTo>
                <a:lnTo>
                  <a:pt x="35874" y="39588"/>
                </a:lnTo>
                <a:close/>
                <a:moveTo>
                  <a:pt x="49863" y="39588"/>
                </a:moveTo>
                <a:lnTo>
                  <a:pt x="49863" y="45613"/>
                </a:lnTo>
                <a:lnTo>
                  <a:pt x="43613" y="45613"/>
                </a:lnTo>
                <a:lnTo>
                  <a:pt x="43613" y="39588"/>
                </a:lnTo>
                <a:close/>
                <a:moveTo>
                  <a:pt x="57602" y="39588"/>
                </a:moveTo>
                <a:lnTo>
                  <a:pt x="57602" y="45613"/>
                </a:lnTo>
                <a:lnTo>
                  <a:pt x="50756" y="45613"/>
                </a:lnTo>
                <a:lnTo>
                  <a:pt x="50756" y="39588"/>
                </a:lnTo>
                <a:close/>
                <a:moveTo>
                  <a:pt x="64746" y="39588"/>
                </a:moveTo>
                <a:lnTo>
                  <a:pt x="64746" y="45613"/>
                </a:lnTo>
                <a:lnTo>
                  <a:pt x="58495" y="45613"/>
                </a:lnTo>
                <a:lnTo>
                  <a:pt x="58495" y="39588"/>
                </a:lnTo>
                <a:close/>
                <a:moveTo>
                  <a:pt x="72485" y="39588"/>
                </a:moveTo>
                <a:lnTo>
                  <a:pt x="72485" y="45613"/>
                </a:lnTo>
                <a:lnTo>
                  <a:pt x="65639" y="45613"/>
                </a:lnTo>
                <a:lnTo>
                  <a:pt x="65639" y="39588"/>
                </a:lnTo>
                <a:close/>
                <a:moveTo>
                  <a:pt x="79629" y="39588"/>
                </a:moveTo>
                <a:lnTo>
                  <a:pt x="79629" y="45613"/>
                </a:lnTo>
                <a:lnTo>
                  <a:pt x="73378" y="45613"/>
                </a:lnTo>
                <a:lnTo>
                  <a:pt x="73378" y="39588"/>
                </a:lnTo>
                <a:close/>
                <a:moveTo>
                  <a:pt x="87368" y="39588"/>
                </a:moveTo>
                <a:lnTo>
                  <a:pt x="87368" y="45613"/>
                </a:lnTo>
                <a:lnTo>
                  <a:pt x="80522" y="45613"/>
                </a:lnTo>
                <a:lnTo>
                  <a:pt x="80522" y="39588"/>
                </a:lnTo>
                <a:close/>
                <a:moveTo>
                  <a:pt x="94512" y="39588"/>
                </a:moveTo>
                <a:lnTo>
                  <a:pt x="94512" y="45613"/>
                </a:lnTo>
                <a:lnTo>
                  <a:pt x="88261" y="45613"/>
                </a:lnTo>
                <a:lnTo>
                  <a:pt x="88261" y="39588"/>
                </a:lnTo>
                <a:close/>
                <a:moveTo>
                  <a:pt x="102251" y="39588"/>
                </a:moveTo>
                <a:lnTo>
                  <a:pt x="102251" y="45613"/>
                </a:lnTo>
                <a:lnTo>
                  <a:pt x="95405" y="45613"/>
                </a:lnTo>
                <a:lnTo>
                  <a:pt x="95405" y="39588"/>
                </a:lnTo>
                <a:close/>
                <a:moveTo>
                  <a:pt x="109395" y="39588"/>
                </a:moveTo>
                <a:lnTo>
                  <a:pt x="109395" y="45613"/>
                </a:lnTo>
                <a:lnTo>
                  <a:pt x="103144" y="45613"/>
                </a:lnTo>
                <a:lnTo>
                  <a:pt x="103144" y="39588"/>
                </a:lnTo>
                <a:close/>
                <a:moveTo>
                  <a:pt x="117134" y="39588"/>
                </a:moveTo>
                <a:lnTo>
                  <a:pt x="117134" y="45613"/>
                </a:lnTo>
                <a:lnTo>
                  <a:pt x="110288" y="45613"/>
                </a:lnTo>
                <a:lnTo>
                  <a:pt x="110288" y="39588"/>
                </a:lnTo>
                <a:close/>
                <a:moveTo>
                  <a:pt x="124277" y="39588"/>
                </a:moveTo>
                <a:lnTo>
                  <a:pt x="124277" y="45613"/>
                </a:lnTo>
                <a:lnTo>
                  <a:pt x="118027" y="45613"/>
                </a:lnTo>
                <a:lnTo>
                  <a:pt x="118027" y="39588"/>
                </a:lnTo>
                <a:close/>
                <a:moveTo>
                  <a:pt x="132017" y="39588"/>
                </a:moveTo>
                <a:lnTo>
                  <a:pt x="132017" y="45613"/>
                </a:lnTo>
                <a:lnTo>
                  <a:pt x="125170" y="45613"/>
                </a:lnTo>
                <a:lnTo>
                  <a:pt x="125170" y="39588"/>
                </a:lnTo>
                <a:close/>
                <a:moveTo>
                  <a:pt x="139160" y="39588"/>
                </a:moveTo>
                <a:lnTo>
                  <a:pt x="139160" y="45613"/>
                </a:lnTo>
                <a:lnTo>
                  <a:pt x="132909" y="45613"/>
                </a:lnTo>
                <a:lnTo>
                  <a:pt x="132909" y="39588"/>
                </a:lnTo>
                <a:close/>
                <a:moveTo>
                  <a:pt x="146899" y="39588"/>
                </a:moveTo>
                <a:lnTo>
                  <a:pt x="146899" y="45613"/>
                </a:lnTo>
                <a:lnTo>
                  <a:pt x="140053" y="45613"/>
                </a:lnTo>
                <a:lnTo>
                  <a:pt x="140053" y="39588"/>
                </a:lnTo>
                <a:close/>
                <a:moveTo>
                  <a:pt x="154043" y="39588"/>
                </a:moveTo>
                <a:lnTo>
                  <a:pt x="154043" y="45613"/>
                </a:lnTo>
                <a:lnTo>
                  <a:pt x="147792" y="45613"/>
                </a:lnTo>
                <a:lnTo>
                  <a:pt x="147792" y="39588"/>
                </a:lnTo>
                <a:close/>
                <a:moveTo>
                  <a:pt x="161782" y="39588"/>
                </a:moveTo>
                <a:lnTo>
                  <a:pt x="161782" y="45613"/>
                </a:lnTo>
                <a:lnTo>
                  <a:pt x="154936" y="45613"/>
                </a:lnTo>
                <a:lnTo>
                  <a:pt x="154936" y="39588"/>
                </a:lnTo>
                <a:close/>
                <a:moveTo>
                  <a:pt x="168926" y="39588"/>
                </a:moveTo>
                <a:lnTo>
                  <a:pt x="168926" y="45613"/>
                </a:lnTo>
                <a:lnTo>
                  <a:pt x="162675" y="45613"/>
                </a:lnTo>
                <a:lnTo>
                  <a:pt x="162675" y="39588"/>
                </a:lnTo>
                <a:close/>
                <a:moveTo>
                  <a:pt x="176665" y="39588"/>
                </a:moveTo>
                <a:lnTo>
                  <a:pt x="176665" y="45613"/>
                </a:lnTo>
                <a:lnTo>
                  <a:pt x="169819" y="45613"/>
                </a:lnTo>
                <a:lnTo>
                  <a:pt x="169819" y="39588"/>
                </a:lnTo>
                <a:close/>
                <a:moveTo>
                  <a:pt x="183809" y="39588"/>
                </a:moveTo>
                <a:lnTo>
                  <a:pt x="183809" y="45613"/>
                </a:lnTo>
                <a:lnTo>
                  <a:pt x="177558" y="45613"/>
                </a:lnTo>
                <a:lnTo>
                  <a:pt x="177558" y="39588"/>
                </a:lnTo>
                <a:close/>
                <a:moveTo>
                  <a:pt x="191548" y="39588"/>
                </a:moveTo>
                <a:lnTo>
                  <a:pt x="191548" y="45613"/>
                </a:lnTo>
                <a:lnTo>
                  <a:pt x="184702" y="45613"/>
                </a:lnTo>
                <a:lnTo>
                  <a:pt x="184702" y="39588"/>
                </a:lnTo>
                <a:close/>
                <a:moveTo>
                  <a:pt x="198692" y="39588"/>
                </a:moveTo>
                <a:lnTo>
                  <a:pt x="198692" y="45613"/>
                </a:lnTo>
                <a:lnTo>
                  <a:pt x="192441" y="45613"/>
                </a:lnTo>
                <a:lnTo>
                  <a:pt x="192441" y="39588"/>
                </a:lnTo>
                <a:close/>
                <a:moveTo>
                  <a:pt x="206431" y="39588"/>
                </a:moveTo>
                <a:lnTo>
                  <a:pt x="206431" y="45613"/>
                </a:lnTo>
                <a:lnTo>
                  <a:pt x="199584" y="45613"/>
                </a:lnTo>
                <a:lnTo>
                  <a:pt x="199584" y="39588"/>
                </a:lnTo>
                <a:close/>
                <a:moveTo>
                  <a:pt x="213574" y="39588"/>
                </a:moveTo>
                <a:lnTo>
                  <a:pt x="213574" y="45613"/>
                </a:lnTo>
                <a:lnTo>
                  <a:pt x="207324" y="45613"/>
                </a:lnTo>
                <a:lnTo>
                  <a:pt x="207324" y="39588"/>
                </a:lnTo>
                <a:close/>
                <a:moveTo>
                  <a:pt x="221313" y="39588"/>
                </a:moveTo>
                <a:lnTo>
                  <a:pt x="221313" y="45613"/>
                </a:lnTo>
                <a:lnTo>
                  <a:pt x="214467" y="45613"/>
                </a:lnTo>
                <a:lnTo>
                  <a:pt x="214467" y="39588"/>
                </a:lnTo>
                <a:close/>
                <a:moveTo>
                  <a:pt x="228457" y="39588"/>
                </a:moveTo>
                <a:lnTo>
                  <a:pt x="228457" y="45613"/>
                </a:lnTo>
                <a:lnTo>
                  <a:pt x="222206" y="45613"/>
                </a:lnTo>
                <a:lnTo>
                  <a:pt x="222206" y="39588"/>
                </a:lnTo>
                <a:close/>
                <a:moveTo>
                  <a:pt x="236196" y="39588"/>
                </a:moveTo>
                <a:lnTo>
                  <a:pt x="236196" y="45613"/>
                </a:lnTo>
                <a:lnTo>
                  <a:pt x="229350" y="45613"/>
                </a:lnTo>
                <a:lnTo>
                  <a:pt x="229350" y="39588"/>
                </a:lnTo>
                <a:close/>
                <a:moveTo>
                  <a:pt x="243340" y="39588"/>
                </a:moveTo>
                <a:lnTo>
                  <a:pt x="243340" y="45613"/>
                </a:lnTo>
                <a:lnTo>
                  <a:pt x="237089" y="45613"/>
                </a:lnTo>
                <a:lnTo>
                  <a:pt x="237089" y="39588"/>
                </a:lnTo>
                <a:close/>
                <a:moveTo>
                  <a:pt x="251079" y="39588"/>
                </a:moveTo>
                <a:lnTo>
                  <a:pt x="251079" y="45613"/>
                </a:lnTo>
                <a:lnTo>
                  <a:pt x="244233" y="45613"/>
                </a:lnTo>
                <a:lnTo>
                  <a:pt x="244233" y="39588"/>
                </a:lnTo>
                <a:close/>
                <a:moveTo>
                  <a:pt x="258223" y="39588"/>
                </a:moveTo>
                <a:lnTo>
                  <a:pt x="258223" y="45613"/>
                </a:lnTo>
                <a:lnTo>
                  <a:pt x="251972" y="45613"/>
                </a:lnTo>
                <a:lnTo>
                  <a:pt x="251972" y="39588"/>
                </a:lnTo>
                <a:close/>
                <a:moveTo>
                  <a:pt x="265962" y="39588"/>
                </a:moveTo>
                <a:lnTo>
                  <a:pt x="265962" y="45613"/>
                </a:lnTo>
                <a:lnTo>
                  <a:pt x="259116" y="45613"/>
                </a:lnTo>
                <a:lnTo>
                  <a:pt x="259116" y="39588"/>
                </a:lnTo>
                <a:close/>
                <a:moveTo>
                  <a:pt x="273106" y="39588"/>
                </a:moveTo>
                <a:lnTo>
                  <a:pt x="273106" y="45613"/>
                </a:lnTo>
                <a:lnTo>
                  <a:pt x="266855" y="45613"/>
                </a:lnTo>
                <a:lnTo>
                  <a:pt x="266855" y="39588"/>
                </a:lnTo>
                <a:close/>
                <a:moveTo>
                  <a:pt x="280845" y="39588"/>
                </a:moveTo>
                <a:lnTo>
                  <a:pt x="280845" y="45613"/>
                </a:lnTo>
                <a:lnTo>
                  <a:pt x="273999" y="45613"/>
                </a:lnTo>
                <a:lnTo>
                  <a:pt x="273999" y="39588"/>
                </a:lnTo>
                <a:close/>
                <a:moveTo>
                  <a:pt x="12954" y="46506"/>
                </a:moveTo>
                <a:lnTo>
                  <a:pt x="12954" y="52542"/>
                </a:lnTo>
                <a:lnTo>
                  <a:pt x="6108" y="52542"/>
                </a:lnTo>
                <a:lnTo>
                  <a:pt x="6108" y="46506"/>
                </a:lnTo>
                <a:close/>
                <a:moveTo>
                  <a:pt x="20098" y="46506"/>
                </a:moveTo>
                <a:lnTo>
                  <a:pt x="20098" y="52542"/>
                </a:lnTo>
                <a:lnTo>
                  <a:pt x="13847" y="52542"/>
                </a:lnTo>
                <a:lnTo>
                  <a:pt x="13847" y="46506"/>
                </a:lnTo>
                <a:close/>
                <a:moveTo>
                  <a:pt x="27837" y="46506"/>
                </a:moveTo>
                <a:lnTo>
                  <a:pt x="27837" y="52542"/>
                </a:lnTo>
                <a:lnTo>
                  <a:pt x="20991" y="52542"/>
                </a:lnTo>
                <a:lnTo>
                  <a:pt x="20991" y="46506"/>
                </a:lnTo>
                <a:close/>
                <a:moveTo>
                  <a:pt x="34981" y="46506"/>
                </a:moveTo>
                <a:lnTo>
                  <a:pt x="34981" y="52542"/>
                </a:lnTo>
                <a:lnTo>
                  <a:pt x="28730" y="52542"/>
                </a:lnTo>
                <a:lnTo>
                  <a:pt x="28730" y="46506"/>
                </a:lnTo>
                <a:close/>
                <a:moveTo>
                  <a:pt x="42720" y="46506"/>
                </a:moveTo>
                <a:lnTo>
                  <a:pt x="42720" y="52542"/>
                </a:lnTo>
                <a:lnTo>
                  <a:pt x="35874" y="52542"/>
                </a:lnTo>
                <a:lnTo>
                  <a:pt x="35874" y="46506"/>
                </a:lnTo>
                <a:close/>
                <a:moveTo>
                  <a:pt x="49863" y="46506"/>
                </a:moveTo>
                <a:lnTo>
                  <a:pt x="49863" y="52542"/>
                </a:lnTo>
                <a:lnTo>
                  <a:pt x="43613" y="52542"/>
                </a:lnTo>
                <a:lnTo>
                  <a:pt x="43613" y="46506"/>
                </a:lnTo>
                <a:close/>
                <a:moveTo>
                  <a:pt x="57602" y="46506"/>
                </a:moveTo>
                <a:lnTo>
                  <a:pt x="57602" y="52542"/>
                </a:lnTo>
                <a:lnTo>
                  <a:pt x="50756" y="52542"/>
                </a:lnTo>
                <a:lnTo>
                  <a:pt x="50756" y="46506"/>
                </a:lnTo>
                <a:close/>
                <a:moveTo>
                  <a:pt x="64746" y="46506"/>
                </a:moveTo>
                <a:lnTo>
                  <a:pt x="64746" y="52542"/>
                </a:lnTo>
                <a:lnTo>
                  <a:pt x="58495" y="52542"/>
                </a:lnTo>
                <a:lnTo>
                  <a:pt x="58495" y="46506"/>
                </a:lnTo>
                <a:close/>
                <a:moveTo>
                  <a:pt x="72485" y="46506"/>
                </a:moveTo>
                <a:lnTo>
                  <a:pt x="72485" y="52542"/>
                </a:lnTo>
                <a:lnTo>
                  <a:pt x="65639" y="52542"/>
                </a:lnTo>
                <a:lnTo>
                  <a:pt x="65639" y="46506"/>
                </a:lnTo>
                <a:close/>
                <a:moveTo>
                  <a:pt x="79629" y="46506"/>
                </a:moveTo>
                <a:lnTo>
                  <a:pt x="79629" y="52542"/>
                </a:lnTo>
                <a:lnTo>
                  <a:pt x="73378" y="52542"/>
                </a:lnTo>
                <a:lnTo>
                  <a:pt x="73378" y="46506"/>
                </a:lnTo>
                <a:close/>
                <a:moveTo>
                  <a:pt x="87368" y="46506"/>
                </a:moveTo>
                <a:lnTo>
                  <a:pt x="87368" y="52542"/>
                </a:lnTo>
                <a:lnTo>
                  <a:pt x="80522" y="52542"/>
                </a:lnTo>
                <a:lnTo>
                  <a:pt x="80522" y="46506"/>
                </a:lnTo>
                <a:close/>
                <a:moveTo>
                  <a:pt x="94512" y="46506"/>
                </a:moveTo>
                <a:lnTo>
                  <a:pt x="94512" y="52542"/>
                </a:lnTo>
                <a:lnTo>
                  <a:pt x="88261" y="52542"/>
                </a:lnTo>
                <a:lnTo>
                  <a:pt x="88261" y="46506"/>
                </a:lnTo>
                <a:close/>
                <a:moveTo>
                  <a:pt x="102251" y="46506"/>
                </a:moveTo>
                <a:lnTo>
                  <a:pt x="102251" y="52542"/>
                </a:lnTo>
                <a:lnTo>
                  <a:pt x="95405" y="52542"/>
                </a:lnTo>
                <a:lnTo>
                  <a:pt x="95405" y="46506"/>
                </a:lnTo>
                <a:close/>
                <a:moveTo>
                  <a:pt x="109395" y="46506"/>
                </a:moveTo>
                <a:lnTo>
                  <a:pt x="109395" y="52542"/>
                </a:lnTo>
                <a:lnTo>
                  <a:pt x="103144" y="52542"/>
                </a:lnTo>
                <a:lnTo>
                  <a:pt x="103144" y="46506"/>
                </a:lnTo>
                <a:close/>
                <a:moveTo>
                  <a:pt x="117134" y="46506"/>
                </a:moveTo>
                <a:lnTo>
                  <a:pt x="117134" y="52542"/>
                </a:lnTo>
                <a:lnTo>
                  <a:pt x="110288" y="52542"/>
                </a:lnTo>
                <a:lnTo>
                  <a:pt x="110288" y="46506"/>
                </a:lnTo>
                <a:close/>
                <a:moveTo>
                  <a:pt x="124277" y="46506"/>
                </a:moveTo>
                <a:lnTo>
                  <a:pt x="124277" y="52542"/>
                </a:lnTo>
                <a:lnTo>
                  <a:pt x="118027" y="52542"/>
                </a:lnTo>
                <a:lnTo>
                  <a:pt x="118027" y="46506"/>
                </a:lnTo>
                <a:close/>
                <a:moveTo>
                  <a:pt x="132017" y="46506"/>
                </a:moveTo>
                <a:lnTo>
                  <a:pt x="132017" y="52542"/>
                </a:lnTo>
                <a:lnTo>
                  <a:pt x="125170" y="52542"/>
                </a:lnTo>
                <a:lnTo>
                  <a:pt x="125170" y="46506"/>
                </a:lnTo>
                <a:close/>
                <a:moveTo>
                  <a:pt x="139160" y="46506"/>
                </a:moveTo>
                <a:lnTo>
                  <a:pt x="139160" y="52542"/>
                </a:lnTo>
                <a:lnTo>
                  <a:pt x="132909" y="52542"/>
                </a:lnTo>
                <a:lnTo>
                  <a:pt x="132909" y="46506"/>
                </a:lnTo>
                <a:close/>
                <a:moveTo>
                  <a:pt x="146899" y="46506"/>
                </a:moveTo>
                <a:lnTo>
                  <a:pt x="146899" y="52542"/>
                </a:lnTo>
                <a:lnTo>
                  <a:pt x="140053" y="52542"/>
                </a:lnTo>
                <a:lnTo>
                  <a:pt x="140053" y="46506"/>
                </a:lnTo>
                <a:close/>
                <a:moveTo>
                  <a:pt x="154043" y="46506"/>
                </a:moveTo>
                <a:lnTo>
                  <a:pt x="154043" y="52542"/>
                </a:lnTo>
                <a:lnTo>
                  <a:pt x="147792" y="52542"/>
                </a:lnTo>
                <a:lnTo>
                  <a:pt x="147792" y="46506"/>
                </a:lnTo>
                <a:close/>
                <a:moveTo>
                  <a:pt x="161782" y="46506"/>
                </a:moveTo>
                <a:lnTo>
                  <a:pt x="161782" y="52542"/>
                </a:lnTo>
                <a:lnTo>
                  <a:pt x="154936" y="52542"/>
                </a:lnTo>
                <a:lnTo>
                  <a:pt x="154936" y="46506"/>
                </a:lnTo>
                <a:close/>
                <a:moveTo>
                  <a:pt x="168926" y="46506"/>
                </a:moveTo>
                <a:lnTo>
                  <a:pt x="168926" y="52542"/>
                </a:lnTo>
                <a:lnTo>
                  <a:pt x="162675" y="52542"/>
                </a:lnTo>
                <a:lnTo>
                  <a:pt x="162675" y="46506"/>
                </a:lnTo>
                <a:close/>
                <a:moveTo>
                  <a:pt x="176665" y="46506"/>
                </a:moveTo>
                <a:lnTo>
                  <a:pt x="176665" y="52542"/>
                </a:lnTo>
                <a:lnTo>
                  <a:pt x="169819" y="52542"/>
                </a:lnTo>
                <a:lnTo>
                  <a:pt x="169819" y="46506"/>
                </a:lnTo>
                <a:close/>
                <a:moveTo>
                  <a:pt x="183809" y="46506"/>
                </a:moveTo>
                <a:lnTo>
                  <a:pt x="183809" y="52542"/>
                </a:lnTo>
                <a:lnTo>
                  <a:pt x="177558" y="52542"/>
                </a:lnTo>
                <a:lnTo>
                  <a:pt x="177558" y="46506"/>
                </a:lnTo>
                <a:close/>
                <a:moveTo>
                  <a:pt x="191548" y="46506"/>
                </a:moveTo>
                <a:lnTo>
                  <a:pt x="191548" y="52542"/>
                </a:lnTo>
                <a:lnTo>
                  <a:pt x="184702" y="52542"/>
                </a:lnTo>
                <a:lnTo>
                  <a:pt x="184702" y="46506"/>
                </a:lnTo>
                <a:close/>
                <a:moveTo>
                  <a:pt x="198692" y="46506"/>
                </a:moveTo>
                <a:lnTo>
                  <a:pt x="198692" y="52542"/>
                </a:lnTo>
                <a:lnTo>
                  <a:pt x="192441" y="52542"/>
                </a:lnTo>
                <a:lnTo>
                  <a:pt x="192441" y="46506"/>
                </a:lnTo>
                <a:close/>
                <a:moveTo>
                  <a:pt x="206431" y="46506"/>
                </a:moveTo>
                <a:lnTo>
                  <a:pt x="206431" y="52542"/>
                </a:lnTo>
                <a:lnTo>
                  <a:pt x="199584" y="52542"/>
                </a:lnTo>
                <a:lnTo>
                  <a:pt x="199584" y="46506"/>
                </a:lnTo>
                <a:close/>
                <a:moveTo>
                  <a:pt x="213574" y="46506"/>
                </a:moveTo>
                <a:lnTo>
                  <a:pt x="213574" y="52542"/>
                </a:lnTo>
                <a:lnTo>
                  <a:pt x="207324" y="52542"/>
                </a:lnTo>
                <a:lnTo>
                  <a:pt x="207324" y="46506"/>
                </a:lnTo>
                <a:close/>
                <a:moveTo>
                  <a:pt x="221313" y="46506"/>
                </a:moveTo>
                <a:lnTo>
                  <a:pt x="221313" y="52542"/>
                </a:lnTo>
                <a:lnTo>
                  <a:pt x="214467" y="52542"/>
                </a:lnTo>
                <a:lnTo>
                  <a:pt x="214467" y="46506"/>
                </a:lnTo>
                <a:close/>
                <a:moveTo>
                  <a:pt x="228457" y="46506"/>
                </a:moveTo>
                <a:lnTo>
                  <a:pt x="228457" y="52542"/>
                </a:lnTo>
                <a:lnTo>
                  <a:pt x="222206" y="52542"/>
                </a:lnTo>
                <a:lnTo>
                  <a:pt x="222206" y="46506"/>
                </a:lnTo>
                <a:close/>
                <a:moveTo>
                  <a:pt x="236196" y="46506"/>
                </a:moveTo>
                <a:lnTo>
                  <a:pt x="236196" y="52542"/>
                </a:lnTo>
                <a:lnTo>
                  <a:pt x="229350" y="52542"/>
                </a:lnTo>
                <a:lnTo>
                  <a:pt x="229350" y="46506"/>
                </a:lnTo>
                <a:close/>
                <a:moveTo>
                  <a:pt x="243340" y="46506"/>
                </a:moveTo>
                <a:lnTo>
                  <a:pt x="243340" y="52542"/>
                </a:lnTo>
                <a:lnTo>
                  <a:pt x="237089" y="52542"/>
                </a:lnTo>
                <a:lnTo>
                  <a:pt x="237089" y="46506"/>
                </a:lnTo>
                <a:close/>
                <a:moveTo>
                  <a:pt x="251079" y="46506"/>
                </a:moveTo>
                <a:lnTo>
                  <a:pt x="251079" y="52542"/>
                </a:lnTo>
                <a:lnTo>
                  <a:pt x="244233" y="52542"/>
                </a:lnTo>
                <a:lnTo>
                  <a:pt x="244233" y="46506"/>
                </a:lnTo>
                <a:close/>
                <a:moveTo>
                  <a:pt x="258223" y="46506"/>
                </a:moveTo>
                <a:lnTo>
                  <a:pt x="258223" y="52542"/>
                </a:lnTo>
                <a:lnTo>
                  <a:pt x="251972" y="52542"/>
                </a:lnTo>
                <a:lnTo>
                  <a:pt x="251972" y="46506"/>
                </a:lnTo>
                <a:close/>
                <a:moveTo>
                  <a:pt x="265962" y="46506"/>
                </a:moveTo>
                <a:lnTo>
                  <a:pt x="265962" y="52542"/>
                </a:lnTo>
                <a:lnTo>
                  <a:pt x="259116" y="52542"/>
                </a:lnTo>
                <a:lnTo>
                  <a:pt x="259116" y="46506"/>
                </a:lnTo>
                <a:close/>
                <a:moveTo>
                  <a:pt x="273106" y="46506"/>
                </a:moveTo>
                <a:lnTo>
                  <a:pt x="273106" y="52542"/>
                </a:lnTo>
                <a:lnTo>
                  <a:pt x="266855" y="52542"/>
                </a:lnTo>
                <a:lnTo>
                  <a:pt x="266855" y="46506"/>
                </a:lnTo>
                <a:close/>
                <a:moveTo>
                  <a:pt x="280845" y="46506"/>
                </a:moveTo>
                <a:lnTo>
                  <a:pt x="280845" y="52542"/>
                </a:lnTo>
                <a:lnTo>
                  <a:pt x="273999" y="52542"/>
                </a:lnTo>
                <a:lnTo>
                  <a:pt x="273999" y="46506"/>
                </a:lnTo>
                <a:close/>
                <a:moveTo>
                  <a:pt x="12954" y="53435"/>
                </a:moveTo>
                <a:lnTo>
                  <a:pt x="12954" y="59460"/>
                </a:lnTo>
                <a:lnTo>
                  <a:pt x="6108" y="59460"/>
                </a:lnTo>
                <a:lnTo>
                  <a:pt x="6108" y="53435"/>
                </a:lnTo>
                <a:close/>
                <a:moveTo>
                  <a:pt x="20098" y="53435"/>
                </a:moveTo>
                <a:lnTo>
                  <a:pt x="20098" y="59460"/>
                </a:lnTo>
                <a:lnTo>
                  <a:pt x="13847" y="59460"/>
                </a:lnTo>
                <a:lnTo>
                  <a:pt x="13847" y="53435"/>
                </a:lnTo>
                <a:close/>
                <a:moveTo>
                  <a:pt x="27837" y="53435"/>
                </a:moveTo>
                <a:lnTo>
                  <a:pt x="27837" y="59460"/>
                </a:lnTo>
                <a:lnTo>
                  <a:pt x="20991" y="59460"/>
                </a:lnTo>
                <a:lnTo>
                  <a:pt x="20991" y="53435"/>
                </a:lnTo>
                <a:close/>
                <a:moveTo>
                  <a:pt x="34981" y="53435"/>
                </a:moveTo>
                <a:lnTo>
                  <a:pt x="34981" y="59460"/>
                </a:lnTo>
                <a:lnTo>
                  <a:pt x="28730" y="59460"/>
                </a:lnTo>
                <a:lnTo>
                  <a:pt x="28730" y="53435"/>
                </a:lnTo>
                <a:close/>
                <a:moveTo>
                  <a:pt x="42720" y="53435"/>
                </a:moveTo>
                <a:lnTo>
                  <a:pt x="42720" y="59460"/>
                </a:lnTo>
                <a:lnTo>
                  <a:pt x="35874" y="59460"/>
                </a:lnTo>
                <a:lnTo>
                  <a:pt x="35874" y="53435"/>
                </a:lnTo>
                <a:close/>
                <a:moveTo>
                  <a:pt x="49863" y="53435"/>
                </a:moveTo>
                <a:lnTo>
                  <a:pt x="49863" y="59460"/>
                </a:lnTo>
                <a:lnTo>
                  <a:pt x="43613" y="59460"/>
                </a:lnTo>
                <a:lnTo>
                  <a:pt x="43613" y="53435"/>
                </a:lnTo>
                <a:close/>
                <a:moveTo>
                  <a:pt x="57602" y="53435"/>
                </a:moveTo>
                <a:lnTo>
                  <a:pt x="57602" y="59460"/>
                </a:lnTo>
                <a:lnTo>
                  <a:pt x="50756" y="59460"/>
                </a:lnTo>
                <a:lnTo>
                  <a:pt x="50756" y="53435"/>
                </a:lnTo>
                <a:close/>
                <a:moveTo>
                  <a:pt x="64746" y="53435"/>
                </a:moveTo>
                <a:lnTo>
                  <a:pt x="64746" y="59460"/>
                </a:lnTo>
                <a:lnTo>
                  <a:pt x="58495" y="59460"/>
                </a:lnTo>
                <a:lnTo>
                  <a:pt x="58495" y="53435"/>
                </a:lnTo>
                <a:close/>
                <a:moveTo>
                  <a:pt x="72485" y="53435"/>
                </a:moveTo>
                <a:lnTo>
                  <a:pt x="72485" y="59460"/>
                </a:lnTo>
                <a:lnTo>
                  <a:pt x="65639" y="59460"/>
                </a:lnTo>
                <a:lnTo>
                  <a:pt x="65639" y="53435"/>
                </a:lnTo>
                <a:close/>
                <a:moveTo>
                  <a:pt x="79629" y="53435"/>
                </a:moveTo>
                <a:lnTo>
                  <a:pt x="79629" y="59460"/>
                </a:lnTo>
                <a:lnTo>
                  <a:pt x="73378" y="59460"/>
                </a:lnTo>
                <a:lnTo>
                  <a:pt x="73378" y="53435"/>
                </a:lnTo>
                <a:close/>
                <a:moveTo>
                  <a:pt x="87368" y="53435"/>
                </a:moveTo>
                <a:lnTo>
                  <a:pt x="87368" y="59460"/>
                </a:lnTo>
                <a:lnTo>
                  <a:pt x="80522" y="59460"/>
                </a:lnTo>
                <a:lnTo>
                  <a:pt x="80522" y="53435"/>
                </a:lnTo>
                <a:close/>
                <a:moveTo>
                  <a:pt x="94512" y="53435"/>
                </a:moveTo>
                <a:lnTo>
                  <a:pt x="94512" y="59460"/>
                </a:lnTo>
                <a:lnTo>
                  <a:pt x="88261" y="59460"/>
                </a:lnTo>
                <a:lnTo>
                  <a:pt x="88261" y="53435"/>
                </a:lnTo>
                <a:close/>
                <a:moveTo>
                  <a:pt x="102251" y="53435"/>
                </a:moveTo>
                <a:lnTo>
                  <a:pt x="102251" y="59460"/>
                </a:lnTo>
                <a:lnTo>
                  <a:pt x="95405" y="59460"/>
                </a:lnTo>
                <a:lnTo>
                  <a:pt x="95405" y="53435"/>
                </a:lnTo>
                <a:close/>
                <a:moveTo>
                  <a:pt x="109395" y="53435"/>
                </a:moveTo>
                <a:lnTo>
                  <a:pt x="109395" y="59460"/>
                </a:lnTo>
                <a:lnTo>
                  <a:pt x="103144" y="59460"/>
                </a:lnTo>
                <a:lnTo>
                  <a:pt x="103144" y="53435"/>
                </a:lnTo>
                <a:close/>
                <a:moveTo>
                  <a:pt x="117134" y="53435"/>
                </a:moveTo>
                <a:lnTo>
                  <a:pt x="117134" y="59460"/>
                </a:lnTo>
                <a:lnTo>
                  <a:pt x="110288" y="59460"/>
                </a:lnTo>
                <a:lnTo>
                  <a:pt x="110288" y="53435"/>
                </a:lnTo>
                <a:close/>
                <a:moveTo>
                  <a:pt x="124277" y="53435"/>
                </a:moveTo>
                <a:lnTo>
                  <a:pt x="124277" y="59460"/>
                </a:lnTo>
                <a:lnTo>
                  <a:pt x="118027" y="59460"/>
                </a:lnTo>
                <a:lnTo>
                  <a:pt x="118027" y="53435"/>
                </a:lnTo>
                <a:close/>
                <a:moveTo>
                  <a:pt x="132017" y="53435"/>
                </a:moveTo>
                <a:lnTo>
                  <a:pt x="132017" y="59460"/>
                </a:lnTo>
                <a:lnTo>
                  <a:pt x="125170" y="59460"/>
                </a:lnTo>
                <a:lnTo>
                  <a:pt x="125170" y="53435"/>
                </a:lnTo>
                <a:close/>
                <a:moveTo>
                  <a:pt x="139160" y="53435"/>
                </a:moveTo>
                <a:lnTo>
                  <a:pt x="139160" y="59460"/>
                </a:lnTo>
                <a:lnTo>
                  <a:pt x="132909" y="59460"/>
                </a:lnTo>
                <a:lnTo>
                  <a:pt x="132909" y="53435"/>
                </a:lnTo>
                <a:close/>
                <a:moveTo>
                  <a:pt x="146899" y="53435"/>
                </a:moveTo>
                <a:lnTo>
                  <a:pt x="146899" y="59460"/>
                </a:lnTo>
                <a:lnTo>
                  <a:pt x="140053" y="59460"/>
                </a:lnTo>
                <a:lnTo>
                  <a:pt x="140053" y="53435"/>
                </a:lnTo>
                <a:close/>
                <a:moveTo>
                  <a:pt x="154043" y="53435"/>
                </a:moveTo>
                <a:lnTo>
                  <a:pt x="154043" y="59460"/>
                </a:lnTo>
                <a:lnTo>
                  <a:pt x="147792" y="59460"/>
                </a:lnTo>
                <a:lnTo>
                  <a:pt x="147792" y="53435"/>
                </a:lnTo>
                <a:close/>
                <a:moveTo>
                  <a:pt x="161782" y="53435"/>
                </a:moveTo>
                <a:lnTo>
                  <a:pt x="161782" y="59460"/>
                </a:lnTo>
                <a:lnTo>
                  <a:pt x="154936" y="59460"/>
                </a:lnTo>
                <a:lnTo>
                  <a:pt x="154936" y="53435"/>
                </a:lnTo>
                <a:close/>
                <a:moveTo>
                  <a:pt x="168926" y="53435"/>
                </a:moveTo>
                <a:lnTo>
                  <a:pt x="168926" y="59460"/>
                </a:lnTo>
                <a:lnTo>
                  <a:pt x="162675" y="59460"/>
                </a:lnTo>
                <a:lnTo>
                  <a:pt x="162675" y="53435"/>
                </a:lnTo>
                <a:close/>
                <a:moveTo>
                  <a:pt x="176665" y="53435"/>
                </a:moveTo>
                <a:lnTo>
                  <a:pt x="176665" y="59460"/>
                </a:lnTo>
                <a:lnTo>
                  <a:pt x="169819" y="59460"/>
                </a:lnTo>
                <a:lnTo>
                  <a:pt x="169819" y="53435"/>
                </a:lnTo>
                <a:close/>
                <a:moveTo>
                  <a:pt x="183809" y="53435"/>
                </a:moveTo>
                <a:lnTo>
                  <a:pt x="183809" y="59460"/>
                </a:lnTo>
                <a:lnTo>
                  <a:pt x="177558" y="59460"/>
                </a:lnTo>
                <a:lnTo>
                  <a:pt x="177558" y="53435"/>
                </a:lnTo>
                <a:close/>
                <a:moveTo>
                  <a:pt x="191548" y="53435"/>
                </a:moveTo>
                <a:lnTo>
                  <a:pt x="191548" y="59460"/>
                </a:lnTo>
                <a:lnTo>
                  <a:pt x="184702" y="59460"/>
                </a:lnTo>
                <a:lnTo>
                  <a:pt x="184702" y="53435"/>
                </a:lnTo>
                <a:close/>
                <a:moveTo>
                  <a:pt x="198692" y="53435"/>
                </a:moveTo>
                <a:lnTo>
                  <a:pt x="198692" y="59460"/>
                </a:lnTo>
                <a:lnTo>
                  <a:pt x="192441" y="59460"/>
                </a:lnTo>
                <a:lnTo>
                  <a:pt x="192441" y="53435"/>
                </a:lnTo>
                <a:close/>
                <a:moveTo>
                  <a:pt x="206431" y="53435"/>
                </a:moveTo>
                <a:lnTo>
                  <a:pt x="206431" y="59460"/>
                </a:lnTo>
                <a:lnTo>
                  <a:pt x="199584" y="59460"/>
                </a:lnTo>
                <a:lnTo>
                  <a:pt x="199584" y="53435"/>
                </a:lnTo>
                <a:close/>
                <a:moveTo>
                  <a:pt x="213574" y="53435"/>
                </a:moveTo>
                <a:lnTo>
                  <a:pt x="213574" y="59460"/>
                </a:lnTo>
                <a:lnTo>
                  <a:pt x="207324" y="59460"/>
                </a:lnTo>
                <a:lnTo>
                  <a:pt x="207324" y="53435"/>
                </a:lnTo>
                <a:close/>
                <a:moveTo>
                  <a:pt x="221313" y="53435"/>
                </a:moveTo>
                <a:lnTo>
                  <a:pt x="221313" y="59460"/>
                </a:lnTo>
                <a:lnTo>
                  <a:pt x="214467" y="59460"/>
                </a:lnTo>
                <a:lnTo>
                  <a:pt x="214467" y="53435"/>
                </a:lnTo>
                <a:close/>
                <a:moveTo>
                  <a:pt x="228457" y="53435"/>
                </a:moveTo>
                <a:lnTo>
                  <a:pt x="228457" y="59460"/>
                </a:lnTo>
                <a:lnTo>
                  <a:pt x="222206" y="59460"/>
                </a:lnTo>
                <a:lnTo>
                  <a:pt x="222206" y="53435"/>
                </a:lnTo>
                <a:close/>
                <a:moveTo>
                  <a:pt x="236196" y="53435"/>
                </a:moveTo>
                <a:lnTo>
                  <a:pt x="236196" y="59460"/>
                </a:lnTo>
                <a:lnTo>
                  <a:pt x="229350" y="59460"/>
                </a:lnTo>
                <a:lnTo>
                  <a:pt x="229350" y="53435"/>
                </a:lnTo>
                <a:close/>
                <a:moveTo>
                  <a:pt x="243340" y="53435"/>
                </a:moveTo>
                <a:lnTo>
                  <a:pt x="243340" y="59460"/>
                </a:lnTo>
                <a:lnTo>
                  <a:pt x="237089" y="59460"/>
                </a:lnTo>
                <a:lnTo>
                  <a:pt x="237089" y="53435"/>
                </a:lnTo>
                <a:close/>
                <a:moveTo>
                  <a:pt x="251079" y="53435"/>
                </a:moveTo>
                <a:lnTo>
                  <a:pt x="251079" y="59460"/>
                </a:lnTo>
                <a:lnTo>
                  <a:pt x="244233" y="59460"/>
                </a:lnTo>
                <a:lnTo>
                  <a:pt x="244233" y="53435"/>
                </a:lnTo>
                <a:close/>
                <a:moveTo>
                  <a:pt x="258223" y="53435"/>
                </a:moveTo>
                <a:lnTo>
                  <a:pt x="258223" y="59460"/>
                </a:lnTo>
                <a:lnTo>
                  <a:pt x="251972" y="59460"/>
                </a:lnTo>
                <a:lnTo>
                  <a:pt x="251972" y="53435"/>
                </a:lnTo>
                <a:close/>
                <a:moveTo>
                  <a:pt x="265962" y="53435"/>
                </a:moveTo>
                <a:lnTo>
                  <a:pt x="265962" y="59460"/>
                </a:lnTo>
                <a:lnTo>
                  <a:pt x="259116" y="59460"/>
                </a:lnTo>
                <a:lnTo>
                  <a:pt x="259116" y="53435"/>
                </a:lnTo>
                <a:close/>
                <a:moveTo>
                  <a:pt x="273106" y="53435"/>
                </a:moveTo>
                <a:lnTo>
                  <a:pt x="273106" y="59460"/>
                </a:lnTo>
                <a:lnTo>
                  <a:pt x="266855" y="59460"/>
                </a:lnTo>
                <a:lnTo>
                  <a:pt x="266855" y="53435"/>
                </a:lnTo>
                <a:close/>
                <a:moveTo>
                  <a:pt x="280845" y="53435"/>
                </a:moveTo>
                <a:lnTo>
                  <a:pt x="280845" y="59460"/>
                </a:lnTo>
                <a:lnTo>
                  <a:pt x="273999" y="59460"/>
                </a:lnTo>
                <a:lnTo>
                  <a:pt x="273999" y="53435"/>
                </a:lnTo>
                <a:close/>
                <a:moveTo>
                  <a:pt x="12954" y="60353"/>
                </a:moveTo>
                <a:lnTo>
                  <a:pt x="12954" y="66377"/>
                </a:lnTo>
                <a:lnTo>
                  <a:pt x="6108" y="66377"/>
                </a:lnTo>
                <a:lnTo>
                  <a:pt x="6108" y="60353"/>
                </a:lnTo>
                <a:close/>
                <a:moveTo>
                  <a:pt x="20098" y="60353"/>
                </a:moveTo>
                <a:lnTo>
                  <a:pt x="20098" y="66377"/>
                </a:lnTo>
                <a:lnTo>
                  <a:pt x="13847" y="66377"/>
                </a:lnTo>
                <a:lnTo>
                  <a:pt x="13847" y="60353"/>
                </a:lnTo>
                <a:close/>
                <a:moveTo>
                  <a:pt x="27837" y="60353"/>
                </a:moveTo>
                <a:lnTo>
                  <a:pt x="27837" y="66377"/>
                </a:lnTo>
                <a:lnTo>
                  <a:pt x="20991" y="66377"/>
                </a:lnTo>
                <a:lnTo>
                  <a:pt x="20991" y="60353"/>
                </a:lnTo>
                <a:close/>
                <a:moveTo>
                  <a:pt x="34981" y="60353"/>
                </a:moveTo>
                <a:lnTo>
                  <a:pt x="34981" y="66377"/>
                </a:lnTo>
                <a:lnTo>
                  <a:pt x="28730" y="66377"/>
                </a:lnTo>
                <a:lnTo>
                  <a:pt x="28730" y="60353"/>
                </a:lnTo>
                <a:close/>
                <a:moveTo>
                  <a:pt x="42720" y="60353"/>
                </a:moveTo>
                <a:lnTo>
                  <a:pt x="42720" y="66377"/>
                </a:lnTo>
                <a:lnTo>
                  <a:pt x="35874" y="66377"/>
                </a:lnTo>
                <a:lnTo>
                  <a:pt x="35874" y="60353"/>
                </a:lnTo>
                <a:close/>
                <a:moveTo>
                  <a:pt x="49863" y="60353"/>
                </a:moveTo>
                <a:lnTo>
                  <a:pt x="49863" y="66377"/>
                </a:lnTo>
                <a:lnTo>
                  <a:pt x="43613" y="66377"/>
                </a:lnTo>
                <a:lnTo>
                  <a:pt x="43613" y="60353"/>
                </a:lnTo>
                <a:close/>
                <a:moveTo>
                  <a:pt x="57602" y="60353"/>
                </a:moveTo>
                <a:lnTo>
                  <a:pt x="57602" y="66377"/>
                </a:lnTo>
                <a:lnTo>
                  <a:pt x="50756" y="66377"/>
                </a:lnTo>
                <a:lnTo>
                  <a:pt x="50756" y="60353"/>
                </a:lnTo>
                <a:close/>
                <a:moveTo>
                  <a:pt x="64746" y="60353"/>
                </a:moveTo>
                <a:lnTo>
                  <a:pt x="64746" y="66377"/>
                </a:lnTo>
                <a:lnTo>
                  <a:pt x="58495" y="66377"/>
                </a:lnTo>
                <a:lnTo>
                  <a:pt x="58495" y="60353"/>
                </a:lnTo>
                <a:close/>
                <a:moveTo>
                  <a:pt x="72485" y="60353"/>
                </a:moveTo>
                <a:lnTo>
                  <a:pt x="72485" y="66377"/>
                </a:lnTo>
                <a:lnTo>
                  <a:pt x="65639" y="66377"/>
                </a:lnTo>
                <a:lnTo>
                  <a:pt x="65639" y="60353"/>
                </a:lnTo>
                <a:close/>
                <a:moveTo>
                  <a:pt x="79629" y="60353"/>
                </a:moveTo>
                <a:lnTo>
                  <a:pt x="79629" y="66377"/>
                </a:lnTo>
                <a:lnTo>
                  <a:pt x="73378" y="66377"/>
                </a:lnTo>
                <a:lnTo>
                  <a:pt x="73378" y="60353"/>
                </a:lnTo>
                <a:close/>
                <a:moveTo>
                  <a:pt x="87368" y="60353"/>
                </a:moveTo>
                <a:lnTo>
                  <a:pt x="87368" y="66377"/>
                </a:lnTo>
                <a:lnTo>
                  <a:pt x="80522" y="66377"/>
                </a:lnTo>
                <a:lnTo>
                  <a:pt x="80522" y="60353"/>
                </a:lnTo>
                <a:close/>
                <a:moveTo>
                  <a:pt x="94512" y="60353"/>
                </a:moveTo>
                <a:lnTo>
                  <a:pt x="94512" y="66377"/>
                </a:lnTo>
                <a:lnTo>
                  <a:pt x="88261" y="66377"/>
                </a:lnTo>
                <a:lnTo>
                  <a:pt x="88261" y="60353"/>
                </a:lnTo>
                <a:close/>
                <a:moveTo>
                  <a:pt x="102251" y="60353"/>
                </a:moveTo>
                <a:lnTo>
                  <a:pt x="102251" y="66377"/>
                </a:lnTo>
                <a:lnTo>
                  <a:pt x="95405" y="66377"/>
                </a:lnTo>
                <a:lnTo>
                  <a:pt x="95405" y="60353"/>
                </a:lnTo>
                <a:close/>
                <a:moveTo>
                  <a:pt x="109395" y="60353"/>
                </a:moveTo>
                <a:lnTo>
                  <a:pt x="109395" y="66377"/>
                </a:lnTo>
                <a:lnTo>
                  <a:pt x="103144" y="66377"/>
                </a:lnTo>
                <a:lnTo>
                  <a:pt x="103144" y="60353"/>
                </a:lnTo>
                <a:close/>
                <a:moveTo>
                  <a:pt x="117134" y="60353"/>
                </a:moveTo>
                <a:lnTo>
                  <a:pt x="117134" y="66377"/>
                </a:lnTo>
                <a:lnTo>
                  <a:pt x="110288" y="66377"/>
                </a:lnTo>
                <a:lnTo>
                  <a:pt x="110288" y="60353"/>
                </a:lnTo>
                <a:close/>
                <a:moveTo>
                  <a:pt x="124277" y="60353"/>
                </a:moveTo>
                <a:lnTo>
                  <a:pt x="124277" y="66377"/>
                </a:lnTo>
                <a:lnTo>
                  <a:pt x="118027" y="66377"/>
                </a:lnTo>
                <a:lnTo>
                  <a:pt x="118027" y="60353"/>
                </a:lnTo>
                <a:close/>
                <a:moveTo>
                  <a:pt x="132017" y="60353"/>
                </a:moveTo>
                <a:lnTo>
                  <a:pt x="132017" y="66377"/>
                </a:lnTo>
                <a:lnTo>
                  <a:pt x="125170" y="66377"/>
                </a:lnTo>
                <a:lnTo>
                  <a:pt x="125170" y="60353"/>
                </a:lnTo>
                <a:close/>
                <a:moveTo>
                  <a:pt x="139160" y="60353"/>
                </a:moveTo>
                <a:lnTo>
                  <a:pt x="139160" y="66377"/>
                </a:lnTo>
                <a:lnTo>
                  <a:pt x="132909" y="66377"/>
                </a:lnTo>
                <a:lnTo>
                  <a:pt x="132909" y="60353"/>
                </a:lnTo>
                <a:close/>
                <a:moveTo>
                  <a:pt x="146899" y="60353"/>
                </a:moveTo>
                <a:lnTo>
                  <a:pt x="146899" y="66377"/>
                </a:lnTo>
                <a:lnTo>
                  <a:pt x="140053" y="66377"/>
                </a:lnTo>
                <a:lnTo>
                  <a:pt x="140053" y="60353"/>
                </a:lnTo>
                <a:close/>
                <a:moveTo>
                  <a:pt x="154043" y="60353"/>
                </a:moveTo>
                <a:lnTo>
                  <a:pt x="154043" y="66377"/>
                </a:lnTo>
                <a:lnTo>
                  <a:pt x="147792" y="66377"/>
                </a:lnTo>
                <a:lnTo>
                  <a:pt x="147792" y="60353"/>
                </a:lnTo>
                <a:close/>
                <a:moveTo>
                  <a:pt x="161782" y="60353"/>
                </a:moveTo>
                <a:lnTo>
                  <a:pt x="161782" y="66377"/>
                </a:lnTo>
                <a:lnTo>
                  <a:pt x="154936" y="66377"/>
                </a:lnTo>
                <a:lnTo>
                  <a:pt x="154936" y="60353"/>
                </a:lnTo>
                <a:close/>
                <a:moveTo>
                  <a:pt x="168926" y="60353"/>
                </a:moveTo>
                <a:lnTo>
                  <a:pt x="168926" y="66377"/>
                </a:lnTo>
                <a:lnTo>
                  <a:pt x="162675" y="66377"/>
                </a:lnTo>
                <a:lnTo>
                  <a:pt x="162675" y="60353"/>
                </a:lnTo>
                <a:close/>
                <a:moveTo>
                  <a:pt x="176665" y="60353"/>
                </a:moveTo>
                <a:lnTo>
                  <a:pt x="176665" y="66377"/>
                </a:lnTo>
                <a:lnTo>
                  <a:pt x="169819" y="66377"/>
                </a:lnTo>
                <a:lnTo>
                  <a:pt x="169819" y="60353"/>
                </a:lnTo>
                <a:close/>
                <a:moveTo>
                  <a:pt x="183809" y="60353"/>
                </a:moveTo>
                <a:lnTo>
                  <a:pt x="183809" y="66377"/>
                </a:lnTo>
                <a:lnTo>
                  <a:pt x="177558" y="66377"/>
                </a:lnTo>
                <a:lnTo>
                  <a:pt x="177558" y="60353"/>
                </a:lnTo>
                <a:close/>
                <a:moveTo>
                  <a:pt x="191548" y="60353"/>
                </a:moveTo>
                <a:lnTo>
                  <a:pt x="191548" y="66377"/>
                </a:lnTo>
                <a:lnTo>
                  <a:pt x="184702" y="66377"/>
                </a:lnTo>
                <a:lnTo>
                  <a:pt x="184702" y="60353"/>
                </a:lnTo>
                <a:close/>
                <a:moveTo>
                  <a:pt x="198692" y="60353"/>
                </a:moveTo>
                <a:lnTo>
                  <a:pt x="198692" y="66377"/>
                </a:lnTo>
                <a:lnTo>
                  <a:pt x="192441" y="66377"/>
                </a:lnTo>
                <a:lnTo>
                  <a:pt x="192441" y="60353"/>
                </a:lnTo>
                <a:close/>
                <a:moveTo>
                  <a:pt x="206431" y="60353"/>
                </a:moveTo>
                <a:lnTo>
                  <a:pt x="206431" y="66377"/>
                </a:lnTo>
                <a:lnTo>
                  <a:pt x="199584" y="66377"/>
                </a:lnTo>
                <a:lnTo>
                  <a:pt x="199584" y="60353"/>
                </a:lnTo>
                <a:close/>
                <a:moveTo>
                  <a:pt x="213574" y="60353"/>
                </a:moveTo>
                <a:lnTo>
                  <a:pt x="213574" y="66377"/>
                </a:lnTo>
                <a:lnTo>
                  <a:pt x="207324" y="66377"/>
                </a:lnTo>
                <a:lnTo>
                  <a:pt x="207324" y="60353"/>
                </a:lnTo>
                <a:close/>
                <a:moveTo>
                  <a:pt x="221313" y="60353"/>
                </a:moveTo>
                <a:lnTo>
                  <a:pt x="221313" y="66377"/>
                </a:lnTo>
                <a:lnTo>
                  <a:pt x="214467" y="66377"/>
                </a:lnTo>
                <a:lnTo>
                  <a:pt x="214467" y="60353"/>
                </a:lnTo>
                <a:close/>
                <a:moveTo>
                  <a:pt x="228457" y="60353"/>
                </a:moveTo>
                <a:lnTo>
                  <a:pt x="228457" y="66377"/>
                </a:lnTo>
                <a:lnTo>
                  <a:pt x="222206" y="66377"/>
                </a:lnTo>
                <a:lnTo>
                  <a:pt x="222206" y="60353"/>
                </a:lnTo>
                <a:close/>
                <a:moveTo>
                  <a:pt x="236196" y="60353"/>
                </a:moveTo>
                <a:lnTo>
                  <a:pt x="236196" y="66377"/>
                </a:lnTo>
                <a:lnTo>
                  <a:pt x="229350" y="66377"/>
                </a:lnTo>
                <a:lnTo>
                  <a:pt x="229350" y="60353"/>
                </a:lnTo>
                <a:close/>
                <a:moveTo>
                  <a:pt x="243340" y="60353"/>
                </a:moveTo>
                <a:lnTo>
                  <a:pt x="243340" y="66377"/>
                </a:lnTo>
                <a:lnTo>
                  <a:pt x="237089" y="66377"/>
                </a:lnTo>
                <a:lnTo>
                  <a:pt x="237089" y="60353"/>
                </a:lnTo>
                <a:close/>
                <a:moveTo>
                  <a:pt x="251079" y="60353"/>
                </a:moveTo>
                <a:lnTo>
                  <a:pt x="251079" y="66377"/>
                </a:lnTo>
                <a:lnTo>
                  <a:pt x="244233" y="66377"/>
                </a:lnTo>
                <a:lnTo>
                  <a:pt x="244233" y="60353"/>
                </a:lnTo>
                <a:close/>
                <a:moveTo>
                  <a:pt x="258223" y="60353"/>
                </a:moveTo>
                <a:lnTo>
                  <a:pt x="258223" y="66377"/>
                </a:lnTo>
                <a:lnTo>
                  <a:pt x="251972" y="66377"/>
                </a:lnTo>
                <a:lnTo>
                  <a:pt x="251972" y="60353"/>
                </a:lnTo>
                <a:close/>
                <a:moveTo>
                  <a:pt x="265962" y="60353"/>
                </a:moveTo>
                <a:lnTo>
                  <a:pt x="265962" y="66377"/>
                </a:lnTo>
                <a:lnTo>
                  <a:pt x="259116" y="66377"/>
                </a:lnTo>
                <a:lnTo>
                  <a:pt x="259116" y="60353"/>
                </a:lnTo>
                <a:close/>
                <a:moveTo>
                  <a:pt x="273106" y="60353"/>
                </a:moveTo>
                <a:lnTo>
                  <a:pt x="273106" y="66377"/>
                </a:lnTo>
                <a:lnTo>
                  <a:pt x="266855" y="66377"/>
                </a:lnTo>
                <a:lnTo>
                  <a:pt x="266855" y="60353"/>
                </a:lnTo>
                <a:close/>
                <a:moveTo>
                  <a:pt x="280845" y="60353"/>
                </a:moveTo>
                <a:lnTo>
                  <a:pt x="280845" y="66377"/>
                </a:lnTo>
                <a:lnTo>
                  <a:pt x="273999" y="66377"/>
                </a:lnTo>
                <a:lnTo>
                  <a:pt x="273999" y="60353"/>
                </a:lnTo>
                <a:close/>
                <a:moveTo>
                  <a:pt x="12954" y="67270"/>
                </a:moveTo>
                <a:lnTo>
                  <a:pt x="12954" y="73295"/>
                </a:lnTo>
                <a:lnTo>
                  <a:pt x="6108" y="73295"/>
                </a:lnTo>
                <a:lnTo>
                  <a:pt x="6108" y="67270"/>
                </a:lnTo>
                <a:close/>
                <a:moveTo>
                  <a:pt x="20098" y="67270"/>
                </a:moveTo>
                <a:lnTo>
                  <a:pt x="20098" y="73295"/>
                </a:lnTo>
                <a:lnTo>
                  <a:pt x="13847" y="73295"/>
                </a:lnTo>
                <a:lnTo>
                  <a:pt x="13847" y="67270"/>
                </a:lnTo>
                <a:close/>
                <a:moveTo>
                  <a:pt x="27837" y="67270"/>
                </a:moveTo>
                <a:lnTo>
                  <a:pt x="27837" y="73295"/>
                </a:lnTo>
                <a:lnTo>
                  <a:pt x="20991" y="73295"/>
                </a:lnTo>
                <a:lnTo>
                  <a:pt x="20991" y="67270"/>
                </a:lnTo>
                <a:close/>
                <a:moveTo>
                  <a:pt x="34981" y="67270"/>
                </a:moveTo>
                <a:lnTo>
                  <a:pt x="34981" y="73295"/>
                </a:lnTo>
                <a:lnTo>
                  <a:pt x="28730" y="73295"/>
                </a:lnTo>
                <a:lnTo>
                  <a:pt x="28730" y="67270"/>
                </a:lnTo>
                <a:close/>
                <a:moveTo>
                  <a:pt x="42720" y="67270"/>
                </a:moveTo>
                <a:lnTo>
                  <a:pt x="42720" y="73295"/>
                </a:lnTo>
                <a:lnTo>
                  <a:pt x="35874" y="73295"/>
                </a:lnTo>
                <a:lnTo>
                  <a:pt x="35874" y="67270"/>
                </a:lnTo>
                <a:close/>
                <a:moveTo>
                  <a:pt x="49863" y="67270"/>
                </a:moveTo>
                <a:lnTo>
                  <a:pt x="49863" y="73295"/>
                </a:lnTo>
                <a:lnTo>
                  <a:pt x="43613" y="73295"/>
                </a:lnTo>
                <a:lnTo>
                  <a:pt x="43613" y="67270"/>
                </a:lnTo>
                <a:close/>
                <a:moveTo>
                  <a:pt x="57602" y="67270"/>
                </a:moveTo>
                <a:lnTo>
                  <a:pt x="57602" y="73295"/>
                </a:lnTo>
                <a:lnTo>
                  <a:pt x="50756" y="73295"/>
                </a:lnTo>
                <a:lnTo>
                  <a:pt x="50756" y="67270"/>
                </a:lnTo>
                <a:close/>
                <a:moveTo>
                  <a:pt x="64746" y="67270"/>
                </a:moveTo>
                <a:lnTo>
                  <a:pt x="64746" y="73295"/>
                </a:lnTo>
                <a:lnTo>
                  <a:pt x="58495" y="73295"/>
                </a:lnTo>
                <a:lnTo>
                  <a:pt x="58495" y="67270"/>
                </a:lnTo>
                <a:close/>
                <a:moveTo>
                  <a:pt x="72485" y="67270"/>
                </a:moveTo>
                <a:lnTo>
                  <a:pt x="72485" y="73295"/>
                </a:lnTo>
                <a:lnTo>
                  <a:pt x="65639" y="73295"/>
                </a:lnTo>
                <a:lnTo>
                  <a:pt x="65639" y="67270"/>
                </a:lnTo>
                <a:close/>
                <a:moveTo>
                  <a:pt x="79629" y="67270"/>
                </a:moveTo>
                <a:lnTo>
                  <a:pt x="79629" y="73295"/>
                </a:lnTo>
                <a:lnTo>
                  <a:pt x="73378" y="73295"/>
                </a:lnTo>
                <a:lnTo>
                  <a:pt x="73378" y="67270"/>
                </a:lnTo>
                <a:close/>
                <a:moveTo>
                  <a:pt x="87368" y="67270"/>
                </a:moveTo>
                <a:lnTo>
                  <a:pt x="87368" y="73295"/>
                </a:lnTo>
                <a:lnTo>
                  <a:pt x="80522" y="73295"/>
                </a:lnTo>
                <a:lnTo>
                  <a:pt x="80522" y="67270"/>
                </a:lnTo>
                <a:close/>
                <a:moveTo>
                  <a:pt x="94512" y="67270"/>
                </a:moveTo>
                <a:lnTo>
                  <a:pt x="94512" y="73295"/>
                </a:lnTo>
                <a:lnTo>
                  <a:pt x="88261" y="73295"/>
                </a:lnTo>
                <a:lnTo>
                  <a:pt x="88261" y="67270"/>
                </a:lnTo>
                <a:close/>
                <a:moveTo>
                  <a:pt x="102251" y="67270"/>
                </a:moveTo>
                <a:lnTo>
                  <a:pt x="102251" y="73295"/>
                </a:lnTo>
                <a:lnTo>
                  <a:pt x="95405" y="73295"/>
                </a:lnTo>
                <a:lnTo>
                  <a:pt x="95405" y="67270"/>
                </a:lnTo>
                <a:close/>
                <a:moveTo>
                  <a:pt x="109395" y="67270"/>
                </a:moveTo>
                <a:lnTo>
                  <a:pt x="109395" y="73295"/>
                </a:lnTo>
                <a:lnTo>
                  <a:pt x="103144" y="73295"/>
                </a:lnTo>
                <a:lnTo>
                  <a:pt x="103144" y="67270"/>
                </a:lnTo>
                <a:close/>
                <a:moveTo>
                  <a:pt x="117134" y="67270"/>
                </a:moveTo>
                <a:lnTo>
                  <a:pt x="117134" y="73295"/>
                </a:lnTo>
                <a:lnTo>
                  <a:pt x="110288" y="73295"/>
                </a:lnTo>
                <a:lnTo>
                  <a:pt x="110288" y="67270"/>
                </a:lnTo>
                <a:close/>
                <a:moveTo>
                  <a:pt x="124277" y="67270"/>
                </a:moveTo>
                <a:lnTo>
                  <a:pt x="124277" y="73295"/>
                </a:lnTo>
                <a:lnTo>
                  <a:pt x="118027" y="73295"/>
                </a:lnTo>
                <a:lnTo>
                  <a:pt x="118027" y="67270"/>
                </a:lnTo>
                <a:close/>
                <a:moveTo>
                  <a:pt x="132017" y="67270"/>
                </a:moveTo>
                <a:lnTo>
                  <a:pt x="132017" y="73295"/>
                </a:lnTo>
                <a:lnTo>
                  <a:pt x="125170" y="73295"/>
                </a:lnTo>
                <a:lnTo>
                  <a:pt x="125170" y="67270"/>
                </a:lnTo>
                <a:close/>
                <a:moveTo>
                  <a:pt x="139160" y="67270"/>
                </a:moveTo>
                <a:lnTo>
                  <a:pt x="139160" y="73295"/>
                </a:lnTo>
                <a:lnTo>
                  <a:pt x="132909" y="73295"/>
                </a:lnTo>
                <a:lnTo>
                  <a:pt x="132909" y="67270"/>
                </a:lnTo>
                <a:close/>
                <a:moveTo>
                  <a:pt x="146899" y="67270"/>
                </a:moveTo>
                <a:lnTo>
                  <a:pt x="146899" y="73295"/>
                </a:lnTo>
                <a:lnTo>
                  <a:pt x="140053" y="73295"/>
                </a:lnTo>
                <a:lnTo>
                  <a:pt x="140053" y="67270"/>
                </a:lnTo>
                <a:close/>
                <a:moveTo>
                  <a:pt x="154043" y="67270"/>
                </a:moveTo>
                <a:lnTo>
                  <a:pt x="154043" y="73295"/>
                </a:lnTo>
                <a:lnTo>
                  <a:pt x="147792" y="73295"/>
                </a:lnTo>
                <a:lnTo>
                  <a:pt x="147792" y="67270"/>
                </a:lnTo>
                <a:close/>
                <a:moveTo>
                  <a:pt x="161782" y="67270"/>
                </a:moveTo>
                <a:lnTo>
                  <a:pt x="161782" y="73295"/>
                </a:lnTo>
                <a:lnTo>
                  <a:pt x="154936" y="73295"/>
                </a:lnTo>
                <a:lnTo>
                  <a:pt x="154936" y="67270"/>
                </a:lnTo>
                <a:close/>
                <a:moveTo>
                  <a:pt x="168926" y="67270"/>
                </a:moveTo>
                <a:lnTo>
                  <a:pt x="168926" y="73295"/>
                </a:lnTo>
                <a:lnTo>
                  <a:pt x="162675" y="73295"/>
                </a:lnTo>
                <a:lnTo>
                  <a:pt x="162675" y="67270"/>
                </a:lnTo>
                <a:close/>
                <a:moveTo>
                  <a:pt x="176665" y="67270"/>
                </a:moveTo>
                <a:lnTo>
                  <a:pt x="176665" y="73295"/>
                </a:lnTo>
                <a:lnTo>
                  <a:pt x="169819" y="73295"/>
                </a:lnTo>
                <a:lnTo>
                  <a:pt x="169819" y="67270"/>
                </a:lnTo>
                <a:close/>
                <a:moveTo>
                  <a:pt x="183809" y="67270"/>
                </a:moveTo>
                <a:lnTo>
                  <a:pt x="183809" y="73295"/>
                </a:lnTo>
                <a:lnTo>
                  <a:pt x="177558" y="73295"/>
                </a:lnTo>
                <a:lnTo>
                  <a:pt x="177558" y="67270"/>
                </a:lnTo>
                <a:close/>
                <a:moveTo>
                  <a:pt x="191548" y="67270"/>
                </a:moveTo>
                <a:lnTo>
                  <a:pt x="191548" y="73295"/>
                </a:lnTo>
                <a:lnTo>
                  <a:pt x="184702" y="73295"/>
                </a:lnTo>
                <a:lnTo>
                  <a:pt x="184702" y="67270"/>
                </a:lnTo>
                <a:close/>
                <a:moveTo>
                  <a:pt x="198692" y="67270"/>
                </a:moveTo>
                <a:lnTo>
                  <a:pt x="198692" y="73295"/>
                </a:lnTo>
                <a:lnTo>
                  <a:pt x="192441" y="73295"/>
                </a:lnTo>
                <a:lnTo>
                  <a:pt x="192441" y="67270"/>
                </a:lnTo>
                <a:close/>
                <a:moveTo>
                  <a:pt x="206431" y="67270"/>
                </a:moveTo>
                <a:lnTo>
                  <a:pt x="206431" y="73295"/>
                </a:lnTo>
                <a:lnTo>
                  <a:pt x="199584" y="73295"/>
                </a:lnTo>
                <a:lnTo>
                  <a:pt x="199584" y="67270"/>
                </a:lnTo>
                <a:close/>
                <a:moveTo>
                  <a:pt x="213574" y="67270"/>
                </a:moveTo>
                <a:lnTo>
                  <a:pt x="213574" y="73295"/>
                </a:lnTo>
                <a:lnTo>
                  <a:pt x="207324" y="73295"/>
                </a:lnTo>
                <a:lnTo>
                  <a:pt x="207324" y="67270"/>
                </a:lnTo>
                <a:close/>
                <a:moveTo>
                  <a:pt x="221313" y="67270"/>
                </a:moveTo>
                <a:lnTo>
                  <a:pt x="221313" y="73295"/>
                </a:lnTo>
                <a:lnTo>
                  <a:pt x="214467" y="73295"/>
                </a:lnTo>
                <a:lnTo>
                  <a:pt x="214467" y="67270"/>
                </a:lnTo>
                <a:close/>
                <a:moveTo>
                  <a:pt x="228457" y="67270"/>
                </a:moveTo>
                <a:lnTo>
                  <a:pt x="228457" y="73295"/>
                </a:lnTo>
                <a:lnTo>
                  <a:pt x="222206" y="73295"/>
                </a:lnTo>
                <a:lnTo>
                  <a:pt x="222206" y="67270"/>
                </a:lnTo>
                <a:close/>
                <a:moveTo>
                  <a:pt x="236196" y="67270"/>
                </a:moveTo>
                <a:lnTo>
                  <a:pt x="236196" y="73295"/>
                </a:lnTo>
                <a:lnTo>
                  <a:pt x="229350" y="73295"/>
                </a:lnTo>
                <a:lnTo>
                  <a:pt x="229350" y="67270"/>
                </a:lnTo>
                <a:close/>
                <a:moveTo>
                  <a:pt x="243340" y="67270"/>
                </a:moveTo>
                <a:lnTo>
                  <a:pt x="243340" y="73295"/>
                </a:lnTo>
                <a:lnTo>
                  <a:pt x="237089" y="73295"/>
                </a:lnTo>
                <a:lnTo>
                  <a:pt x="237089" y="67270"/>
                </a:lnTo>
                <a:close/>
                <a:moveTo>
                  <a:pt x="251079" y="67270"/>
                </a:moveTo>
                <a:lnTo>
                  <a:pt x="251079" y="73295"/>
                </a:lnTo>
                <a:lnTo>
                  <a:pt x="244233" y="73295"/>
                </a:lnTo>
                <a:lnTo>
                  <a:pt x="244233" y="67270"/>
                </a:lnTo>
                <a:close/>
                <a:moveTo>
                  <a:pt x="258223" y="67270"/>
                </a:moveTo>
                <a:lnTo>
                  <a:pt x="258223" y="73295"/>
                </a:lnTo>
                <a:lnTo>
                  <a:pt x="251972" y="73295"/>
                </a:lnTo>
                <a:lnTo>
                  <a:pt x="251972" y="67270"/>
                </a:lnTo>
                <a:close/>
                <a:moveTo>
                  <a:pt x="265962" y="67270"/>
                </a:moveTo>
                <a:lnTo>
                  <a:pt x="265962" y="73295"/>
                </a:lnTo>
                <a:lnTo>
                  <a:pt x="259116" y="73295"/>
                </a:lnTo>
                <a:lnTo>
                  <a:pt x="259116" y="67270"/>
                </a:lnTo>
                <a:close/>
                <a:moveTo>
                  <a:pt x="273106" y="67270"/>
                </a:moveTo>
                <a:lnTo>
                  <a:pt x="273106" y="73295"/>
                </a:lnTo>
                <a:lnTo>
                  <a:pt x="266855" y="73295"/>
                </a:lnTo>
                <a:lnTo>
                  <a:pt x="266855" y="67270"/>
                </a:lnTo>
                <a:close/>
                <a:moveTo>
                  <a:pt x="280845" y="67270"/>
                </a:moveTo>
                <a:lnTo>
                  <a:pt x="280845" y="73295"/>
                </a:lnTo>
                <a:lnTo>
                  <a:pt x="273999" y="73295"/>
                </a:lnTo>
                <a:lnTo>
                  <a:pt x="273999" y="67270"/>
                </a:lnTo>
                <a:close/>
                <a:moveTo>
                  <a:pt x="12954" y="74188"/>
                </a:moveTo>
                <a:lnTo>
                  <a:pt x="12954" y="80224"/>
                </a:lnTo>
                <a:lnTo>
                  <a:pt x="6108" y="80224"/>
                </a:lnTo>
                <a:lnTo>
                  <a:pt x="6108" y="74188"/>
                </a:lnTo>
                <a:close/>
                <a:moveTo>
                  <a:pt x="20098" y="74188"/>
                </a:moveTo>
                <a:lnTo>
                  <a:pt x="20098" y="80224"/>
                </a:lnTo>
                <a:lnTo>
                  <a:pt x="13847" y="80224"/>
                </a:lnTo>
                <a:lnTo>
                  <a:pt x="13847" y="74188"/>
                </a:lnTo>
                <a:close/>
                <a:moveTo>
                  <a:pt x="27837" y="74188"/>
                </a:moveTo>
                <a:lnTo>
                  <a:pt x="27837" y="80224"/>
                </a:lnTo>
                <a:lnTo>
                  <a:pt x="20991" y="80224"/>
                </a:lnTo>
                <a:lnTo>
                  <a:pt x="20991" y="74188"/>
                </a:lnTo>
                <a:close/>
                <a:moveTo>
                  <a:pt x="34981" y="74188"/>
                </a:moveTo>
                <a:lnTo>
                  <a:pt x="34981" y="80224"/>
                </a:lnTo>
                <a:lnTo>
                  <a:pt x="28730" y="80224"/>
                </a:lnTo>
                <a:lnTo>
                  <a:pt x="28730" y="74188"/>
                </a:lnTo>
                <a:close/>
                <a:moveTo>
                  <a:pt x="42720" y="74188"/>
                </a:moveTo>
                <a:lnTo>
                  <a:pt x="42720" y="80224"/>
                </a:lnTo>
                <a:lnTo>
                  <a:pt x="35874" y="80224"/>
                </a:lnTo>
                <a:lnTo>
                  <a:pt x="35874" y="74188"/>
                </a:lnTo>
                <a:close/>
                <a:moveTo>
                  <a:pt x="49863" y="74188"/>
                </a:moveTo>
                <a:lnTo>
                  <a:pt x="49863" y="80224"/>
                </a:lnTo>
                <a:lnTo>
                  <a:pt x="43613" y="80224"/>
                </a:lnTo>
                <a:lnTo>
                  <a:pt x="43613" y="74188"/>
                </a:lnTo>
                <a:close/>
                <a:moveTo>
                  <a:pt x="57602" y="74188"/>
                </a:moveTo>
                <a:lnTo>
                  <a:pt x="57602" y="80224"/>
                </a:lnTo>
                <a:lnTo>
                  <a:pt x="50756" y="80224"/>
                </a:lnTo>
                <a:lnTo>
                  <a:pt x="50756" y="74188"/>
                </a:lnTo>
                <a:close/>
                <a:moveTo>
                  <a:pt x="64746" y="74188"/>
                </a:moveTo>
                <a:lnTo>
                  <a:pt x="64746" y="80224"/>
                </a:lnTo>
                <a:lnTo>
                  <a:pt x="58495" y="80224"/>
                </a:lnTo>
                <a:lnTo>
                  <a:pt x="58495" y="74188"/>
                </a:lnTo>
                <a:close/>
                <a:moveTo>
                  <a:pt x="72485" y="74188"/>
                </a:moveTo>
                <a:lnTo>
                  <a:pt x="72485" y="80224"/>
                </a:lnTo>
                <a:lnTo>
                  <a:pt x="65639" y="80224"/>
                </a:lnTo>
                <a:lnTo>
                  <a:pt x="65639" y="74188"/>
                </a:lnTo>
                <a:close/>
                <a:moveTo>
                  <a:pt x="79629" y="74188"/>
                </a:moveTo>
                <a:lnTo>
                  <a:pt x="79629" y="80224"/>
                </a:lnTo>
                <a:lnTo>
                  <a:pt x="73378" y="80224"/>
                </a:lnTo>
                <a:lnTo>
                  <a:pt x="73378" y="74188"/>
                </a:lnTo>
                <a:close/>
                <a:moveTo>
                  <a:pt x="87368" y="74188"/>
                </a:moveTo>
                <a:lnTo>
                  <a:pt x="87368" y="80224"/>
                </a:lnTo>
                <a:lnTo>
                  <a:pt x="80522" y="80224"/>
                </a:lnTo>
                <a:lnTo>
                  <a:pt x="80522" y="74188"/>
                </a:lnTo>
                <a:close/>
                <a:moveTo>
                  <a:pt x="94512" y="74188"/>
                </a:moveTo>
                <a:lnTo>
                  <a:pt x="94512" y="80224"/>
                </a:lnTo>
                <a:lnTo>
                  <a:pt x="88261" y="80224"/>
                </a:lnTo>
                <a:lnTo>
                  <a:pt x="88261" y="74188"/>
                </a:lnTo>
                <a:close/>
                <a:moveTo>
                  <a:pt x="102251" y="74188"/>
                </a:moveTo>
                <a:lnTo>
                  <a:pt x="102251" y="80224"/>
                </a:lnTo>
                <a:lnTo>
                  <a:pt x="95405" y="80224"/>
                </a:lnTo>
                <a:lnTo>
                  <a:pt x="95405" y="74188"/>
                </a:lnTo>
                <a:close/>
                <a:moveTo>
                  <a:pt x="109395" y="74188"/>
                </a:moveTo>
                <a:lnTo>
                  <a:pt x="109395" y="80224"/>
                </a:lnTo>
                <a:lnTo>
                  <a:pt x="103144" y="80224"/>
                </a:lnTo>
                <a:lnTo>
                  <a:pt x="103144" y="74188"/>
                </a:lnTo>
                <a:close/>
                <a:moveTo>
                  <a:pt x="117134" y="74188"/>
                </a:moveTo>
                <a:lnTo>
                  <a:pt x="117134" y="80224"/>
                </a:lnTo>
                <a:lnTo>
                  <a:pt x="110288" y="80224"/>
                </a:lnTo>
                <a:lnTo>
                  <a:pt x="110288" y="74188"/>
                </a:lnTo>
                <a:close/>
                <a:moveTo>
                  <a:pt x="124277" y="74188"/>
                </a:moveTo>
                <a:lnTo>
                  <a:pt x="124277" y="80224"/>
                </a:lnTo>
                <a:lnTo>
                  <a:pt x="118027" y="80224"/>
                </a:lnTo>
                <a:lnTo>
                  <a:pt x="118027" y="74188"/>
                </a:lnTo>
                <a:close/>
                <a:moveTo>
                  <a:pt x="132017" y="74188"/>
                </a:moveTo>
                <a:lnTo>
                  <a:pt x="132017" y="80224"/>
                </a:lnTo>
                <a:lnTo>
                  <a:pt x="125170" y="80224"/>
                </a:lnTo>
                <a:lnTo>
                  <a:pt x="125170" y="74188"/>
                </a:lnTo>
                <a:close/>
                <a:moveTo>
                  <a:pt x="139160" y="74188"/>
                </a:moveTo>
                <a:lnTo>
                  <a:pt x="139160" y="80224"/>
                </a:lnTo>
                <a:lnTo>
                  <a:pt x="132909" y="80224"/>
                </a:lnTo>
                <a:lnTo>
                  <a:pt x="132909" y="74188"/>
                </a:lnTo>
                <a:close/>
                <a:moveTo>
                  <a:pt x="146899" y="74188"/>
                </a:moveTo>
                <a:lnTo>
                  <a:pt x="146899" y="80224"/>
                </a:lnTo>
                <a:lnTo>
                  <a:pt x="140053" y="80224"/>
                </a:lnTo>
                <a:lnTo>
                  <a:pt x="140053" y="74188"/>
                </a:lnTo>
                <a:close/>
                <a:moveTo>
                  <a:pt x="154043" y="74188"/>
                </a:moveTo>
                <a:lnTo>
                  <a:pt x="154043" y="80224"/>
                </a:lnTo>
                <a:lnTo>
                  <a:pt x="147792" y="80224"/>
                </a:lnTo>
                <a:lnTo>
                  <a:pt x="147792" y="74188"/>
                </a:lnTo>
                <a:close/>
                <a:moveTo>
                  <a:pt x="161782" y="74188"/>
                </a:moveTo>
                <a:lnTo>
                  <a:pt x="161782" y="80224"/>
                </a:lnTo>
                <a:lnTo>
                  <a:pt x="154936" y="80224"/>
                </a:lnTo>
                <a:lnTo>
                  <a:pt x="154936" y="74188"/>
                </a:lnTo>
                <a:close/>
                <a:moveTo>
                  <a:pt x="168926" y="74188"/>
                </a:moveTo>
                <a:lnTo>
                  <a:pt x="168926" y="80224"/>
                </a:lnTo>
                <a:lnTo>
                  <a:pt x="162675" y="80224"/>
                </a:lnTo>
                <a:lnTo>
                  <a:pt x="162675" y="74188"/>
                </a:lnTo>
                <a:close/>
                <a:moveTo>
                  <a:pt x="176665" y="74188"/>
                </a:moveTo>
                <a:lnTo>
                  <a:pt x="176665" y="80224"/>
                </a:lnTo>
                <a:lnTo>
                  <a:pt x="169819" y="80224"/>
                </a:lnTo>
                <a:lnTo>
                  <a:pt x="169819" y="74188"/>
                </a:lnTo>
                <a:close/>
                <a:moveTo>
                  <a:pt x="183809" y="74188"/>
                </a:moveTo>
                <a:lnTo>
                  <a:pt x="183809" y="80224"/>
                </a:lnTo>
                <a:lnTo>
                  <a:pt x="177558" y="80224"/>
                </a:lnTo>
                <a:lnTo>
                  <a:pt x="177558" y="74188"/>
                </a:lnTo>
                <a:close/>
                <a:moveTo>
                  <a:pt x="191548" y="74188"/>
                </a:moveTo>
                <a:lnTo>
                  <a:pt x="191548" y="80224"/>
                </a:lnTo>
                <a:lnTo>
                  <a:pt x="184702" y="80224"/>
                </a:lnTo>
                <a:lnTo>
                  <a:pt x="184702" y="74188"/>
                </a:lnTo>
                <a:close/>
                <a:moveTo>
                  <a:pt x="198692" y="74188"/>
                </a:moveTo>
                <a:lnTo>
                  <a:pt x="198692" y="80224"/>
                </a:lnTo>
                <a:lnTo>
                  <a:pt x="192441" y="80224"/>
                </a:lnTo>
                <a:lnTo>
                  <a:pt x="192441" y="74188"/>
                </a:lnTo>
                <a:close/>
                <a:moveTo>
                  <a:pt x="206431" y="74188"/>
                </a:moveTo>
                <a:lnTo>
                  <a:pt x="206431" y="80224"/>
                </a:lnTo>
                <a:lnTo>
                  <a:pt x="199584" y="80224"/>
                </a:lnTo>
                <a:lnTo>
                  <a:pt x="199584" y="74188"/>
                </a:lnTo>
                <a:close/>
                <a:moveTo>
                  <a:pt x="213574" y="74188"/>
                </a:moveTo>
                <a:lnTo>
                  <a:pt x="213574" y="80224"/>
                </a:lnTo>
                <a:lnTo>
                  <a:pt x="207324" y="80224"/>
                </a:lnTo>
                <a:lnTo>
                  <a:pt x="207324" y="74188"/>
                </a:lnTo>
                <a:close/>
                <a:moveTo>
                  <a:pt x="221313" y="74188"/>
                </a:moveTo>
                <a:lnTo>
                  <a:pt x="221313" y="80224"/>
                </a:lnTo>
                <a:lnTo>
                  <a:pt x="214467" y="80224"/>
                </a:lnTo>
                <a:lnTo>
                  <a:pt x="214467" y="74188"/>
                </a:lnTo>
                <a:close/>
                <a:moveTo>
                  <a:pt x="228457" y="74188"/>
                </a:moveTo>
                <a:lnTo>
                  <a:pt x="228457" y="80224"/>
                </a:lnTo>
                <a:lnTo>
                  <a:pt x="222206" y="80224"/>
                </a:lnTo>
                <a:lnTo>
                  <a:pt x="222206" y="74188"/>
                </a:lnTo>
                <a:close/>
                <a:moveTo>
                  <a:pt x="236196" y="74188"/>
                </a:moveTo>
                <a:lnTo>
                  <a:pt x="236196" y="80224"/>
                </a:lnTo>
                <a:lnTo>
                  <a:pt x="229350" y="80224"/>
                </a:lnTo>
                <a:lnTo>
                  <a:pt x="229350" y="74188"/>
                </a:lnTo>
                <a:close/>
                <a:moveTo>
                  <a:pt x="243340" y="74188"/>
                </a:moveTo>
                <a:lnTo>
                  <a:pt x="243340" y="80224"/>
                </a:lnTo>
                <a:lnTo>
                  <a:pt x="237089" y="80224"/>
                </a:lnTo>
                <a:lnTo>
                  <a:pt x="237089" y="74188"/>
                </a:lnTo>
                <a:close/>
                <a:moveTo>
                  <a:pt x="251079" y="74188"/>
                </a:moveTo>
                <a:lnTo>
                  <a:pt x="251079" y="80224"/>
                </a:lnTo>
                <a:lnTo>
                  <a:pt x="244233" y="80224"/>
                </a:lnTo>
                <a:lnTo>
                  <a:pt x="244233" y="74188"/>
                </a:lnTo>
                <a:close/>
                <a:moveTo>
                  <a:pt x="258223" y="74188"/>
                </a:moveTo>
                <a:lnTo>
                  <a:pt x="258223" y="80224"/>
                </a:lnTo>
                <a:lnTo>
                  <a:pt x="251972" y="80224"/>
                </a:lnTo>
                <a:lnTo>
                  <a:pt x="251972" y="74188"/>
                </a:lnTo>
                <a:close/>
                <a:moveTo>
                  <a:pt x="265962" y="74188"/>
                </a:moveTo>
                <a:lnTo>
                  <a:pt x="265962" y="80224"/>
                </a:lnTo>
                <a:lnTo>
                  <a:pt x="259116" y="80224"/>
                </a:lnTo>
                <a:lnTo>
                  <a:pt x="259116" y="74188"/>
                </a:lnTo>
                <a:close/>
                <a:moveTo>
                  <a:pt x="273106" y="74188"/>
                </a:moveTo>
                <a:lnTo>
                  <a:pt x="273106" y="80224"/>
                </a:lnTo>
                <a:lnTo>
                  <a:pt x="266855" y="80224"/>
                </a:lnTo>
                <a:lnTo>
                  <a:pt x="266855" y="74188"/>
                </a:lnTo>
                <a:close/>
                <a:moveTo>
                  <a:pt x="280845" y="74188"/>
                </a:moveTo>
                <a:lnTo>
                  <a:pt x="280845" y="80224"/>
                </a:lnTo>
                <a:lnTo>
                  <a:pt x="273999" y="80224"/>
                </a:lnTo>
                <a:lnTo>
                  <a:pt x="273999" y="74188"/>
                </a:lnTo>
                <a:close/>
                <a:moveTo>
                  <a:pt x="12954" y="81117"/>
                </a:moveTo>
                <a:lnTo>
                  <a:pt x="12954" y="87142"/>
                </a:lnTo>
                <a:lnTo>
                  <a:pt x="6108" y="87142"/>
                </a:lnTo>
                <a:lnTo>
                  <a:pt x="6108" y="81117"/>
                </a:lnTo>
                <a:close/>
                <a:moveTo>
                  <a:pt x="20098" y="81117"/>
                </a:moveTo>
                <a:lnTo>
                  <a:pt x="20098" y="87142"/>
                </a:lnTo>
                <a:lnTo>
                  <a:pt x="13847" y="87142"/>
                </a:lnTo>
                <a:lnTo>
                  <a:pt x="13847" y="81117"/>
                </a:lnTo>
                <a:close/>
                <a:moveTo>
                  <a:pt x="27837" y="81117"/>
                </a:moveTo>
                <a:lnTo>
                  <a:pt x="27837" y="87142"/>
                </a:lnTo>
                <a:lnTo>
                  <a:pt x="20991" y="87142"/>
                </a:lnTo>
                <a:lnTo>
                  <a:pt x="20991" y="81117"/>
                </a:lnTo>
                <a:close/>
                <a:moveTo>
                  <a:pt x="34981" y="81117"/>
                </a:moveTo>
                <a:lnTo>
                  <a:pt x="34981" y="87142"/>
                </a:lnTo>
                <a:lnTo>
                  <a:pt x="28730" y="87142"/>
                </a:lnTo>
                <a:lnTo>
                  <a:pt x="28730" y="81117"/>
                </a:lnTo>
                <a:close/>
                <a:moveTo>
                  <a:pt x="42720" y="81117"/>
                </a:moveTo>
                <a:lnTo>
                  <a:pt x="42720" y="87142"/>
                </a:lnTo>
                <a:lnTo>
                  <a:pt x="35874" y="87142"/>
                </a:lnTo>
                <a:lnTo>
                  <a:pt x="35874" y="81117"/>
                </a:lnTo>
                <a:close/>
                <a:moveTo>
                  <a:pt x="49863" y="81117"/>
                </a:moveTo>
                <a:lnTo>
                  <a:pt x="49863" y="87142"/>
                </a:lnTo>
                <a:lnTo>
                  <a:pt x="43613" y="87142"/>
                </a:lnTo>
                <a:lnTo>
                  <a:pt x="43613" y="81117"/>
                </a:lnTo>
                <a:close/>
                <a:moveTo>
                  <a:pt x="57602" y="81117"/>
                </a:moveTo>
                <a:lnTo>
                  <a:pt x="57602" y="87142"/>
                </a:lnTo>
                <a:lnTo>
                  <a:pt x="50756" y="87142"/>
                </a:lnTo>
                <a:lnTo>
                  <a:pt x="50756" y="81117"/>
                </a:lnTo>
                <a:close/>
                <a:moveTo>
                  <a:pt x="64746" y="81117"/>
                </a:moveTo>
                <a:lnTo>
                  <a:pt x="64746" y="87142"/>
                </a:lnTo>
                <a:lnTo>
                  <a:pt x="58495" y="87142"/>
                </a:lnTo>
                <a:lnTo>
                  <a:pt x="58495" y="81117"/>
                </a:lnTo>
                <a:close/>
                <a:moveTo>
                  <a:pt x="72485" y="81117"/>
                </a:moveTo>
                <a:lnTo>
                  <a:pt x="72485" y="87142"/>
                </a:lnTo>
                <a:lnTo>
                  <a:pt x="65639" y="87142"/>
                </a:lnTo>
                <a:lnTo>
                  <a:pt x="65639" y="81117"/>
                </a:lnTo>
                <a:close/>
                <a:moveTo>
                  <a:pt x="79629" y="81117"/>
                </a:moveTo>
                <a:lnTo>
                  <a:pt x="79629" y="87142"/>
                </a:lnTo>
                <a:lnTo>
                  <a:pt x="73378" y="87142"/>
                </a:lnTo>
                <a:lnTo>
                  <a:pt x="73378" y="81117"/>
                </a:lnTo>
                <a:close/>
                <a:moveTo>
                  <a:pt x="87368" y="81117"/>
                </a:moveTo>
                <a:lnTo>
                  <a:pt x="87368" y="87142"/>
                </a:lnTo>
                <a:lnTo>
                  <a:pt x="80522" y="87142"/>
                </a:lnTo>
                <a:lnTo>
                  <a:pt x="80522" y="81117"/>
                </a:lnTo>
                <a:close/>
                <a:moveTo>
                  <a:pt x="94512" y="81117"/>
                </a:moveTo>
                <a:lnTo>
                  <a:pt x="94512" y="87142"/>
                </a:lnTo>
                <a:lnTo>
                  <a:pt x="88261" y="87142"/>
                </a:lnTo>
                <a:lnTo>
                  <a:pt x="88261" y="81117"/>
                </a:lnTo>
                <a:close/>
                <a:moveTo>
                  <a:pt x="102251" y="81117"/>
                </a:moveTo>
                <a:lnTo>
                  <a:pt x="102251" y="87142"/>
                </a:lnTo>
                <a:lnTo>
                  <a:pt x="95405" y="87142"/>
                </a:lnTo>
                <a:lnTo>
                  <a:pt x="95405" y="81117"/>
                </a:lnTo>
                <a:close/>
                <a:moveTo>
                  <a:pt x="109395" y="81117"/>
                </a:moveTo>
                <a:lnTo>
                  <a:pt x="109395" y="87142"/>
                </a:lnTo>
                <a:lnTo>
                  <a:pt x="103144" y="87142"/>
                </a:lnTo>
                <a:lnTo>
                  <a:pt x="103144" y="81117"/>
                </a:lnTo>
                <a:close/>
                <a:moveTo>
                  <a:pt x="117134" y="81117"/>
                </a:moveTo>
                <a:lnTo>
                  <a:pt x="117134" y="87142"/>
                </a:lnTo>
                <a:lnTo>
                  <a:pt x="110288" y="87142"/>
                </a:lnTo>
                <a:lnTo>
                  <a:pt x="110288" y="81117"/>
                </a:lnTo>
                <a:close/>
                <a:moveTo>
                  <a:pt x="124277" y="81117"/>
                </a:moveTo>
                <a:lnTo>
                  <a:pt x="124277" y="87142"/>
                </a:lnTo>
                <a:lnTo>
                  <a:pt x="118027" y="87142"/>
                </a:lnTo>
                <a:lnTo>
                  <a:pt x="118027" y="81117"/>
                </a:lnTo>
                <a:close/>
                <a:moveTo>
                  <a:pt x="132017" y="81117"/>
                </a:moveTo>
                <a:lnTo>
                  <a:pt x="132017" y="87142"/>
                </a:lnTo>
                <a:lnTo>
                  <a:pt x="125170" y="87142"/>
                </a:lnTo>
                <a:lnTo>
                  <a:pt x="125170" y="81117"/>
                </a:lnTo>
                <a:close/>
                <a:moveTo>
                  <a:pt x="139160" y="81117"/>
                </a:moveTo>
                <a:lnTo>
                  <a:pt x="139160" y="87142"/>
                </a:lnTo>
                <a:lnTo>
                  <a:pt x="132909" y="87142"/>
                </a:lnTo>
                <a:lnTo>
                  <a:pt x="132909" y="81117"/>
                </a:lnTo>
                <a:close/>
                <a:moveTo>
                  <a:pt x="146899" y="81117"/>
                </a:moveTo>
                <a:lnTo>
                  <a:pt x="146899" y="87142"/>
                </a:lnTo>
                <a:lnTo>
                  <a:pt x="140053" y="87142"/>
                </a:lnTo>
                <a:lnTo>
                  <a:pt x="140053" y="81117"/>
                </a:lnTo>
                <a:close/>
                <a:moveTo>
                  <a:pt x="154043" y="81117"/>
                </a:moveTo>
                <a:lnTo>
                  <a:pt x="154043" y="87142"/>
                </a:lnTo>
                <a:lnTo>
                  <a:pt x="147792" y="87142"/>
                </a:lnTo>
                <a:lnTo>
                  <a:pt x="147792" y="81117"/>
                </a:lnTo>
                <a:close/>
                <a:moveTo>
                  <a:pt x="161782" y="81117"/>
                </a:moveTo>
                <a:lnTo>
                  <a:pt x="161782" y="87142"/>
                </a:lnTo>
                <a:lnTo>
                  <a:pt x="154936" y="87142"/>
                </a:lnTo>
                <a:lnTo>
                  <a:pt x="154936" y="81117"/>
                </a:lnTo>
                <a:close/>
                <a:moveTo>
                  <a:pt x="168926" y="81117"/>
                </a:moveTo>
                <a:lnTo>
                  <a:pt x="168926" y="87142"/>
                </a:lnTo>
                <a:lnTo>
                  <a:pt x="162675" y="87142"/>
                </a:lnTo>
                <a:lnTo>
                  <a:pt x="162675" y="81117"/>
                </a:lnTo>
                <a:close/>
                <a:moveTo>
                  <a:pt x="176665" y="81117"/>
                </a:moveTo>
                <a:lnTo>
                  <a:pt x="176665" y="87142"/>
                </a:lnTo>
                <a:lnTo>
                  <a:pt x="169819" y="87142"/>
                </a:lnTo>
                <a:lnTo>
                  <a:pt x="169819" y="81117"/>
                </a:lnTo>
                <a:close/>
                <a:moveTo>
                  <a:pt x="183809" y="81117"/>
                </a:moveTo>
                <a:lnTo>
                  <a:pt x="183809" y="87142"/>
                </a:lnTo>
                <a:lnTo>
                  <a:pt x="177558" y="87142"/>
                </a:lnTo>
                <a:lnTo>
                  <a:pt x="177558" y="81117"/>
                </a:lnTo>
                <a:close/>
                <a:moveTo>
                  <a:pt x="191548" y="81117"/>
                </a:moveTo>
                <a:lnTo>
                  <a:pt x="191548" y="87142"/>
                </a:lnTo>
                <a:lnTo>
                  <a:pt x="184702" y="87142"/>
                </a:lnTo>
                <a:lnTo>
                  <a:pt x="184702" y="81117"/>
                </a:lnTo>
                <a:close/>
                <a:moveTo>
                  <a:pt x="198692" y="81117"/>
                </a:moveTo>
                <a:lnTo>
                  <a:pt x="198692" y="87142"/>
                </a:lnTo>
                <a:lnTo>
                  <a:pt x="192441" y="87142"/>
                </a:lnTo>
                <a:lnTo>
                  <a:pt x="192441" y="81117"/>
                </a:lnTo>
                <a:close/>
                <a:moveTo>
                  <a:pt x="206431" y="81117"/>
                </a:moveTo>
                <a:lnTo>
                  <a:pt x="206431" y="87142"/>
                </a:lnTo>
                <a:lnTo>
                  <a:pt x="199584" y="87142"/>
                </a:lnTo>
                <a:lnTo>
                  <a:pt x="199584" y="81117"/>
                </a:lnTo>
                <a:close/>
                <a:moveTo>
                  <a:pt x="213574" y="81117"/>
                </a:moveTo>
                <a:lnTo>
                  <a:pt x="213574" y="87142"/>
                </a:lnTo>
                <a:lnTo>
                  <a:pt x="207324" y="87142"/>
                </a:lnTo>
                <a:lnTo>
                  <a:pt x="207324" y="81117"/>
                </a:lnTo>
                <a:close/>
                <a:moveTo>
                  <a:pt x="221313" y="81117"/>
                </a:moveTo>
                <a:lnTo>
                  <a:pt x="221313" y="87142"/>
                </a:lnTo>
                <a:lnTo>
                  <a:pt x="214467" y="87142"/>
                </a:lnTo>
                <a:lnTo>
                  <a:pt x="214467" y="81117"/>
                </a:lnTo>
                <a:close/>
                <a:moveTo>
                  <a:pt x="228457" y="81117"/>
                </a:moveTo>
                <a:lnTo>
                  <a:pt x="228457" y="87142"/>
                </a:lnTo>
                <a:lnTo>
                  <a:pt x="222206" y="87142"/>
                </a:lnTo>
                <a:lnTo>
                  <a:pt x="222206" y="81117"/>
                </a:lnTo>
                <a:close/>
                <a:moveTo>
                  <a:pt x="236196" y="81117"/>
                </a:moveTo>
                <a:lnTo>
                  <a:pt x="236196" y="87142"/>
                </a:lnTo>
                <a:lnTo>
                  <a:pt x="229350" y="87142"/>
                </a:lnTo>
                <a:lnTo>
                  <a:pt x="229350" y="81117"/>
                </a:lnTo>
                <a:close/>
                <a:moveTo>
                  <a:pt x="243340" y="81117"/>
                </a:moveTo>
                <a:lnTo>
                  <a:pt x="243340" y="87142"/>
                </a:lnTo>
                <a:lnTo>
                  <a:pt x="237089" y="87142"/>
                </a:lnTo>
                <a:lnTo>
                  <a:pt x="237089" y="81117"/>
                </a:lnTo>
                <a:close/>
                <a:moveTo>
                  <a:pt x="251079" y="81117"/>
                </a:moveTo>
                <a:lnTo>
                  <a:pt x="251079" y="87142"/>
                </a:lnTo>
                <a:lnTo>
                  <a:pt x="244233" y="87142"/>
                </a:lnTo>
                <a:lnTo>
                  <a:pt x="244233" y="81117"/>
                </a:lnTo>
                <a:close/>
                <a:moveTo>
                  <a:pt x="258223" y="81117"/>
                </a:moveTo>
                <a:lnTo>
                  <a:pt x="258223" y="87142"/>
                </a:lnTo>
                <a:lnTo>
                  <a:pt x="251972" y="87142"/>
                </a:lnTo>
                <a:lnTo>
                  <a:pt x="251972" y="81117"/>
                </a:lnTo>
                <a:close/>
                <a:moveTo>
                  <a:pt x="265962" y="81117"/>
                </a:moveTo>
                <a:lnTo>
                  <a:pt x="265962" y="87142"/>
                </a:lnTo>
                <a:lnTo>
                  <a:pt x="259116" y="87142"/>
                </a:lnTo>
                <a:lnTo>
                  <a:pt x="259116" y="81117"/>
                </a:lnTo>
                <a:close/>
                <a:moveTo>
                  <a:pt x="273106" y="81117"/>
                </a:moveTo>
                <a:lnTo>
                  <a:pt x="273106" y="87142"/>
                </a:lnTo>
                <a:lnTo>
                  <a:pt x="266855" y="87142"/>
                </a:lnTo>
                <a:lnTo>
                  <a:pt x="266855" y="81117"/>
                </a:lnTo>
                <a:close/>
                <a:moveTo>
                  <a:pt x="280845" y="81117"/>
                </a:moveTo>
                <a:lnTo>
                  <a:pt x="280845" y="87142"/>
                </a:lnTo>
                <a:lnTo>
                  <a:pt x="273999" y="87142"/>
                </a:lnTo>
                <a:lnTo>
                  <a:pt x="273999" y="81117"/>
                </a:lnTo>
                <a:close/>
                <a:moveTo>
                  <a:pt x="12954" y="88035"/>
                </a:moveTo>
                <a:lnTo>
                  <a:pt x="12954" y="94059"/>
                </a:lnTo>
                <a:lnTo>
                  <a:pt x="6108" y="94059"/>
                </a:lnTo>
                <a:lnTo>
                  <a:pt x="6108" y="88035"/>
                </a:lnTo>
                <a:close/>
                <a:moveTo>
                  <a:pt x="20098" y="88035"/>
                </a:moveTo>
                <a:lnTo>
                  <a:pt x="20098" y="94059"/>
                </a:lnTo>
                <a:lnTo>
                  <a:pt x="13847" y="94059"/>
                </a:lnTo>
                <a:lnTo>
                  <a:pt x="13847" y="88035"/>
                </a:lnTo>
                <a:close/>
                <a:moveTo>
                  <a:pt x="27837" y="88035"/>
                </a:moveTo>
                <a:lnTo>
                  <a:pt x="27837" y="94059"/>
                </a:lnTo>
                <a:lnTo>
                  <a:pt x="20991" y="94059"/>
                </a:lnTo>
                <a:lnTo>
                  <a:pt x="20991" y="88035"/>
                </a:lnTo>
                <a:close/>
                <a:moveTo>
                  <a:pt x="34981" y="88035"/>
                </a:moveTo>
                <a:lnTo>
                  <a:pt x="34981" y="94059"/>
                </a:lnTo>
                <a:lnTo>
                  <a:pt x="28730" y="94059"/>
                </a:lnTo>
                <a:lnTo>
                  <a:pt x="28730" y="88035"/>
                </a:lnTo>
                <a:close/>
                <a:moveTo>
                  <a:pt x="42720" y="88035"/>
                </a:moveTo>
                <a:lnTo>
                  <a:pt x="42720" y="94059"/>
                </a:lnTo>
                <a:lnTo>
                  <a:pt x="35874" y="94059"/>
                </a:lnTo>
                <a:lnTo>
                  <a:pt x="35874" y="88035"/>
                </a:lnTo>
                <a:close/>
                <a:moveTo>
                  <a:pt x="49863" y="88035"/>
                </a:moveTo>
                <a:lnTo>
                  <a:pt x="49863" y="94059"/>
                </a:lnTo>
                <a:lnTo>
                  <a:pt x="43613" y="94059"/>
                </a:lnTo>
                <a:lnTo>
                  <a:pt x="43613" y="88035"/>
                </a:lnTo>
                <a:close/>
                <a:moveTo>
                  <a:pt x="57602" y="88035"/>
                </a:moveTo>
                <a:lnTo>
                  <a:pt x="57602" y="94059"/>
                </a:lnTo>
                <a:lnTo>
                  <a:pt x="50756" y="94059"/>
                </a:lnTo>
                <a:lnTo>
                  <a:pt x="50756" y="88035"/>
                </a:lnTo>
                <a:close/>
                <a:moveTo>
                  <a:pt x="64746" y="88035"/>
                </a:moveTo>
                <a:lnTo>
                  <a:pt x="64746" y="94059"/>
                </a:lnTo>
                <a:lnTo>
                  <a:pt x="58495" y="94059"/>
                </a:lnTo>
                <a:lnTo>
                  <a:pt x="58495" y="88035"/>
                </a:lnTo>
                <a:close/>
                <a:moveTo>
                  <a:pt x="72485" y="88035"/>
                </a:moveTo>
                <a:lnTo>
                  <a:pt x="72485" y="94059"/>
                </a:lnTo>
                <a:lnTo>
                  <a:pt x="65639" y="94059"/>
                </a:lnTo>
                <a:lnTo>
                  <a:pt x="65639" y="88035"/>
                </a:lnTo>
                <a:close/>
                <a:moveTo>
                  <a:pt x="79629" y="88035"/>
                </a:moveTo>
                <a:lnTo>
                  <a:pt x="79629" y="94059"/>
                </a:lnTo>
                <a:lnTo>
                  <a:pt x="73378" y="94059"/>
                </a:lnTo>
                <a:lnTo>
                  <a:pt x="73378" y="88035"/>
                </a:lnTo>
                <a:close/>
                <a:moveTo>
                  <a:pt x="87368" y="88035"/>
                </a:moveTo>
                <a:lnTo>
                  <a:pt x="87368" y="94059"/>
                </a:lnTo>
                <a:lnTo>
                  <a:pt x="80522" y="94059"/>
                </a:lnTo>
                <a:lnTo>
                  <a:pt x="80522" y="88035"/>
                </a:lnTo>
                <a:close/>
                <a:moveTo>
                  <a:pt x="94512" y="88035"/>
                </a:moveTo>
                <a:lnTo>
                  <a:pt x="94512" y="94059"/>
                </a:lnTo>
                <a:lnTo>
                  <a:pt x="88261" y="94059"/>
                </a:lnTo>
                <a:lnTo>
                  <a:pt x="88261" y="88035"/>
                </a:lnTo>
                <a:close/>
                <a:moveTo>
                  <a:pt x="102251" y="88035"/>
                </a:moveTo>
                <a:lnTo>
                  <a:pt x="102251" y="94059"/>
                </a:lnTo>
                <a:lnTo>
                  <a:pt x="95405" y="94059"/>
                </a:lnTo>
                <a:lnTo>
                  <a:pt x="95405" y="88035"/>
                </a:lnTo>
                <a:close/>
                <a:moveTo>
                  <a:pt x="109395" y="88035"/>
                </a:moveTo>
                <a:lnTo>
                  <a:pt x="109395" y="94059"/>
                </a:lnTo>
                <a:lnTo>
                  <a:pt x="103144" y="94059"/>
                </a:lnTo>
                <a:lnTo>
                  <a:pt x="103144" y="88035"/>
                </a:lnTo>
                <a:close/>
                <a:moveTo>
                  <a:pt x="117134" y="88035"/>
                </a:moveTo>
                <a:lnTo>
                  <a:pt x="117134" y="94059"/>
                </a:lnTo>
                <a:lnTo>
                  <a:pt x="110288" y="94059"/>
                </a:lnTo>
                <a:lnTo>
                  <a:pt x="110288" y="88035"/>
                </a:lnTo>
                <a:close/>
                <a:moveTo>
                  <a:pt x="124277" y="88035"/>
                </a:moveTo>
                <a:lnTo>
                  <a:pt x="124277" y="94059"/>
                </a:lnTo>
                <a:lnTo>
                  <a:pt x="118027" y="94059"/>
                </a:lnTo>
                <a:lnTo>
                  <a:pt x="118027" y="88035"/>
                </a:lnTo>
                <a:close/>
                <a:moveTo>
                  <a:pt x="132017" y="88035"/>
                </a:moveTo>
                <a:lnTo>
                  <a:pt x="132017" y="94059"/>
                </a:lnTo>
                <a:lnTo>
                  <a:pt x="125170" y="94059"/>
                </a:lnTo>
                <a:lnTo>
                  <a:pt x="125170" y="88035"/>
                </a:lnTo>
                <a:close/>
                <a:moveTo>
                  <a:pt x="139160" y="88035"/>
                </a:moveTo>
                <a:lnTo>
                  <a:pt x="139160" y="94059"/>
                </a:lnTo>
                <a:lnTo>
                  <a:pt x="132909" y="94059"/>
                </a:lnTo>
                <a:lnTo>
                  <a:pt x="132909" y="88035"/>
                </a:lnTo>
                <a:close/>
                <a:moveTo>
                  <a:pt x="146899" y="88035"/>
                </a:moveTo>
                <a:lnTo>
                  <a:pt x="146899" y="94059"/>
                </a:lnTo>
                <a:lnTo>
                  <a:pt x="140053" y="94059"/>
                </a:lnTo>
                <a:lnTo>
                  <a:pt x="140053" y="88035"/>
                </a:lnTo>
                <a:close/>
                <a:moveTo>
                  <a:pt x="154043" y="88035"/>
                </a:moveTo>
                <a:lnTo>
                  <a:pt x="154043" y="94059"/>
                </a:lnTo>
                <a:lnTo>
                  <a:pt x="147792" y="94059"/>
                </a:lnTo>
                <a:lnTo>
                  <a:pt x="147792" y="88035"/>
                </a:lnTo>
                <a:close/>
                <a:moveTo>
                  <a:pt x="161782" y="88035"/>
                </a:moveTo>
                <a:lnTo>
                  <a:pt x="161782" y="94059"/>
                </a:lnTo>
                <a:lnTo>
                  <a:pt x="154936" y="94059"/>
                </a:lnTo>
                <a:lnTo>
                  <a:pt x="154936" y="88035"/>
                </a:lnTo>
                <a:close/>
                <a:moveTo>
                  <a:pt x="168926" y="88035"/>
                </a:moveTo>
                <a:lnTo>
                  <a:pt x="168926" y="94059"/>
                </a:lnTo>
                <a:lnTo>
                  <a:pt x="162675" y="94059"/>
                </a:lnTo>
                <a:lnTo>
                  <a:pt x="162675" y="88035"/>
                </a:lnTo>
                <a:close/>
                <a:moveTo>
                  <a:pt x="176665" y="88035"/>
                </a:moveTo>
                <a:lnTo>
                  <a:pt x="176665" y="94059"/>
                </a:lnTo>
                <a:lnTo>
                  <a:pt x="169819" y="94059"/>
                </a:lnTo>
                <a:lnTo>
                  <a:pt x="169819" y="88035"/>
                </a:lnTo>
                <a:close/>
                <a:moveTo>
                  <a:pt x="183809" y="88035"/>
                </a:moveTo>
                <a:lnTo>
                  <a:pt x="183809" y="94059"/>
                </a:lnTo>
                <a:lnTo>
                  <a:pt x="177558" y="94059"/>
                </a:lnTo>
                <a:lnTo>
                  <a:pt x="177558" y="88035"/>
                </a:lnTo>
                <a:close/>
                <a:moveTo>
                  <a:pt x="191548" y="88035"/>
                </a:moveTo>
                <a:lnTo>
                  <a:pt x="191548" y="94059"/>
                </a:lnTo>
                <a:lnTo>
                  <a:pt x="184702" y="94059"/>
                </a:lnTo>
                <a:lnTo>
                  <a:pt x="184702" y="88035"/>
                </a:lnTo>
                <a:close/>
                <a:moveTo>
                  <a:pt x="198692" y="88035"/>
                </a:moveTo>
                <a:lnTo>
                  <a:pt x="198692" y="94059"/>
                </a:lnTo>
                <a:lnTo>
                  <a:pt x="192441" y="94059"/>
                </a:lnTo>
                <a:lnTo>
                  <a:pt x="192441" y="88035"/>
                </a:lnTo>
                <a:close/>
                <a:moveTo>
                  <a:pt x="206431" y="88035"/>
                </a:moveTo>
                <a:lnTo>
                  <a:pt x="206431" y="94059"/>
                </a:lnTo>
                <a:lnTo>
                  <a:pt x="199584" y="94059"/>
                </a:lnTo>
                <a:lnTo>
                  <a:pt x="199584" y="88035"/>
                </a:lnTo>
                <a:close/>
                <a:moveTo>
                  <a:pt x="213574" y="88035"/>
                </a:moveTo>
                <a:lnTo>
                  <a:pt x="213574" y="94059"/>
                </a:lnTo>
                <a:lnTo>
                  <a:pt x="207324" y="94059"/>
                </a:lnTo>
                <a:lnTo>
                  <a:pt x="207324" y="88035"/>
                </a:lnTo>
                <a:close/>
                <a:moveTo>
                  <a:pt x="221313" y="88035"/>
                </a:moveTo>
                <a:lnTo>
                  <a:pt x="221313" y="94059"/>
                </a:lnTo>
                <a:lnTo>
                  <a:pt x="214467" y="94059"/>
                </a:lnTo>
                <a:lnTo>
                  <a:pt x="214467" y="88035"/>
                </a:lnTo>
                <a:close/>
                <a:moveTo>
                  <a:pt x="228457" y="88035"/>
                </a:moveTo>
                <a:lnTo>
                  <a:pt x="228457" y="94059"/>
                </a:lnTo>
                <a:lnTo>
                  <a:pt x="222206" y="94059"/>
                </a:lnTo>
                <a:lnTo>
                  <a:pt x="222206" y="88035"/>
                </a:lnTo>
                <a:close/>
                <a:moveTo>
                  <a:pt x="236196" y="88035"/>
                </a:moveTo>
                <a:lnTo>
                  <a:pt x="236196" y="94059"/>
                </a:lnTo>
                <a:lnTo>
                  <a:pt x="229350" y="94059"/>
                </a:lnTo>
                <a:lnTo>
                  <a:pt x="229350" y="88035"/>
                </a:lnTo>
                <a:close/>
                <a:moveTo>
                  <a:pt x="243340" y="88035"/>
                </a:moveTo>
                <a:lnTo>
                  <a:pt x="243340" y="94059"/>
                </a:lnTo>
                <a:lnTo>
                  <a:pt x="237089" y="94059"/>
                </a:lnTo>
                <a:lnTo>
                  <a:pt x="237089" y="88035"/>
                </a:lnTo>
                <a:close/>
                <a:moveTo>
                  <a:pt x="251079" y="88035"/>
                </a:moveTo>
                <a:lnTo>
                  <a:pt x="251079" y="94059"/>
                </a:lnTo>
                <a:lnTo>
                  <a:pt x="244233" y="94059"/>
                </a:lnTo>
                <a:lnTo>
                  <a:pt x="244233" y="88035"/>
                </a:lnTo>
                <a:close/>
                <a:moveTo>
                  <a:pt x="258223" y="88035"/>
                </a:moveTo>
                <a:lnTo>
                  <a:pt x="258223" y="94059"/>
                </a:lnTo>
                <a:lnTo>
                  <a:pt x="251972" y="94059"/>
                </a:lnTo>
                <a:lnTo>
                  <a:pt x="251972" y="88035"/>
                </a:lnTo>
                <a:close/>
                <a:moveTo>
                  <a:pt x="265962" y="88035"/>
                </a:moveTo>
                <a:lnTo>
                  <a:pt x="265962" y="94059"/>
                </a:lnTo>
                <a:lnTo>
                  <a:pt x="259116" y="94059"/>
                </a:lnTo>
                <a:lnTo>
                  <a:pt x="259116" y="88035"/>
                </a:lnTo>
                <a:close/>
                <a:moveTo>
                  <a:pt x="273106" y="88035"/>
                </a:moveTo>
                <a:lnTo>
                  <a:pt x="273106" y="94059"/>
                </a:lnTo>
                <a:lnTo>
                  <a:pt x="266855" y="94059"/>
                </a:lnTo>
                <a:lnTo>
                  <a:pt x="266855" y="88035"/>
                </a:lnTo>
                <a:close/>
                <a:moveTo>
                  <a:pt x="280845" y="88035"/>
                </a:moveTo>
                <a:lnTo>
                  <a:pt x="280845" y="94059"/>
                </a:lnTo>
                <a:lnTo>
                  <a:pt x="273999" y="94059"/>
                </a:lnTo>
                <a:lnTo>
                  <a:pt x="273999" y="88035"/>
                </a:lnTo>
                <a:close/>
                <a:moveTo>
                  <a:pt x="12954" y="94952"/>
                </a:moveTo>
                <a:lnTo>
                  <a:pt x="12954" y="100977"/>
                </a:lnTo>
                <a:lnTo>
                  <a:pt x="6108" y="100977"/>
                </a:lnTo>
                <a:lnTo>
                  <a:pt x="6108" y="94952"/>
                </a:lnTo>
                <a:close/>
                <a:moveTo>
                  <a:pt x="20098" y="94952"/>
                </a:moveTo>
                <a:lnTo>
                  <a:pt x="20098" y="100977"/>
                </a:lnTo>
                <a:lnTo>
                  <a:pt x="13847" y="100977"/>
                </a:lnTo>
                <a:lnTo>
                  <a:pt x="13847" y="94952"/>
                </a:lnTo>
                <a:close/>
                <a:moveTo>
                  <a:pt x="27837" y="94952"/>
                </a:moveTo>
                <a:lnTo>
                  <a:pt x="27837" y="100977"/>
                </a:lnTo>
                <a:lnTo>
                  <a:pt x="20991" y="100977"/>
                </a:lnTo>
                <a:lnTo>
                  <a:pt x="20991" y="94952"/>
                </a:lnTo>
                <a:close/>
                <a:moveTo>
                  <a:pt x="34981" y="94952"/>
                </a:moveTo>
                <a:lnTo>
                  <a:pt x="34981" y="100977"/>
                </a:lnTo>
                <a:lnTo>
                  <a:pt x="28730" y="100977"/>
                </a:lnTo>
                <a:lnTo>
                  <a:pt x="28730" y="94952"/>
                </a:lnTo>
                <a:close/>
                <a:moveTo>
                  <a:pt x="42720" y="94952"/>
                </a:moveTo>
                <a:lnTo>
                  <a:pt x="42720" y="100977"/>
                </a:lnTo>
                <a:lnTo>
                  <a:pt x="35874" y="100977"/>
                </a:lnTo>
                <a:lnTo>
                  <a:pt x="35874" y="94952"/>
                </a:lnTo>
                <a:close/>
                <a:moveTo>
                  <a:pt x="49863" y="94952"/>
                </a:moveTo>
                <a:lnTo>
                  <a:pt x="49863" y="100977"/>
                </a:lnTo>
                <a:lnTo>
                  <a:pt x="43613" y="100977"/>
                </a:lnTo>
                <a:lnTo>
                  <a:pt x="43613" y="94952"/>
                </a:lnTo>
                <a:close/>
                <a:moveTo>
                  <a:pt x="57602" y="94952"/>
                </a:moveTo>
                <a:lnTo>
                  <a:pt x="57602" y="100977"/>
                </a:lnTo>
                <a:lnTo>
                  <a:pt x="50756" y="100977"/>
                </a:lnTo>
                <a:lnTo>
                  <a:pt x="50756" y="94952"/>
                </a:lnTo>
                <a:close/>
                <a:moveTo>
                  <a:pt x="64746" y="94952"/>
                </a:moveTo>
                <a:lnTo>
                  <a:pt x="64746" y="100977"/>
                </a:lnTo>
                <a:lnTo>
                  <a:pt x="58495" y="100977"/>
                </a:lnTo>
                <a:lnTo>
                  <a:pt x="58495" y="94952"/>
                </a:lnTo>
                <a:close/>
                <a:moveTo>
                  <a:pt x="72485" y="94952"/>
                </a:moveTo>
                <a:lnTo>
                  <a:pt x="72485" y="100977"/>
                </a:lnTo>
                <a:lnTo>
                  <a:pt x="65639" y="100977"/>
                </a:lnTo>
                <a:lnTo>
                  <a:pt x="65639" y="94952"/>
                </a:lnTo>
                <a:close/>
                <a:moveTo>
                  <a:pt x="79629" y="94952"/>
                </a:moveTo>
                <a:lnTo>
                  <a:pt x="79629" y="100977"/>
                </a:lnTo>
                <a:lnTo>
                  <a:pt x="73378" y="100977"/>
                </a:lnTo>
                <a:lnTo>
                  <a:pt x="73378" y="94952"/>
                </a:lnTo>
                <a:close/>
                <a:moveTo>
                  <a:pt x="87368" y="94952"/>
                </a:moveTo>
                <a:lnTo>
                  <a:pt x="87368" y="100977"/>
                </a:lnTo>
                <a:lnTo>
                  <a:pt x="80522" y="100977"/>
                </a:lnTo>
                <a:lnTo>
                  <a:pt x="80522" y="94952"/>
                </a:lnTo>
                <a:close/>
                <a:moveTo>
                  <a:pt x="94512" y="94952"/>
                </a:moveTo>
                <a:lnTo>
                  <a:pt x="94512" y="100977"/>
                </a:lnTo>
                <a:lnTo>
                  <a:pt x="88261" y="100977"/>
                </a:lnTo>
                <a:lnTo>
                  <a:pt x="88261" y="94952"/>
                </a:lnTo>
                <a:close/>
                <a:moveTo>
                  <a:pt x="102251" y="94952"/>
                </a:moveTo>
                <a:lnTo>
                  <a:pt x="102251" y="100977"/>
                </a:lnTo>
                <a:lnTo>
                  <a:pt x="95405" y="100977"/>
                </a:lnTo>
                <a:lnTo>
                  <a:pt x="95405" y="94952"/>
                </a:lnTo>
                <a:close/>
                <a:moveTo>
                  <a:pt x="109395" y="94952"/>
                </a:moveTo>
                <a:lnTo>
                  <a:pt x="109395" y="100977"/>
                </a:lnTo>
                <a:lnTo>
                  <a:pt x="103144" y="100977"/>
                </a:lnTo>
                <a:lnTo>
                  <a:pt x="103144" y="94952"/>
                </a:lnTo>
                <a:close/>
                <a:moveTo>
                  <a:pt x="117134" y="94952"/>
                </a:moveTo>
                <a:lnTo>
                  <a:pt x="117134" y="100977"/>
                </a:lnTo>
                <a:lnTo>
                  <a:pt x="110288" y="100977"/>
                </a:lnTo>
                <a:lnTo>
                  <a:pt x="110288" y="94952"/>
                </a:lnTo>
                <a:close/>
                <a:moveTo>
                  <a:pt x="124277" y="94952"/>
                </a:moveTo>
                <a:lnTo>
                  <a:pt x="124277" y="100977"/>
                </a:lnTo>
                <a:lnTo>
                  <a:pt x="118027" y="100977"/>
                </a:lnTo>
                <a:lnTo>
                  <a:pt x="118027" y="94952"/>
                </a:lnTo>
                <a:close/>
                <a:moveTo>
                  <a:pt x="132017" y="94952"/>
                </a:moveTo>
                <a:lnTo>
                  <a:pt x="132017" y="100977"/>
                </a:lnTo>
                <a:lnTo>
                  <a:pt x="125170" y="100977"/>
                </a:lnTo>
                <a:lnTo>
                  <a:pt x="125170" y="94952"/>
                </a:lnTo>
                <a:close/>
                <a:moveTo>
                  <a:pt x="139160" y="94952"/>
                </a:moveTo>
                <a:lnTo>
                  <a:pt x="139160" y="100977"/>
                </a:lnTo>
                <a:lnTo>
                  <a:pt x="132909" y="100977"/>
                </a:lnTo>
                <a:lnTo>
                  <a:pt x="132909" y="94952"/>
                </a:lnTo>
                <a:close/>
                <a:moveTo>
                  <a:pt x="146899" y="94952"/>
                </a:moveTo>
                <a:lnTo>
                  <a:pt x="146899" y="100977"/>
                </a:lnTo>
                <a:lnTo>
                  <a:pt x="140053" y="100977"/>
                </a:lnTo>
                <a:lnTo>
                  <a:pt x="140053" y="94952"/>
                </a:lnTo>
                <a:close/>
                <a:moveTo>
                  <a:pt x="154043" y="94952"/>
                </a:moveTo>
                <a:lnTo>
                  <a:pt x="154043" y="100977"/>
                </a:lnTo>
                <a:lnTo>
                  <a:pt x="147792" y="100977"/>
                </a:lnTo>
                <a:lnTo>
                  <a:pt x="147792" y="94952"/>
                </a:lnTo>
                <a:close/>
                <a:moveTo>
                  <a:pt x="161782" y="94952"/>
                </a:moveTo>
                <a:lnTo>
                  <a:pt x="161782" y="100977"/>
                </a:lnTo>
                <a:lnTo>
                  <a:pt x="154936" y="100977"/>
                </a:lnTo>
                <a:lnTo>
                  <a:pt x="154936" y="94952"/>
                </a:lnTo>
                <a:close/>
                <a:moveTo>
                  <a:pt x="168926" y="94952"/>
                </a:moveTo>
                <a:lnTo>
                  <a:pt x="168926" y="100977"/>
                </a:lnTo>
                <a:lnTo>
                  <a:pt x="162675" y="100977"/>
                </a:lnTo>
                <a:lnTo>
                  <a:pt x="162675" y="94952"/>
                </a:lnTo>
                <a:close/>
                <a:moveTo>
                  <a:pt x="176665" y="94952"/>
                </a:moveTo>
                <a:lnTo>
                  <a:pt x="176665" y="100977"/>
                </a:lnTo>
                <a:lnTo>
                  <a:pt x="169819" y="100977"/>
                </a:lnTo>
                <a:lnTo>
                  <a:pt x="169819" y="94952"/>
                </a:lnTo>
                <a:close/>
                <a:moveTo>
                  <a:pt x="183809" y="94952"/>
                </a:moveTo>
                <a:lnTo>
                  <a:pt x="183809" y="100977"/>
                </a:lnTo>
                <a:lnTo>
                  <a:pt x="177558" y="100977"/>
                </a:lnTo>
                <a:lnTo>
                  <a:pt x="177558" y="94952"/>
                </a:lnTo>
                <a:close/>
                <a:moveTo>
                  <a:pt x="191548" y="94952"/>
                </a:moveTo>
                <a:lnTo>
                  <a:pt x="191548" y="100977"/>
                </a:lnTo>
                <a:lnTo>
                  <a:pt x="184702" y="100977"/>
                </a:lnTo>
                <a:lnTo>
                  <a:pt x="184702" y="94952"/>
                </a:lnTo>
                <a:close/>
                <a:moveTo>
                  <a:pt x="198692" y="94952"/>
                </a:moveTo>
                <a:lnTo>
                  <a:pt x="198692" y="100977"/>
                </a:lnTo>
                <a:lnTo>
                  <a:pt x="192441" y="100977"/>
                </a:lnTo>
                <a:lnTo>
                  <a:pt x="192441" y="94952"/>
                </a:lnTo>
                <a:close/>
                <a:moveTo>
                  <a:pt x="206431" y="94952"/>
                </a:moveTo>
                <a:lnTo>
                  <a:pt x="206431" y="100977"/>
                </a:lnTo>
                <a:lnTo>
                  <a:pt x="199584" y="100977"/>
                </a:lnTo>
                <a:lnTo>
                  <a:pt x="199584" y="94952"/>
                </a:lnTo>
                <a:close/>
                <a:moveTo>
                  <a:pt x="213574" y="94952"/>
                </a:moveTo>
                <a:lnTo>
                  <a:pt x="213574" y="100977"/>
                </a:lnTo>
                <a:lnTo>
                  <a:pt x="207324" y="100977"/>
                </a:lnTo>
                <a:lnTo>
                  <a:pt x="207324" y="94952"/>
                </a:lnTo>
                <a:close/>
                <a:moveTo>
                  <a:pt x="221313" y="94952"/>
                </a:moveTo>
                <a:lnTo>
                  <a:pt x="221313" y="100977"/>
                </a:lnTo>
                <a:lnTo>
                  <a:pt x="214467" y="100977"/>
                </a:lnTo>
                <a:lnTo>
                  <a:pt x="214467" y="94952"/>
                </a:lnTo>
                <a:close/>
                <a:moveTo>
                  <a:pt x="228457" y="94952"/>
                </a:moveTo>
                <a:lnTo>
                  <a:pt x="228457" y="100977"/>
                </a:lnTo>
                <a:lnTo>
                  <a:pt x="222206" y="100977"/>
                </a:lnTo>
                <a:lnTo>
                  <a:pt x="222206" y="94952"/>
                </a:lnTo>
                <a:close/>
                <a:moveTo>
                  <a:pt x="236196" y="94952"/>
                </a:moveTo>
                <a:lnTo>
                  <a:pt x="236196" y="100977"/>
                </a:lnTo>
                <a:lnTo>
                  <a:pt x="229350" y="100977"/>
                </a:lnTo>
                <a:lnTo>
                  <a:pt x="229350" y="94952"/>
                </a:lnTo>
                <a:close/>
                <a:moveTo>
                  <a:pt x="243340" y="94952"/>
                </a:moveTo>
                <a:lnTo>
                  <a:pt x="243340" y="100977"/>
                </a:lnTo>
                <a:lnTo>
                  <a:pt x="237089" y="100977"/>
                </a:lnTo>
                <a:lnTo>
                  <a:pt x="237089" y="94952"/>
                </a:lnTo>
                <a:close/>
                <a:moveTo>
                  <a:pt x="251079" y="94952"/>
                </a:moveTo>
                <a:lnTo>
                  <a:pt x="251079" y="100977"/>
                </a:lnTo>
                <a:lnTo>
                  <a:pt x="244233" y="100977"/>
                </a:lnTo>
                <a:lnTo>
                  <a:pt x="244233" y="94952"/>
                </a:lnTo>
                <a:close/>
                <a:moveTo>
                  <a:pt x="258223" y="94952"/>
                </a:moveTo>
                <a:lnTo>
                  <a:pt x="258223" y="100977"/>
                </a:lnTo>
                <a:lnTo>
                  <a:pt x="251972" y="100977"/>
                </a:lnTo>
                <a:lnTo>
                  <a:pt x="251972" y="94952"/>
                </a:lnTo>
                <a:close/>
                <a:moveTo>
                  <a:pt x="265962" y="94952"/>
                </a:moveTo>
                <a:lnTo>
                  <a:pt x="265962" y="100977"/>
                </a:lnTo>
                <a:lnTo>
                  <a:pt x="259116" y="100977"/>
                </a:lnTo>
                <a:lnTo>
                  <a:pt x="259116" y="94952"/>
                </a:lnTo>
                <a:close/>
                <a:moveTo>
                  <a:pt x="273106" y="94952"/>
                </a:moveTo>
                <a:lnTo>
                  <a:pt x="273106" y="100977"/>
                </a:lnTo>
                <a:lnTo>
                  <a:pt x="266855" y="100977"/>
                </a:lnTo>
                <a:lnTo>
                  <a:pt x="266855" y="94952"/>
                </a:lnTo>
                <a:close/>
                <a:moveTo>
                  <a:pt x="280845" y="94952"/>
                </a:moveTo>
                <a:lnTo>
                  <a:pt x="280845" y="100977"/>
                </a:lnTo>
                <a:lnTo>
                  <a:pt x="273999" y="100977"/>
                </a:lnTo>
                <a:lnTo>
                  <a:pt x="273999" y="94952"/>
                </a:lnTo>
                <a:close/>
                <a:moveTo>
                  <a:pt x="12954" y="101870"/>
                </a:moveTo>
                <a:lnTo>
                  <a:pt x="12954" y="107906"/>
                </a:lnTo>
                <a:lnTo>
                  <a:pt x="6108" y="107906"/>
                </a:lnTo>
                <a:lnTo>
                  <a:pt x="6108" y="101870"/>
                </a:lnTo>
                <a:close/>
                <a:moveTo>
                  <a:pt x="20098" y="101870"/>
                </a:moveTo>
                <a:lnTo>
                  <a:pt x="20098" y="107906"/>
                </a:lnTo>
                <a:lnTo>
                  <a:pt x="13847" y="107906"/>
                </a:lnTo>
                <a:lnTo>
                  <a:pt x="13847" y="101870"/>
                </a:lnTo>
                <a:close/>
                <a:moveTo>
                  <a:pt x="27837" y="101870"/>
                </a:moveTo>
                <a:lnTo>
                  <a:pt x="27837" y="107906"/>
                </a:lnTo>
                <a:lnTo>
                  <a:pt x="20991" y="107906"/>
                </a:lnTo>
                <a:lnTo>
                  <a:pt x="20991" y="101870"/>
                </a:lnTo>
                <a:close/>
                <a:moveTo>
                  <a:pt x="34981" y="101870"/>
                </a:moveTo>
                <a:lnTo>
                  <a:pt x="34981" y="107906"/>
                </a:lnTo>
                <a:lnTo>
                  <a:pt x="28730" y="107906"/>
                </a:lnTo>
                <a:lnTo>
                  <a:pt x="28730" y="101870"/>
                </a:lnTo>
                <a:close/>
                <a:moveTo>
                  <a:pt x="42720" y="101870"/>
                </a:moveTo>
                <a:lnTo>
                  <a:pt x="42720" y="107906"/>
                </a:lnTo>
                <a:lnTo>
                  <a:pt x="35874" y="107906"/>
                </a:lnTo>
                <a:lnTo>
                  <a:pt x="35874" y="101870"/>
                </a:lnTo>
                <a:close/>
                <a:moveTo>
                  <a:pt x="49863" y="101870"/>
                </a:moveTo>
                <a:lnTo>
                  <a:pt x="49863" y="107906"/>
                </a:lnTo>
                <a:lnTo>
                  <a:pt x="43613" y="107906"/>
                </a:lnTo>
                <a:lnTo>
                  <a:pt x="43613" y="101870"/>
                </a:lnTo>
                <a:close/>
                <a:moveTo>
                  <a:pt x="57602" y="101870"/>
                </a:moveTo>
                <a:lnTo>
                  <a:pt x="57602" y="107906"/>
                </a:lnTo>
                <a:lnTo>
                  <a:pt x="50756" y="107906"/>
                </a:lnTo>
                <a:lnTo>
                  <a:pt x="50756" y="101870"/>
                </a:lnTo>
                <a:close/>
                <a:moveTo>
                  <a:pt x="64746" y="101870"/>
                </a:moveTo>
                <a:lnTo>
                  <a:pt x="64746" y="107906"/>
                </a:lnTo>
                <a:lnTo>
                  <a:pt x="58495" y="107906"/>
                </a:lnTo>
                <a:lnTo>
                  <a:pt x="58495" y="101870"/>
                </a:lnTo>
                <a:close/>
                <a:moveTo>
                  <a:pt x="72485" y="101870"/>
                </a:moveTo>
                <a:lnTo>
                  <a:pt x="72485" y="107906"/>
                </a:lnTo>
                <a:lnTo>
                  <a:pt x="65639" y="107906"/>
                </a:lnTo>
                <a:lnTo>
                  <a:pt x="65639" y="101870"/>
                </a:lnTo>
                <a:close/>
                <a:moveTo>
                  <a:pt x="79629" y="101870"/>
                </a:moveTo>
                <a:lnTo>
                  <a:pt x="79629" y="107906"/>
                </a:lnTo>
                <a:lnTo>
                  <a:pt x="73378" y="107906"/>
                </a:lnTo>
                <a:lnTo>
                  <a:pt x="73378" y="101870"/>
                </a:lnTo>
                <a:close/>
                <a:moveTo>
                  <a:pt x="87368" y="101870"/>
                </a:moveTo>
                <a:lnTo>
                  <a:pt x="87368" y="107906"/>
                </a:lnTo>
                <a:lnTo>
                  <a:pt x="80522" y="107906"/>
                </a:lnTo>
                <a:lnTo>
                  <a:pt x="80522" y="101870"/>
                </a:lnTo>
                <a:close/>
                <a:moveTo>
                  <a:pt x="94512" y="101870"/>
                </a:moveTo>
                <a:lnTo>
                  <a:pt x="94512" y="107906"/>
                </a:lnTo>
                <a:lnTo>
                  <a:pt x="88261" y="107906"/>
                </a:lnTo>
                <a:lnTo>
                  <a:pt x="88261" y="101870"/>
                </a:lnTo>
                <a:close/>
                <a:moveTo>
                  <a:pt x="102251" y="101870"/>
                </a:moveTo>
                <a:lnTo>
                  <a:pt x="102251" y="107906"/>
                </a:lnTo>
                <a:lnTo>
                  <a:pt x="95405" y="107906"/>
                </a:lnTo>
                <a:lnTo>
                  <a:pt x="95405" y="101870"/>
                </a:lnTo>
                <a:close/>
                <a:moveTo>
                  <a:pt x="109395" y="101870"/>
                </a:moveTo>
                <a:lnTo>
                  <a:pt x="109395" y="107906"/>
                </a:lnTo>
                <a:lnTo>
                  <a:pt x="103144" y="107906"/>
                </a:lnTo>
                <a:lnTo>
                  <a:pt x="103144" y="101870"/>
                </a:lnTo>
                <a:close/>
                <a:moveTo>
                  <a:pt x="117134" y="101870"/>
                </a:moveTo>
                <a:lnTo>
                  <a:pt x="117134" y="107906"/>
                </a:lnTo>
                <a:lnTo>
                  <a:pt x="110288" y="107906"/>
                </a:lnTo>
                <a:lnTo>
                  <a:pt x="110288" y="101870"/>
                </a:lnTo>
                <a:close/>
                <a:moveTo>
                  <a:pt x="124277" y="101870"/>
                </a:moveTo>
                <a:lnTo>
                  <a:pt x="124277" y="107906"/>
                </a:lnTo>
                <a:lnTo>
                  <a:pt x="118027" y="107906"/>
                </a:lnTo>
                <a:lnTo>
                  <a:pt x="118027" y="101870"/>
                </a:lnTo>
                <a:close/>
                <a:moveTo>
                  <a:pt x="132017" y="101870"/>
                </a:moveTo>
                <a:lnTo>
                  <a:pt x="132017" y="107906"/>
                </a:lnTo>
                <a:lnTo>
                  <a:pt x="125170" y="107906"/>
                </a:lnTo>
                <a:lnTo>
                  <a:pt x="125170" y="101870"/>
                </a:lnTo>
                <a:close/>
                <a:moveTo>
                  <a:pt x="139160" y="101870"/>
                </a:moveTo>
                <a:lnTo>
                  <a:pt x="139160" y="107906"/>
                </a:lnTo>
                <a:lnTo>
                  <a:pt x="132909" y="107906"/>
                </a:lnTo>
                <a:lnTo>
                  <a:pt x="132909" y="101870"/>
                </a:lnTo>
                <a:close/>
                <a:moveTo>
                  <a:pt x="146899" y="101870"/>
                </a:moveTo>
                <a:lnTo>
                  <a:pt x="146899" y="107906"/>
                </a:lnTo>
                <a:lnTo>
                  <a:pt x="140053" y="107906"/>
                </a:lnTo>
                <a:lnTo>
                  <a:pt x="140053" y="101870"/>
                </a:lnTo>
                <a:close/>
                <a:moveTo>
                  <a:pt x="154043" y="101870"/>
                </a:moveTo>
                <a:lnTo>
                  <a:pt x="154043" y="107906"/>
                </a:lnTo>
                <a:lnTo>
                  <a:pt x="147792" y="107906"/>
                </a:lnTo>
                <a:lnTo>
                  <a:pt x="147792" y="101870"/>
                </a:lnTo>
                <a:close/>
                <a:moveTo>
                  <a:pt x="161782" y="101870"/>
                </a:moveTo>
                <a:lnTo>
                  <a:pt x="161782" y="107906"/>
                </a:lnTo>
                <a:lnTo>
                  <a:pt x="154936" y="107906"/>
                </a:lnTo>
                <a:lnTo>
                  <a:pt x="154936" y="101870"/>
                </a:lnTo>
                <a:close/>
                <a:moveTo>
                  <a:pt x="168926" y="101870"/>
                </a:moveTo>
                <a:lnTo>
                  <a:pt x="168926" y="107906"/>
                </a:lnTo>
                <a:lnTo>
                  <a:pt x="162675" y="107906"/>
                </a:lnTo>
                <a:lnTo>
                  <a:pt x="162675" y="101870"/>
                </a:lnTo>
                <a:close/>
                <a:moveTo>
                  <a:pt x="176665" y="101870"/>
                </a:moveTo>
                <a:lnTo>
                  <a:pt x="176665" y="107906"/>
                </a:lnTo>
                <a:lnTo>
                  <a:pt x="169819" y="107906"/>
                </a:lnTo>
                <a:lnTo>
                  <a:pt x="169819" y="101870"/>
                </a:lnTo>
                <a:close/>
                <a:moveTo>
                  <a:pt x="183809" y="101870"/>
                </a:moveTo>
                <a:lnTo>
                  <a:pt x="183809" y="107906"/>
                </a:lnTo>
                <a:lnTo>
                  <a:pt x="177558" y="107906"/>
                </a:lnTo>
                <a:lnTo>
                  <a:pt x="177558" y="101870"/>
                </a:lnTo>
                <a:close/>
                <a:moveTo>
                  <a:pt x="191548" y="101870"/>
                </a:moveTo>
                <a:lnTo>
                  <a:pt x="191548" y="107906"/>
                </a:lnTo>
                <a:lnTo>
                  <a:pt x="184702" y="107906"/>
                </a:lnTo>
                <a:lnTo>
                  <a:pt x="184702" y="101870"/>
                </a:lnTo>
                <a:close/>
                <a:moveTo>
                  <a:pt x="198692" y="101870"/>
                </a:moveTo>
                <a:lnTo>
                  <a:pt x="198692" y="107906"/>
                </a:lnTo>
                <a:lnTo>
                  <a:pt x="192441" y="107906"/>
                </a:lnTo>
                <a:lnTo>
                  <a:pt x="192441" y="101870"/>
                </a:lnTo>
                <a:close/>
                <a:moveTo>
                  <a:pt x="206431" y="101870"/>
                </a:moveTo>
                <a:lnTo>
                  <a:pt x="206431" y="107906"/>
                </a:lnTo>
                <a:lnTo>
                  <a:pt x="199584" y="107906"/>
                </a:lnTo>
                <a:lnTo>
                  <a:pt x="199584" y="101870"/>
                </a:lnTo>
                <a:close/>
                <a:moveTo>
                  <a:pt x="213574" y="101870"/>
                </a:moveTo>
                <a:lnTo>
                  <a:pt x="213574" y="107906"/>
                </a:lnTo>
                <a:lnTo>
                  <a:pt x="207324" y="107906"/>
                </a:lnTo>
                <a:lnTo>
                  <a:pt x="207324" y="101870"/>
                </a:lnTo>
                <a:close/>
                <a:moveTo>
                  <a:pt x="221313" y="101870"/>
                </a:moveTo>
                <a:lnTo>
                  <a:pt x="221313" y="107906"/>
                </a:lnTo>
                <a:lnTo>
                  <a:pt x="214467" y="107906"/>
                </a:lnTo>
                <a:lnTo>
                  <a:pt x="214467" y="101870"/>
                </a:lnTo>
                <a:close/>
                <a:moveTo>
                  <a:pt x="228457" y="101870"/>
                </a:moveTo>
                <a:lnTo>
                  <a:pt x="228457" y="107906"/>
                </a:lnTo>
                <a:lnTo>
                  <a:pt x="222206" y="107906"/>
                </a:lnTo>
                <a:lnTo>
                  <a:pt x="222206" y="101870"/>
                </a:lnTo>
                <a:close/>
                <a:moveTo>
                  <a:pt x="236196" y="101870"/>
                </a:moveTo>
                <a:lnTo>
                  <a:pt x="236196" y="107906"/>
                </a:lnTo>
                <a:lnTo>
                  <a:pt x="229350" y="107906"/>
                </a:lnTo>
                <a:lnTo>
                  <a:pt x="229350" y="101870"/>
                </a:lnTo>
                <a:close/>
                <a:moveTo>
                  <a:pt x="243340" y="101870"/>
                </a:moveTo>
                <a:lnTo>
                  <a:pt x="243340" y="107906"/>
                </a:lnTo>
                <a:lnTo>
                  <a:pt x="237089" y="107906"/>
                </a:lnTo>
                <a:lnTo>
                  <a:pt x="237089" y="101870"/>
                </a:lnTo>
                <a:close/>
                <a:moveTo>
                  <a:pt x="251079" y="101870"/>
                </a:moveTo>
                <a:lnTo>
                  <a:pt x="251079" y="107906"/>
                </a:lnTo>
                <a:lnTo>
                  <a:pt x="244233" y="107906"/>
                </a:lnTo>
                <a:lnTo>
                  <a:pt x="244233" y="101870"/>
                </a:lnTo>
                <a:close/>
                <a:moveTo>
                  <a:pt x="258223" y="101870"/>
                </a:moveTo>
                <a:lnTo>
                  <a:pt x="258223" y="107906"/>
                </a:lnTo>
                <a:lnTo>
                  <a:pt x="251972" y="107906"/>
                </a:lnTo>
                <a:lnTo>
                  <a:pt x="251972" y="101870"/>
                </a:lnTo>
                <a:close/>
                <a:moveTo>
                  <a:pt x="265962" y="101870"/>
                </a:moveTo>
                <a:lnTo>
                  <a:pt x="265962" y="107906"/>
                </a:lnTo>
                <a:lnTo>
                  <a:pt x="259116" y="107906"/>
                </a:lnTo>
                <a:lnTo>
                  <a:pt x="259116" y="101870"/>
                </a:lnTo>
                <a:close/>
                <a:moveTo>
                  <a:pt x="273106" y="101870"/>
                </a:moveTo>
                <a:lnTo>
                  <a:pt x="273106" y="107906"/>
                </a:lnTo>
                <a:lnTo>
                  <a:pt x="266855" y="107906"/>
                </a:lnTo>
                <a:lnTo>
                  <a:pt x="266855" y="101870"/>
                </a:lnTo>
                <a:close/>
                <a:moveTo>
                  <a:pt x="280845" y="101870"/>
                </a:moveTo>
                <a:lnTo>
                  <a:pt x="280845" y="107906"/>
                </a:lnTo>
                <a:lnTo>
                  <a:pt x="273999" y="107906"/>
                </a:lnTo>
                <a:lnTo>
                  <a:pt x="273999" y="101870"/>
                </a:lnTo>
                <a:close/>
                <a:moveTo>
                  <a:pt x="12954" y="108799"/>
                </a:moveTo>
                <a:lnTo>
                  <a:pt x="12954" y="114824"/>
                </a:lnTo>
                <a:lnTo>
                  <a:pt x="6108" y="114824"/>
                </a:lnTo>
                <a:lnTo>
                  <a:pt x="6108" y="108799"/>
                </a:lnTo>
                <a:close/>
                <a:moveTo>
                  <a:pt x="20098" y="108799"/>
                </a:moveTo>
                <a:lnTo>
                  <a:pt x="20098" y="114824"/>
                </a:lnTo>
                <a:lnTo>
                  <a:pt x="13847" y="114824"/>
                </a:lnTo>
                <a:lnTo>
                  <a:pt x="13847" y="108799"/>
                </a:lnTo>
                <a:close/>
                <a:moveTo>
                  <a:pt x="27837" y="108799"/>
                </a:moveTo>
                <a:lnTo>
                  <a:pt x="27837" y="114824"/>
                </a:lnTo>
                <a:lnTo>
                  <a:pt x="20991" y="114824"/>
                </a:lnTo>
                <a:lnTo>
                  <a:pt x="20991" y="108799"/>
                </a:lnTo>
                <a:close/>
                <a:moveTo>
                  <a:pt x="34981" y="108799"/>
                </a:moveTo>
                <a:lnTo>
                  <a:pt x="34981" y="114824"/>
                </a:lnTo>
                <a:lnTo>
                  <a:pt x="28730" y="114824"/>
                </a:lnTo>
                <a:lnTo>
                  <a:pt x="28730" y="108799"/>
                </a:lnTo>
                <a:close/>
                <a:moveTo>
                  <a:pt x="42720" y="108799"/>
                </a:moveTo>
                <a:lnTo>
                  <a:pt x="42720" y="114824"/>
                </a:lnTo>
                <a:lnTo>
                  <a:pt x="35874" y="114824"/>
                </a:lnTo>
                <a:lnTo>
                  <a:pt x="35874" y="108799"/>
                </a:lnTo>
                <a:close/>
                <a:moveTo>
                  <a:pt x="49863" y="108799"/>
                </a:moveTo>
                <a:lnTo>
                  <a:pt x="49863" y="114824"/>
                </a:lnTo>
                <a:lnTo>
                  <a:pt x="43613" y="114824"/>
                </a:lnTo>
                <a:lnTo>
                  <a:pt x="43613" y="108799"/>
                </a:lnTo>
                <a:close/>
                <a:moveTo>
                  <a:pt x="57602" y="108799"/>
                </a:moveTo>
                <a:lnTo>
                  <a:pt x="57602" y="114824"/>
                </a:lnTo>
                <a:lnTo>
                  <a:pt x="50756" y="114824"/>
                </a:lnTo>
                <a:lnTo>
                  <a:pt x="50756" y="108799"/>
                </a:lnTo>
                <a:close/>
                <a:moveTo>
                  <a:pt x="64746" y="108799"/>
                </a:moveTo>
                <a:lnTo>
                  <a:pt x="64746" y="114824"/>
                </a:lnTo>
                <a:lnTo>
                  <a:pt x="58495" y="114824"/>
                </a:lnTo>
                <a:lnTo>
                  <a:pt x="58495" y="108799"/>
                </a:lnTo>
                <a:close/>
                <a:moveTo>
                  <a:pt x="72485" y="108799"/>
                </a:moveTo>
                <a:lnTo>
                  <a:pt x="72485" y="114824"/>
                </a:lnTo>
                <a:lnTo>
                  <a:pt x="65639" y="114824"/>
                </a:lnTo>
                <a:lnTo>
                  <a:pt x="65639" y="108799"/>
                </a:lnTo>
                <a:close/>
                <a:moveTo>
                  <a:pt x="79629" y="108799"/>
                </a:moveTo>
                <a:lnTo>
                  <a:pt x="79629" y="114824"/>
                </a:lnTo>
                <a:lnTo>
                  <a:pt x="73378" y="114824"/>
                </a:lnTo>
                <a:lnTo>
                  <a:pt x="73378" y="108799"/>
                </a:lnTo>
                <a:close/>
                <a:moveTo>
                  <a:pt x="87368" y="108799"/>
                </a:moveTo>
                <a:lnTo>
                  <a:pt x="87368" y="114824"/>
                </a:lnTo>
                <a:lnTo>
                  <a:pt x="80522" y="114824"/>
                </a:lnTo>
                <a:lnTo>
                  <a:pt x="80522" y="108799"/>
                </a:lnTo>
                <a:close/>
                <a:moveTo>
                  <a:pt x="94512" y="108799"/>
                </a:moveTo>
                <a:lnTo>
                  <a:pt x="94512" y="114824"/>
                </a:lnTo>
                <a:lnTo>
                  <a:pt x="88261" y="114824"/>
                </a:lnTo>
                <a:lnTo>
                  <a:pt x="88261" y="108799"/>
                </a:lnTo>
                <a:close/>
                <a:moveTo>
                  <a:pt x="102251" y="108799"/>
                </a:moveTo>
                <a:lnTo>
                  <a:pt x="102251" y="114824"/>
                </a:lnTo>
                <a:lnTo>
                  <a:pt x="95405" y="114824"/>
                </a:lnTo>
                <a:lnTo>
                  <a:pt x="95405" y="108799"/>
                </a:lnTo>
                <a:close/>
                <a:moveTo>
                  <a:pt x="109395" y="108799"/>
                </a:moveTo>
                <a:lnTo>
                  <a:pt x="109395" y="114824"/>
                </a:lnTo>
                <a:lnTo>
                  <a:pt x="103144" y="114824"/>
                </a:lnTo>
                <a:lnTo>
                  <a:pt x="103144" y="108799"/>
                </a:lnTo>
                <a:close/>
                <a:moveTo>
                  <a:pt x="117134" y="108799"/>
                </a:moveTo>
                <a:lnTo>
                  <a:pt x="117134" y="114824"/>
                </a:lnTo>
                <a:lnTo>
                  <a:pt x="110288" y="114824"/>
                </a:lnTo>
                <a:lnTo>
                  <a:pt x="110288" y="108799"/>
                </a:lnTo>
                <a:close/>
                <a:moveTo>
                  <a:pt x="124277" y="108799"/>
                </a:moveTo>
                <a:lnTo>
                  <a:pt x="124277" y="114824"/>
                </a:lnTo>
                <a:lnTo>
                  <a:pt x="118027" y="114824"/>
                </a:lnTo>
                <a:lnTo>
                  <a:pt x="118027" y="108799"/>
                </a:lnTo>
                <a:close/>
                <a:moveTo>
                  <a:pt x="132017" y="108799"/>
                </a:moveTo>
                <a:lnTo>
                  <a:pt x="132017" y="114824"/>
                </a:lnTo>
                <a:lnTo>
                  <a:pt x="125170" y="114824"/>
                </a:lnTo>
                <a:lnTo>
                  <a:pt x="125170" y="108799"/>
                </a:lnTo>
                <a:close/>
                <a:moveTo>
                  <a:pt x="139160" y="108799"/>
                </a:moveTo>
                <a:lnTo>
                  <a:pt x="139160" y="114824"/>
                </a:lnTo>
                <a:lnTo>
                  <a:pt x="132909" y="114824"/>
                </a:lnTo>
                <a:lnTo>
                  <a:pt x="132909" y="108799"/>
                </a:lnTo>
                <a:close/>
                <a:moveTo>
                  <a:pt x="146899" y="108799"/>
                </a:moveTo>
                <a:lnTo>
                  <a:pt x="146899" y="114824"/>
                </a:lnTo>
                <a:lnTo>
                  <a:pt x="140053" y="114824"/>
                </a:lnTo>
                <a:lnTo>
                  <a:pt x="140053" y="108799"/>
                </a:lnTo>
                <a:close/>
                <a:moveTo>
                  <a:pt x="154043" y="108799"/>
                </a:moveTo>
                <a:lnTo>
                  <a:pt x="154043" y="114824"/>
                </a:lnTo>
                <a:lnTo>
                  <a:pt x="147792" y="114824"/>
                </a:lnTo>
                <a:lnTo>
                  <a:pt x="147792" y="108799"/>
                </a:lnTo>
                <a:close/>
                <a:moveTo>
                  <a:pt x="161782" y="108799"/>
                </a:moveTo>
                <a:lnTo>
                  <a:pt x="161782" y="114824"/>
                </a:lnTo>
                <a:lnTo>
                  <a:pt x="154936" y="114824"/>
                </a:lnTo>
                <a:lnTo>
                  <a:pt x="154936" y="108799"/>
                </a:lnTo>
                <a:close/>
                <a:moveTo>
                  <a:pt x="168926" y="108799"/>
                </a:moveTo>
                <a:lnTo>
                  <a:pt x="168926" y="114824"/>
                </a:lnTo>
                <a:lnTo>
                  <a:pt x="162675" y="114824"/>
                </a:lnTo>
                <a:lnTo>
                  <a:pt x="162675" y="108799"/>
                </a:lnTo>
                <a:close/>
                <a:moveTo>
                  <a:pt x="176665" y="108799"/>
                </a:moveTo>
                <a:lnTo>
                  <a:pt x="176665" y="114824"/>
                </a:lnTo>
                <a:lnTo>
                  <a:pt x="169819" y="114824"/>
                </a:lnTo>
                <a:lnTo>
                  <a:pt x="169819" y="108799"/>
                </a:lnTo>
                <a:close/>
                <a:moveTo>
                  <a:pt x="183809" y="108799"/>
                </a:moveTo>
                <a:lnTo>
                  <a:pt x="183809" y="114824"/>
                </a:lnTo>
                <a:lnTo>
                  <a:pt x="177558" y="114824"/>
                </a:lnTo>
                <a:lnTo>
                  <a:pt x="177558" y="108799"/>
                </a:lnTo>
                <a:close/>
                <a:moveTo>
                  <a:pt x="191548" y="108799"/>
                </a:moveTo>
                <a:lnTo>
                  <a:pt x="191548" y="114824"/>
                </a:lnTo>
                <a:lnTo>
                  <a:pt x="184702" y="114824"/>
                </a:lnTo>
                <a:lnTo>
                  <a:pt x="184702" y="108799"/>
                </a:lnTo>
                <a:close/>
                <a:moveTo>
                  <a:pt x="198692" y="108799"/>
                </a:moveTo>
                <a:lnTo>
                  <a:pt x="198692" y="114824"/>
                </a:lnTo>
                <a:lnTo>
                  <a:pt x="192441" y="114824"/>
                </a:lnTo>
                <a:lnTo>
                  <a:pt x="192441" y="108799"/>
                </a:lnTo>
                <a:close/>
                <a:moveTo>
                  <a:pt x="206431" y="108799"/>
                </a:moveTo>
                <a:lnTo>
                  <a:pt x="206431" y="114824"/>
                </a:lnTo>
                <a:lnTo>
                  <a:pt x="199584" y="114824"/>
                </a:lnTo>
                <a:lnTo>
                  <a:pt x="199584" y="108799"/>
                </a:lnTo>
                <a:close/>
                <a:moveTo>
                  <a:pt x="213574" y="108799"/>
                </a:moveTo>
                <a:lnTo>
                  <a:pt x="213574" y="114824"/>
                </a:lnTo>
                <a:lnTo>
                  <a:pt x="207324" y="114824"/>
                </a:lnTo>
                <a:lnTo>
                  <a:pt x="207324" y="108799"/>
                </a:lnTo>
                <a:close/>
                <a:moveTo>
                  <a:pt x="221313" y="108799"/>
                </a:moveTo>
                <a:lnTo>
                  <a:pt x="221313" y="114824"/>
                </a:lnTo>
                <a:lnTo>
                  <a:pt x="214467" y="114824"/>
                </a:lnTo>
                <a:lnTo>
                  <a:pt x="214467" y="108799"/>
                </a:lnTo>
                <a:close/>
                <a:moveTo>
                  <a:pt x="228457" y="108799"/>
                </a:moveTo>
                <a:lnTo>
                  <a:pt x="228457" y="114824"/>
                </a:lnTo>
                <a:lnTo>
                  <a:pt x="222206" y="114824"/>
                </a:lnTo>
                <a:lnTo>
                  <a:pt x="222206" y="108799"/>
                </a:lnTo>
                <a:close/>
                <a:moveTo>
                  <a:pt x="236196" y="108799"/>
                </a:moveTo>
                <a:lnTo>
                  <a:pt x="236196" y="114824"/>
                </a:lnTo>
                <a:lnTo>
                  <a:pt x="229350" y="114824"/>
                </a:lnTo>
                <a:lnTo>
                  <a:pt x="229350" y="108799"/>
                </a:lnTo>
                <a:close/>
                <a:moveTo>
                  <a:pt x="243340" y="108799"/>
                </a:moveTo>
                <a:lnTo>
                  <a:pt x="243340" y="114824"/>
                </a:lnTo>
                <a:lnTo>
                  <a:pt x="237089" y="114824"/>
                </a:lnTo>
                <a:lnTo>
                  <a:pt x="237089" y="108799"/>
                </a:lnTo>
                <a:close/>
                <a:moveTo>
                  <a:pt x="251079" y="108799"/>
                </a:moveTo>
                <a:lnTo>
                  <a:pt x="251079" y="114824"/>
                </a:lnTo>
                <a:lnTo>
                  <a:pt x="244233" y="114824"/>
                </a:lnTo>
                <a:lnTo>
                  <a:pt x="244233" y="108799"/>
                </a:lnTo>
                <a:close/>
                <a:moveTo>
                  <a:pt x="258223" y="108799"/>
                </a:moveTo>
                <a:lnTo>
                  <a:pt x="258223" y="114824"/>
                </a:lnTo>
                <a:lnTo>
                  <a:pt x="251972" y="114824"/>
                </a:lnTo>
                <a:lnTo>
                  <a:pt x="251972" y="108799"/>
                </a:lnTo>
                <a:close/>
                <a:moveTo>
                  <a:pt x="265962" y="108799"/>
                </a:moveTo>
                <a:lnTo>
                  <a:pt x="265962" y="114824"/>
                </a:lnTo>
                <a:lnTo>
                  <a:pt x="259116" y="114824"/>
                </a:lnTo>
                <a:lnTo>
                  <a:pt x="259116" y="108799"/>
                </a:lnTo>
                <a:close/>
                <a:moveTo>
                  <a:pt x="273106" y="108799"/>
                </a:moveTo>
                <a:lnTo>
                  <a:pt x="273106" y="114824"/>
                </a:lnTo>
                <a:lnTo>
                  <a:pt x="266855" y="114824"/>
                </a:lnTo>
                <a:lnTo>
                  <a:pt x="266855" y="108799"/>
                </a:lnTo>
                <a:close/>
                <a:moveTo>
                  <a:pt x="280845" y="108799"/>
                </a:moveTo>
                <a:lnTo>
                  <a:pt x="280845" y="114824"/>
                </a:lnTo>
                <a:lnTo>
                  <a:pt x="273999" y="114824"/>
                </a:lnTo>
                <a:lnTo>
                  <a:pt x="273999" y="108799"/>
                </a:lnTo>
                <a:close/>
                <a:moveTo>
                  <a:pt x="12954" y="115717"/>
                </a:moveTo>
                <a:lnTo>
                  <a:pt x="12954" y="121741"/>
                </a:lnTo>
                <a:lnTo>
                  <a:pt x="6108" y="121741"/>
                </a:lnTo>
                <a:lnTo>
                  <a:pt x="6108" y="115717"/>
                </a:lnTo>
                <a:close/>
                <a:moveTo>
                  <a:pt x="20098" y="115717"/>
                </a:moveTo>
                <a:lnTo>
                  <a:pt x="20098" y="121741"/>
                </a:lnTo>
                <a:lnTo>
                  <a:pt x="13847" y="121741"/>
                </a:lnTo>
                <a:lnTo>
                  <a:pt x="13847" y="115717"/>
                </a:lnTo>
                <a:close/>
                <a:moveTo>
                  <a:pt x="27837" y="115717"/>
                </a:moveTo>
                <a:lnTo>
                  <a:pt x="27837" y="121741"/>
                </a:lnTo>
                <a:lnTo>
                  <a:pt x="20991" y="121741"/>
                </a:lnTo>
                <a:lnTo>
                  <a:pt x="20991" y="115717"/>
                </a:lnTo>
                <a:close/>
                <a:moveTo>
                  <a:pt x="34981" y="115717"/>
                </a:moveTo>
                <a:lnTo>
                  <a:pt x="34981" y="121741"/>
                </a:lnTo>
                <a:lnTo>
                  <a:pt x="28730" y="121741"/>
                </a:lnTo>
                <a:lnTo>
                  <a:pt x="28730" y="115717"/>
                </a:lnTo>
                <a:close/>
                <a:moveTo>
                  <a:pt x="42720" y="115717"/>
                </a:moveTo>
                <a:lnTo>
                  <a:pt x="42720" y="121741"/>
                </a:lnTo>
                <a:lnTo>
                  <a:pt x="35874" y="121741"/>
                </a:lnTo>
                <a:lnTo>
                  <a:pt x="35874" y="115717"/>
                </a:lnTo>
                <a:close/>
                <a:moveTo>
                  <a:pt x="49863" y="115717"/>
                </a:moveTo>
                <a:lnTo>
                  <a:pt x="49863" y="121741"/>
                </a:lnTo>
                <a:lnTo>
                  <a:pt x="43613" y="121741"/>
                </a:lnTo>
                <a:lnTo>
                  <a:pt x="43613" y="115717"/>
                </a:lnTo>
                <a:close/>
                <a:moveTo>
                  <a:pt x="57602" y="115717"/>
                </a:moveTo>
                <a:lnTo>
                  <a:pt x="57602" y="121741"/>
                </a:lnTo>
                <a:lnTo>
                  <a:pt x="50756" y="121741"/>
                </a:lnTo>
                <a:lnTo>
                  <a:pt x="50756" y="115717"/>
                </a:lnTo>
                <a:close/>
                <a:moveTo>
                  <a:pt x="64746" y="115717"/>
                </a:moveTo>
                <a:lnTo>
                  <a:pt x="64746" y="121741"/>
                </a:lnTo>
                <a:lnTo>
                  <a:pt x="58495" y="121741"/>
                </a:lnTo>
                <a:lnTo>
                  <a:pt x="58495" y="115717"/>
                </a:lnTo>
                <a:close/>
                <a:moveTo>
                  <a:pt x="72485" y="115717"/>
                </a:moveTo>
                <a:lnTo>
                  <a:pt x="72485" y="121741"/>
                </a:lnTo>
                <a:lnTo>
                  <a:pt x="65639" y="121741"/>
                </a:lnTo>
                <a:lnTo>
                  <a:pt x="65639" y="115717"/>
                </a:lnTo>
                <a:close/>
                <a:moveTo>
                  <a:pt x="79629" y="115717"/>
                </a:moveTo>
                <a:lnTo>
                  <a:pt x="79629" y="121741"/>
                </a:lnTo>
                <a:lnTo>
                  <a:pt x="73378" y="121741"/>
                </a:lnTo>
                <a:lnTo>
                  <a:pt x="73378" y="115717"/>
                </a:lnTo>
                <a:close/>
                <a:moveTo>
                  <a:pt x="87368" y="115717"/>
                </a:moveTo>
                <a:lnTo>
                  <a:pt x="87368" y="121741"/>
                </a:lnTo>
                <a:lnTo>
                  <a:pt x="80522" y="121741"/>
                </a:lnTo>
                <a:lnTo>
                  <a:pt x="80522" y="115717"/>
                </a:lnTo>
                <a:close/>
                <a:moveTo>
                  <a:pt x="94512" y="115717"/>
                </a:moveTo>
                <a:lnTo>
                  <a:pt x="94512" y="121741"/>
                </a:lnTo>
                <a:lnTo>
                  <a:pt x="88261" y="121741"/>
                </a:lnTo>
                <a:lnTo>
                  <a:pt x="88261" y="115717"/>
                </a:lnTo>
                <a:close/>
                <a:moveTo>
                  <a:pt x="102251" y="115717"/>
                </a:moveTo>
                <a:lnTo>
                  <a:pt x="102251" y="121741"/>
                </a:lnTo>
                <a:lnTo>
                  <a:pt x="95405" y="121741"/>
                </a:lnTo>
                <a:lnTo>
                  <a:pt x="95405" y="115717"/>
                </a:lnTo>
                <a:close/>
                <a:moveTo>
                  <a:pt x="109395" y="115717"/>
                </a:moveTo>
                <a:lnTo>
                  <a:pt x="109395" y="121741"/>
                </a:lnTo>
                <a:lnTo>
                  <a:pt x="103144" y="121741"/>
                </a:lnTo>
                <a:lnTo>
                  <a:pt x="103144" y="115717"/>
                </a:lnTo>
                <a:close/>
                <a:moveTo>
                  <a:pt x="117134" y="115717"/>
                </a:moveTo>
                <a:lnTo>
                  <a:pt x="117134" y="121741"/>
                </a:lnTo>
                <a:lnTo>
                  <a:pt x="110288" y="121741"/>
                </a:lnTo>
                <a:lnTo>
                  <a:pt x="110288" y="115717"/>
                </a:lnTo>
                <a:close/>
                <a:moveTo>
                  <a:pt x="124277" y="115717"/>
                </a:moveTo>
                <a:lnTo>
                  <a:pt x="124277" y="121741"/>
                </a:lnTo>
                <a:lnTo>
                  <a:pt x="118027" y="121741"/>
                </a:lnTo>
                <a:lnTo>
                  <a:pt x="118027" y="115717"/>
                </a:lnTo>
                <a:close/>
                <a:moveTo>
                  <a:pt x="132017" y="115717"/>
                </a:moveTo>
                <a:lnTo>
                  <a:pt x="132017" y="121741"/>
                </a:lnTo>
                <a:lnTo>
                  <a:pt x="125170" y="121741"/>
                </a:lnTo>
                <a:lnTo>
                  <a:pt x="125170" y="115717"/>
                </a:lnTo>
                <a:close/>
                <a:moveTo>
                  <a:pt x="139160" y="115717"/>
                </a:moveTo>
                <a:lnTo>
                  <a:pt x="139160" y="121741"/>
                </a:lnTo>
                <a:lnTo>
                  <a:pt x="132909" y="121741"/>
                </a:lnTo>
                <a:lnTo>
                  <a:pt x="132909" y="115717"/>
                </a:lnTo>
                <a:close/>
                <a:moveTo>
                  <a:pt x="146899" y="115717"/>
                </a:moveTo>
                <a:lnTo>
                  <a:pt x="146899" y="121741"/>
                </a:lnTo>
                <a:lnTo>
                  <a:pt x="140053" y="121741"/>
                </a:lnTo>
                <a:lnTo>
                  <a:pt x="140053" y="115717"/>
                </a:lnTo>
                <a:close/>
                <a:moveTo>
                  <a:pt x="154043" y="115717"/>
                </a:moveTo>
                <a:lnTo>
                  <a:pt x="154043" y="121741"/>
                </a:lnTo>
                <a:lnTo>
                  <a:pt x="147792" y="121741"/>
                </a:lnTo>
                <a:lnTo>
                  <a:pt x="147792" y="115717"/>
                </a:lnTo>
                <a:close/>
                <a:moveTo>
                  <a:pt x="161782" y="115717"/>
                </a:moveTo>
                <a:lnTo>
                  <a:pt x="161782" y="121741"/>
                </a:lnTo>
                <a:lnTo>
                  <a:pt x="154936" y="121741"/>
                </a:lnTo>
                <a:lnTo>
                  <a:pt x="154936" y="115717"/>
                </a:lnTo>
                <a:close/>
                <a:moveTo>
                  <a:pt x="168926" y="115717"/>
                </a:moveTo>
                <a:lnTo>
                  <a:pt x="168926" y="121741"/>
                </a:lnTo>
                <a:lnTo>
                  <a:pt x="162675" y="121741"/>
                </a:lnTo>
                <a:lnTo>
                  <a:pt x="162675" y="115717"/>
                </a:lnTo>
                <a:close/>
                <a:moveTo>
                  <a:pt x="176665" y="115717"/>
                </a:moveTo>
                <a:lnTo>
                  <a:pt x="176665" y="121741"/>
                </a:lnTo>
                <a:lnTo>
                  <a:pt x="169819" y="121741"/>
                </a:lnTo>
                <a:lnTo>
                  <a:pt x="169819" y="115717"/>
                </a:lnTo>
                <a:close/>
                <a:moveTo>
                  <a:pt x="183809" y="115717"/>
                </a:moveTo>
                <a:lnTo>
                  <a:pt x="183809" y="121741"/>
                </a:lnTo>
                <a:lnTo>
                  <a:pt x="177558" y="121741"/>
                </a:lnTo>
                <a:lnTo>
                  <a:pt x="177558" y="115717"/>
                </a:lnTo>
                <a:close/>
                <a:moveTo>
                  <a:pt x="191548" y="115717"/>
                </a:moveTo>
                <a:lnTo>
                  <a:pt x="191548" y="121741"/>
                </a:lnTo>
                <a:lnTo>
                  <a:pt x="184702" y="121741"/>
                </a:lnTo>
                <a:lnTo>
                  <a:pt x="184702" y="115717"/>
                </a:lnTo>
                <a:close/>
                <a:moveTo>
                  <a:pt x="198692" y="115717"/>
                </a:moveTo>
                <a:lnTo>
                  <a:pt x="198692" y="121741"/>
                </a:lnTo>
                <a:lnTo>
                  <a:pt x="192441" y="121741"/>
                </a:lnTo>
                <a:lnTo>
                  <a:pt x="192441" y="115717"/>
                </a:lnTo>
                <a:close/>
                <a:moveTo>
                  <a:pt x="206431" y="115717"/>
                </a:moveTo>
                <a:lnTo>
                  <a:pt x="206431" y="121741"/>
                </a:lnTo>
                <a:lnTo>
                  <a:pt x="199584" y="121741"/>
                </a:lnTo>
                <a:lnTo>
                  <a:pt x="199584" y="115717"/>
                </a:lnTo>
                <a:close/>
                <a:moveTo>
                  <a:pt x="213574" y="115717"/>
                </a:moveTo>
                <a:lnTo>
                  <a:pt x="213574" y="121741"/>
                </a:lnTo>
                <a:lnTo>
                  <a:pt x="207324" y="121741"/>
                </a:lnTo>
                <a:lnTo>
                  <a:pt x="207324" y="115717"/>
                </a:lnTo>
                <a:close/>
                <a:moveTo>
                  <a:pt x="221313" y="115717"/>
                </a:moveTo>
                <a:lnTo>
                  <a:pt x="221313" y="121741"/>
                </a:lnTo>
                <a:lnTo>
                  <a:pt x="214467" y="121741"/>
                </a:lnTo>
                <a:lnTo>
                  <a:pt x="214467" y="115717"/>
                </a:lnTo>
                <a:close/>
                <a:moveTo>
                  <a:pt x="228457" y="115717"/>
                </a:moveTo>
                <a:lnTo>
                  <a:pt x="228457" y="121741"/>
                </a:lnTo>
                <a:lnTo>
                  <a:pt x="222206" y="121741"/>
                </a:lnTo>
                <a:lnTo>
                  <a:pt x="222206" y="115717"/>
                </a:lnTo>
                <a:close/>
                <a:moveTo>
                  <a:pt x="236196" y="115717"/>
                </a:moveTo>
                <a:lnTo>
                  <a:pt x="236196" y="121741"/>
                </a:lnTo>
                <a:lnTo>
                  <a:pt x="229350" y="121741"/>
                </a:lnTo>
                <a:lnTo>
                  <a:pt x="229350" y="115717"/>
                </a:lnTo>
                <a:close/>
                <a:moveTo>
                  <a:pt x="243340" y="115717"/>
                </a:moveTo>
                <a:lnTo>
                  <a:pt x="243340" y="121741"/>
                </a:lnTo>
                <a:lnTo>
                  <a:pt x="237089" y="121741"/>
                </a:lnTo>
                <a:lnTo>
                  <a:pt x="237089" y="115717"/>
                </a:lnTo>
                <a:close/>
                <a:moveTo>
                  <a:pt x="251079" y="115717"/>
                </a:moveTo>
                <a:lnTo>
                  <a:pt x="251079" y="121741"/>
                </a:lnTo>
                <a:lnTo>
                  <a:pt x="244233" y="121741"/>
                </a:lnTo>
                <a:lnTo>
                  <a:pt x="244233" y="115717"/>
                </a:lnTo>
                <a:close/>
                <a:moveTo>
                  <a:pt x="258223" y="115717"/>
                </a:moveTo>
                <a:lnTo>
                  <a:pt x="258223" y="121741"/>
                </a:lnTo>
                <a:lnTo>
                  <a:pt x="251972" y="121741"/>
                </a:lnTo>
                <a:lnTo>
                  <a:pt x="251972" y="115717"/>
                </a:lnTo>
                <a:close/>
                <a:moveTo>
                  <a:pt x="265962" y="115717"/>
                </a:moveTo>
                <a:lnTo>
                  <a:pt x="265962" y="121741"/>
                </a:lnTo>
                <a:lnTo>
                  <a:pt x="259116" y="121741"/>
                </a:lnTo>
                <a:lnTo>
                  <a:pt x="259116" y="115717"/>
                </a:lnTo>
                <a:close/>
                <a:moveTo>
                  <a:pt x="273106" y="115717"/>
                </a:moveTo>
                <a:lnTo>
                  <a:pt x="273106" y="121741"/>
                </a:lnTo>
                <a:lnTo>
                  <a:pt x="266855" y="121741"/>
                </a:lnTo>
                <a:lnTo>
                  <a:pt x="266855" y="115717"/>
                </a:lnTo>
                <a:close/>
                <a:moveTo>
                  <a:pt x="280845" y="115717"/>
                </a:moveTo>
                <a:lnTo>
                  <a:pt x="280845" y="121741"/>
                </a:lnTo>
                <a:lnTo>
                  <a:pt x="273999" y="121741"/>
                </a:lnTo>
                <a:lnTo>
                  <a:pt x="273999" y="115717"/>
                </a:lnTo>
                <a:close/>
                <a:moveTo>
                  <a:pt x="12954" y="122634"/>
                </a:moveTo>
                <a:lnTo>
                  <a:pt x="12954" y="128659"/>
                </a:lnTo>
                <a:lnTo>
                  <a:pt x="6108" y="128659"/>
                </a:lnTo>
                <a:lnTo>
                  <a:pt x="6108" y="122634"/>
                </a:lnTo>
                <a:close/>
                <a:moveTo>
                  <a:pt x="20098" y="122634"/>
                </a:moveTo>
                <a:lnTo>
                  <a:pt x="20098" y="128659"/>
                </a:lnTo>
                <a:lnTo>
                  <a:pt x="13847" y="128659"/>
                </a:lnTo>
                <a:lnTo>
                  <a:pt x="13847" y="122634"/>
                </a:lnTo>
                <a:close/>
                <a:moveTo>
                  <a:pt x="27837" y="122634"/>
                </a:moveTo>
                <a:lnTo>
                  <a:pt x="27837" y="128659"/>
                </a:lnTo>
                <a:lnTo>
                  <a:pt x="20991" y="128659"/>
                </a:lnTo>
                <a:lnTo>
                  <a:pt x="20991" y="122634"/>
                </a:lnTo>
                <a:close/>
                <a:moveTo>
                  <a:pt x="34981" y="122634"/>
                </a:moveTo>
                <a:lnTo>
                  <a:pt x="34981" y="128659"/>
                </a:lnTo>
                <a:lnTo>
                  <a:pt x="28730" y="128659"/>
                </a:lnTo>
                <a:lnTo>
                  <a:pt x="28730" y="122634"/>
                </a:lnTo>
                <a:close/>
                <a:moveTo>
                  <a:pt x="42720" y="122634"/>
                </a:moveTo>
                <a:lnTo>
                  <a:pt x="42720" y="128659"/>
                </a:lnTo>
                <a:lnTo>
                  <a:pt x="35874" y="128659"/>
                </a:lnTo>
                <a:lnTo>
                  <a:pt x="35874" y="122634"/>
                </a:lnTo>
                <a:close/>
                <a:moveTo>
                  <a:pt x="49863" y="122634"/>
                </a:moveTo>
                <a:lnTo>
                  <a:pt x="49863" y="128659"/>
                </a:lnTo>
                <a:lnTo>
                  <a:pt x="43613" y="128659"/>
                </a:lnTo>
                <a:lnTo>
                  <a:pt x="43613" y="122634"/>
                </a:lnTo>
                <a:close/>
                <a:moveTo>
                  <a:pt x="57602" y="122634"/>
                </a:moveTo>
                <a:lnTo>
                  <a:pt x="57602" y="128659"/>
                </a:lnTo>
                <a:lnTo>
                  <a:pt x="50756" y="128659"/>
                </a:lnTo>
                <a:lnTo>
                  <a:pt x="50756" y="122634"/>
                </a:lnTo>
                <a:close/>
                <a:moveTo>
                  <a:pt x="64746" y="122634"/>
                </a:moveTo>
                <a:lnTo>
                  <a:pt x="64746" y="128659"/>
                </a:lnTo>
                <a:lnTo>
                  <a:pt x="58495" y="128659"/>
                </a:lnTo>
                <a:lnTo>
                  <a:pt x="58495" y="122634"/>
                </a:lnTo>
                <a:close/>
                <a:moveTo>
                  <a:pt x="72485" y="122634"/>
                </a:moveTo>
                <a:lnTo>
                  <a:pt x="72485" y="128659"/>
                </a:lnTo>
                <a:lnTo>
                  <a:pt x="65639" y="128659"/>
                </a:lnTo>
                <a:lnTo>
                  <a:pt x="65639" y="122634"/>
                </a:lnTo>
                <a:close/>
                <a:moveTo>
                  <a:pt x="79629" y="122634"/>
                </a:moveTo>
                <a:lnTo>
                  <a:pt x="79629" y="128659"/>
                </a:lnTo>
                <a:lnTo>
                  <a:pt x="73378" y="128659"/>
                </a:lnTo>
                <a:lnTo>
                  <a:pt x="73378" y="122634"/>
                </a:lnTo>
                <a:close/>
                <a:moveTo>
                  <a:pt x="87368" y="122634"/>
                </a:moveTo>
                <a:lnTo>
                  <a:pt x="87368" y="128659"/>
                </a:lnTo>
                <a:lnTo>
                  <a:pt x="80522" y="128659"/>
                </a:lnTo>
                <a:lnTo>
                  <a:pt x="80522" y="122634"/>
                </a:lnTo>
                <a:close/>
                <a:moveTo>
                  <a:pt x="94512" y="122634"/>
                </a:moveTo>
                <a:lnTo>
                  <a:pt x="94512" y="128659"/>
                </a:lnTo>
                <a:lnTo>
                  <a:pt x="88261" y="128659"/>
                </a:lnTo>
                <a:lnTo>
                  <a:pt x="88261" y="122634"/>
                </a:lnTo>
                <a:close/>
                <a:moveTo>
                  <a:pt x="102251" y="122634"/>
                </a:moveTo>
                <a:lnTo>
                  <a:pt x="102251" y="128659"/>
                </a:lnTo>
                <a:lnTo>
                  <a:pt x="95405" y="128659"/>
                </a:lnTo>
                <a:lnTo>
                  <a:pt x="95405" y="122634"/>
                </a:lnTo>
                <a:close/>
                <a:moveTo>
                  <a:pt x="109395" y="122634"/>
                </a:moveTo>
                <a:lnTo>
                  <a:pt x="109395" y="128659"/>
                </a:lnTo>
                <a:lnTo>
                  <a:pt x="103144" y="128659"/>
                </a:lnTo>
                <a:lnTo>
                  <a:pt x="103144" y="122634"/>
                </a:lnTo>
                <a:close/>
                <a:moveTo>
                  <a:pt x="117134" y="122634"/>
                </a:moveTo>
                <a:lnTo>
                  <a:pt x="117134" y="128659"/>
                </a:lnTo>
                <a:lnTo>
                  <a:pt x="110288" y="128659"/>
                </a:lnTo>
                <a:lnTo>
                  <a:pt x="110288" y="122634"/>
                </a:lnTo>
                <a:close/>
                <a:moveTo>
                  <a:pt x="124277" y="122634"/>
                </a:moveTo>
                <a:lnTo>
                  <a:pt x="124277" y="128659"/>
                </a:lnTo>
                <a:lnTo>
                  <a:pt x="118027" y="128659"/>
                </a:lnTo>
                <a:lnTo>
                  <a:pt x="118027" y="122634"/>
                </a:lnTo>
                <a:close/>
                <a:moveTo>
                  <a:pt x="132017" y="122634"/>
                </a:moveTo>
                <a:lnTo>
                  <a:pt x="132017" y="128659"/>
                </a:lnTo>
                <a:lnTo>
                  <a:pt x="125170" y="128659"/>
                </a:lnTo>
                <a:lnTo>
                  <a:pt x="125170" y="122634"/>
                </a:lnTo>
                <a:close/>
                <a:moveTo>
                  <a:pt x="139160" y="122634"/>
                </a:moveTo>
                <a:lnTo>
                  <a:pt x="139160" y="128659"/>
                </a:lnTo>
                <a:lnTo>
                  <a:pt x="132909" y="128659"/>
                </a:lnTo>
                <a:lnTo>
                  <a:pt x="132909" y="122634"/>
                </a:lnTo>
                <a:close/>
                <a:moveTo>
                  <a:pt x="146899" y="122634"/>
                </a:moveTo>
                <a:lnTo>
                  <a:pt x="146899" y="128659"/>
                </a:lnTo>
                <a:lnTo>
                  <a:pt x="140053" y="128659"/>
                </a:lnTo>
                <a:lnTo>
                  <a:pt x="140053" y="122634"/>
                </a:lnTo>
                <a:close/>
                <a:moveTo>
                  <a:pt x="154043" y="122634"/>
                </a:moveTo>
                <a:lnTo>
                  <a:pt x="154043" y="128659"/>
                </a:lnTo>
                <a:lnTo>
                  <a:pt x="147792" y="128659"/>
                </a:lnTo>
                <a:lnTo>
                  <a:pt x="147792" y="122634"/>
                </a:lnTo>
                <a:close/>
                <a:moveTo>
                  <a:pt x="161782" y="122634"/>
                </a:moveTo>
                <a:lnTo>
                  <a:pt x="161782" y="128659"/>
                </a:lnTo>
                <a:lnTo>
                  <a:pt x="154936" y="128659"/>
                </a:lnTo>
                <a:lnTo>
                  <a:pt x="154936" y="122634"/>
                </a:lnTo>
                <a:close/>
                <a:moveTo>
                  <a:pt x="168926" y="122634"/>
                </a:moveTo>
                <a:lnTo>
                  <a:pt x="168926" y="128659"/>
                </a:lnTo>
                <a:lnTo>
                  <a:pt x="162675" y="128659"/>
                </a:lnTo>
                <a:lnTo>
                  <a:pt x="162675" y="122634"/>
                </a:lnTo>
                <a:close/>
                <a:moveTo>
                  <a:pt x="176665" y="122634"/>
                </a:moveTo>
                <a:lnTo>
                  <a:pt x="176665" y="128659"/>
                </a:lnTo>
                <a:lnTo>
                  <a:pt x="169819" y="128659"/>
                </a:lnTo>
                <a:lnTo>
                  <a:pt x="169819" y="122634"/>
                </a:lnTo>
                <a:close/>
                <a:moveTo>
                  <a:pt x="183809" y="122634"/>
                </a:moveTo>
                <a:lnTo>
                  <a:pt x="183809" y="128659"/>
                </a:lnTo>
                <a:lnTo>
                  <a:pt x="177558" y="128659"/>
                </a:lnTo>
                <a:lnTo>
                  <a:pt x="177558" y="122634"/>
                </a:lnTo>
                <a:close/>
                <a:moveTo>
                  <a:pt x="191548" y="122634"/>
                </a:moveTo>
                <a:lnTo>
                  <a:pt x="191548" y="128659"/>
                </a:lnTo>
                <a:lnTo>
                  <a:pt x="184702" y="128659"/>
                </a:lnTo>
                <a:lnTo>
                  <a:pt x="184702" y="122634"/>
                </a:lnTo>
                <a:close/>
                <a:moveTo>
                  <a:pt x="198692" y="122634"/>
                </a:moveTo>
                <a:lnTo>
                  <a:pt x="198692" y="128659"/>
                </a:lnTo>
                <a:lnTo>
                  <a:pt x="192441" y="128659"/>
                </a:lnTo>
                <a:lnTo>
                  <a:pt x="192441" y="122634"/>
                </a:lnTo>
                <a:close/>
                <a:moveTo>
                  <a:pt x="206431" y="122634"/>
                </a:moveTo>
                <a:lnTo>
                  <a:pt x="206431" y="128659"/>
                </a:lnTo>
                <a:lnTo>
                  <a:pt x="199584" y="128659"/>
                </a:lnTo>
                <a:lnTo>
                  <a:pt x="199584" y="122634"/>
                </a:lnTo>
                <a:close/>
                <a:moveTo>
                  <a:pt x="213574" y="122634"/>
                </a:moveTo>
                <a:lnTo>
                  <a:pt x="213574" y="128659"/>
                </a:lnTo>
                <a:lnTo>
                  <a:pt x="207324" y="128659"/>
                </a:lnTo>
                <a:lnTo>
                  <a:pt x="207324" y="122634"/>
                </a:lnTo>
                <a:close/>
                <a:moveTo>
                  <a:pt x="221313" y="122634"/>
                </a:moveTo>
                <a:lnTo>
                  <a:pt x="221313" y="128659"/>
                </a:lnTo>
                <a:lnTo>
                  <a:pt x="214467" y="128659"/>
                </a:lnTo>
                <a:lnTo>
                  <a:pt x="214467" y="122634"/>
                </a:lnTo>
                <a:close/>
                <a:moveTo>
                  <a:pt x="228457" y="122634"/>
                </a:moveTo>
                <a:lnTo>
                  <a:pt x="228457" y="128659"/>
                </a:lnTo>
                <a:lnTo>
                  <a:pt x="222206" y="128659"/>
                </a:lnTo>
                <a:lnTo>
                  <a:pt x="222206" y="122634"/>
                </a:lnTo>
                <a:close/>
                <a:moveTo>
                  <a:pt x="236196" y="122634"/>
                </a:moveTo>
                <a:lnTo>
                  <a:pt x="236196" y="128659"/>
                </a:lnTo>
                <a:lnTo>
                  <a:pt x="229350" y="128659"/>
                </a:lnTo>
                <a:lnTo>
                  <a:pt x="229350" y="122634"/>
                </a:lnTo>
                <a:close/>
                <a:moveTo>
                  <a:pt x="243340" y="122634"/>
                </a:moveTo>
                <a:lnTo>
                  <a:pt x="243340" y="128659"/>
                </a:lnTo>
                <a:lnTo>
                  <a:pt x="237089" y="128659"/>
                </a:lnTo>
                <a:lnTo>
                  <a:pt x="237089" y="122634"/>
                </a:lnTo>
                <a:close/>
                <a:moveTo>
                  <a:pt x="251079" y="122634"/>
                </a:moveTo>
                <a:lnTo>
                  <a:pt x="251079" y="128659"/>
                </a:lnTo>
                <a:lnTo>
                  <a:pt x="244233" y="128659"/>
                </a:lnTo>
                <a:lnTo>
                  <a:pt x="244233" y="122634"/>
                </a:lnTo>
                <a:close/>
                <a:moveTo>
                  <a:pt x="258223" y="122634"/>
                </a:moveTo>
                <a:lnTo>
                  <a:pt x="258223" y="128659"/>
                </a:lnTo>
                <a:lnTo>
                  <a:pt x="251972" y="128659"/>
                </a:lnTo>
                <a:lnTo>
                  <a:pt x="251972" y="122634"/>
                </a:lnTo>
                <a:close/>
                <a:moveTo>
                  <a:pt x="265962" y="122634"/>
                </a:moveTo>
                <a:lnTo>
                  <a:pt x="265962" y="128659"/>
                </a:lnTo>
                <a:lnTo>
                  <a:pt x="259116" y="128659"/>
                </a:lnTo>
                <a:lnTo>
                  <a:pt x="259116" y="122634"/>
                </a:lnTo>
                <a:close/>
                <a:moveTo>
                  <a:pt x="273106" y="122634"/>
                </a:moveTo>
                <a:lnTo>
                  <a:pt x="273106" y="128659"/>
                </a:lnTo>
                <a:lnTo>
                  <a:pt x="266855" y="128659"/>
                </a:lnTo>
                <a:lnTo>
                  <a:pt x="266855" y="122634"/>
                </a:lnTo>
                <a:close/>
                <a:moveTo>
                  <a:pt x="280845" y="122634"/>
                </a:moveTo>
                <a:lnTo>
                  <a:pt x="280845" y="128659"/>
                </a:lnTo>
                <a:lnTo>
                  <a:pt x="273999" y="128659"/>
                </a:lnTo>
                <a:lnTo>
                  <a:pt x="273999" y="122634"/>
                </a:lnTo>
                <a:close/>
                <a:moveTo>
                  <a:pt x="12954" y="129552"/>
                </a:moveTo>
                <a:lnTo>
                  <a:pt x="12954" y="135588"/>
                </a:lnTo>
                <a:lnTo>
                  <a:pt x="6108" y="135588"/>
                </a:lnTo>
                <a:lnTo>
                  <a:pt x="6108" y="129552"/>
                </a:lnTo>
                <a:close/>
                <a:moveTo>
                  <a:pt x="20098" y="129552"/>
                </a:moveTo>
                <a:lnTo>
                  <a:pt x="20098" y="135588"/>
                </a:lnTo>
                <a:lnTo>
                  <a:pt x="13847" y="135588"/>
                </a:lnTo>
                <a:lnTo>
                  <a:pt x="13847" y="129552"/>
                </a:lnTo>
                <a:close/>
                <a:moveTo>
                  <a:pt x="27837" y="129552"/>
                </a:moveTo>
                <a:lnTo>
                  <a:pt x="27837" y="135588"/>
                </a:lnTo>
                <a:lnTo>
                  <a:pt x="20991" y="135588"/>
                </a:lnTo>
                <a:lnTo>
                  <a:pt x="20991" y="129552"/>
                </a:lnTo>
                <a:close/>
                <a:moveTo>
                  <a:pt x="34981" y="129552"/>
                </a:moveTo>
                <a:lnTo>
                  <a:pt x="34981" y="135588"/>
                </a:lnTo>
                <a:lnTo>
                  <a:pt x="28730" y="135588"/>
                </a:lnTo>
                <a:lnTo>
                  <a:pt x="28730" y="129552"/>
                </a:lnTo>
                <a:close/>
                <a:moveTo>
                  <a:pt x="42720" y="129552"/>
                </a:moveTo>
                <a:lnTo>
                  <a:pt x="42720" y="135588"/>
                </a:lnTo>
                <a:lnTo>
                  <a:pt x="35874" y="135588"/>
                </a:lnTo>
                <a:lnTo>
                  <a:pt x="35874" y="129552"/>
                </a:lnTo>
                <a:close/>
                <a:moveTo>
                  <a:pt x="49863" y="129552"/>
                </a:moveTo>
                <a:lnTo>
                  <a:pt x="49863" y="135588"/>
                </a:lnTo>
                <a:lnTo>
                  <a:pt x="43613" y="135588"/>
                </a:lnTo>
                <a:lnTo>
                  <a:pt x="43613" y="129552"/>
                </a:lnTo>
                <a:close/>
                <a:moveTo>
                  <a:pt x="57602" y="129552"/>
                </a:moveTo>
                <a:lnTo>
                  <a:pt x="57602" y="135588"/>
                </a:lnTo>
                <a:lnTo>
                  <a:pt x="50756" y="135588"/>
                </a:lnTo>
                <a:lnTo>
                  <a:pt x="50756" y="129552"/>
                </a:lnTo>
                <a:close/>
                <a:moveTo>
                  <a:pt x="64746" y="129552"/>
                </a:moveTo>
                <a:lnTo>
                  <a:pt x="64746" y="135588"/>
                </a:lnTo>
                <a:lnTo>
                  <a:pt x="58495" y="135588"/>
                </a:lnTo>
                <a:lnTo>
                  <a:pt x="58495" y="129552"/>
                </a:lnTo>
                <a:close/>
                <a:moveTo>
                  <a:pt x="72485" y="129552"/>
                </a:moveTo>
                <a:lnTo>
                  <a:pt x="72485" y="135588"/>
                </a:lnTo>
                <a:lnTo>
                  <a:pt x="65639" y="135588"/>
                </a:lnTo>
                <a:lnTo>
                  <a:pt x="65639" y="129552"/>
                </a:lnTo>
                <a:close/>
                <a:moveTo>
                  <a:pt x="79629" y="129552"/>
                </a:moveTo>
                <a:lnTo>
                  <a:pt x="79629" y="135588"/>
                </a:lnTo>
                <a:lnTo>
                  <a:pt x="73378" y="135588"/>
                </a:lnTo>
                <a:lnTo>
                  <a:pt x="73378" y="129552"/>
                </a:lnTo>
                <a:close/>
                <a:moveTo>
                  <a:pt x="87368" y="129552"/>
                </a:moveTo>
                <a:lnTo>
                  <a:pt x="87368" y="135588"/>
                </a:lnTo>
                <a:lnTo>
                  <a:pt x="80522" y="135588"/>
                </a:lnTo>
                <a:lnTo>
                  <a:pt x="80522" y="129552"/>
                </a:lnTo>
                <a:close/>
                <a:moveTo>
                  <a:pt x="94512" y="129552"/>
                </a:moveTo>
                <a:lnTo>
                  <a:pt x="94512" y="135588"/>
                </a:lnTo>
                <a:lnTo>
                  <a:pt x="88261" y="135588"/>
                </a:lnTo>
                <a:lnTo>
                  <a:pt x="88261" y="129552"/>
                </a:lnTo>
                <a:close/>
                <a:moveTo>
                  <a:pt x="102251" y="129552"/>
                </a:moveTo>
                <a:lnTo>
                  <a:pt x="102251" y="135588"/>
                </a:lnTo>
                <a:lnTo>
                  <a:pt x="95405" y="135588"/>
                </a:lnTo>
                <a:lnTo>
                  <a:pt x="95405" y="129552"/>
                </a:lnTo>
                <a:close/>
                <a:moveTo>
                  <a:pt x="109395" y="129552"/>
                </a:moveTo>
                <a:lnTo>
                  <a:pt x="109395" y="135588"/>
                </a:lnTo>
                <a:lnTo>
                  <a:pt x="103144" y="135588"/>
                </a:lnTo>
                <a:lnTo>
                  <a:pt x="103144" y="129552"/>
                </a:lnTo>
                <a:close/>
                <a:moveTo>
                  <a:pt x="117134" y="129552"/>
                </a:moveTo>
                <a:lnTo>
                  <a:pt x="117134" y="135588"/>
                </a:lnTo>
                <a:lnTo>
                  <a:pt x="110288" y="135588"/>
                </a:lnTo>
                <a:lnTo>
                  <a:pt x="110288" y="129552"/>
                </a:lnTo>
                <a:close/>
                <a:moveTo>
                  <a:pt x="124277" y="129552"/>
                </a:moveTo>
                <a:lnTo>
                  <a:pt x="124277" y="135588"/>
                </a:lnTo>
                <a:lnTo>
                  <a:pt x="118027" y="135588"/>
                </a:lnTo>
                <a:lnTo>
                  <a:pt x="118027" y="129552"/>
                </a:lnTo>
                <a:close/>
                <a:moveTo>
                  <a:pt x="132017" y="129552"/>
                </a:moveTo>
                <a:lnTo>
                  <a:pt x="132017" y="135588"/>
                </a:lnTo>
                <a:lnTo>
                  <a:pt x="125170" y="135588"/>
                </a:lnTo>
                <a:lnTo>
                  <a:pt x="125170" y="129552"/>
                </a:lnTo>
                <a:close/>
                <a:moveTo>
                  <a:pt x="139160" y="129552"/>
                </a:moveTo>
                <a:lnTo>
                  <a:pt x="139160" y="135588"/>
                </a:lnTo>
                <a:lnTo>
                  <a:pt x="132909" y="135588"/>
                </a:lnTo>
                <a:lnTo>
                  <a:pt x="132909" y="129552"/>
                </a:lnTo>
                <a:close/>
                <a:moveTo>
                  <a:pt x="146899" y="129552"/>
                </a:moveTo>
                <a:lnTo>
                  <a:pt x="146899" y="135588"/>
                </a:lnTo>
                <a:lnTo>
                  <a:pt x="140053" y="135588"/>
                </a:lnTo>
                <a:lnTo>
                  <a:pt x="140053" y="129552"/>
                </a:lnTo>
                <a:close/>
                <a:moveTo>
                  <a:pt x="154043" y="129552"/>
                </a:moveTo>
                <a:lnTo>
                  <a:pt x="154043" y="135588"/>
                </a:lnTo>
                <a:lnTo>
                  <a:pt x="147792" y="135588"/>
                </a:lnTo>
                <a:lnTo>
                  <a:pt x="147792" y="129552"/>
                </a:lnTo>
                <a:close/>
                <a:moveTo>
                  <a:pt x="161782" y="129552"/>
                </a:moveTo>
                <a:lnTo>
                  <a:pt x="161782" y="135588"/>
                </a:lnTo>
                <a:lnTo>
                  <a:pt x="154936" y="135588"/>
                </a:lnTo>
                <a:lnTo>
                  <a:pt x="154936" y="129552"/>
                </a:lnTo>
                <a:close/>
                <a:moveTo>
                  <a:pt x="168926" y="129552"/>
                </a:moveTo>
                <a:lnTo>
                  <a:pt x="168926" y="135588"/>
                </a:lnTo>
                <a:lnTo>
                  <a:pt x="162675" y="135588"/>
                </a:lnTo>
                <a:lnTo>
                  <a:pt x="162675" y="129552"/>
                </a:lnTo>
                <a:close/>
                <a:moveTo>
                  <a:pt x="176665" y="129552"/>
                </a:moveTo>
                <a:lnTo>
                  <a:pt x="176665" y="135588"/>
                </a:lnTo>
                <a:lnTo>
                  <a:pt x="169819" y="135588"/>
                </a:lnTo>
                <a:lnTo>
                  <a:pt x="169819" y="129552"/>
                </a:lnTo>
                <a:close/>
                <a:moveTo>
                  <a:pt x="183809" y="129552"/>
                </a:moveTo>
                <a:lnTo>
                  <a:pt x="183809" y="135588"/>
                </a:lnTo>
                <a:lnTo>
                  <a:pt x="177558" y="135588"/>
                </a:lnTo>
                <a:lnTo>
                  <a:pt x="177558" y="129552"/>
                </a:lnTo>
                <a:close/>
                <a:moveTo>
                  <a:pt x="191548" y="129552"/>
                </a:moveTo>
                <a:lnTo>
                  <a:pt x="191548" y="135588"/>
                </a:lnTo>
                <a:lnTo>
                  <a:pt x="184702" y="135588"/>
                </a:lnTo>
                <a:lnTo>
                  <a:pt x="184702" y="129552"/>
                </a:lnTo>
                <a:close/>
                <a:moveTo>
                  <a:pt x="198692" y="129552"/>
                </a:moveTo>
                <a:lnTo>
                  <a:pt x="198692" y="135588"/>
                </a:lnTo>
                <a:lnTo>
                  <a:pt x="192441" y="135588"/>
                </a:lnTo>
                <a:lnTo>
                  <a:pt x="192441" y="129552"/>
                </a:lnTo>
                <a:close/>
                <a:moveTo>
                  <a:pt x="206431" y="129552"/>
                </a:moveTo>
                <a:lnTo>
                  <a:pt x="206431" y="135588"/>
                </a:lnTo>
                <a:lnTo>
                  <a:pt x="199584" y="135588"/>
                </a:lnTo>
                <a:lnTo>
                  <a:pt x="199584" y="129552"/>
                </a:lnTo>
                <a:close/>
                <a:moveTo>
                  <a:pt x="213574" y="129552"/>
                </a:moveTo>
                <a:lnTo>
                  <a:pt x="213574" y="135588"/>
                </a:lnTo>
                <a:lnTo>
                  <a:pt x="207324" y="135588"/>
                </a:lnTo>
                <a:lnTo>
                  <a:pt x="207324" y="129552"/>
                </a:lnTo>
                <a:close/>
                <a:moveTo>
                  <a:pt x="221313" y="129552"/>
                </a:moveTo>
                <a:lnTo>
                  <a:pt x="221313" y="135588"/>
                </a:lnTo>
                <a:lnTo>
                  <a:pt x="214467" y="135588"/>
                </a:lnTo>
                <a:lnTo>
                  <a:pt x="214467" y="129552"/>
                </a:lnTo>
                <a:close/>
                <a:moveTo>
                  <a:pt x="228457" y="129552"/>
                </a:moveTo>
                <a:lnTo>
                  <a:pt x="228457" y="135588"/>
                </a:lnTo>
                <a:lnTo>
                  <a:pt x="222206" y="135588"/>
                </a:lnTo>
                <a:lnTo>
                  <a:pt x="222206" y="129552"/>
                </a:lnTo>
                <a:close/>
                <a:moveTo>
                  <a:pt x="236196" y="129552"/>
                </a:moveTo>
                <a:lnTo>
                  <a:pt x="236196" y="135588"/>
                </a:lnTo>
                <a:lnTo>
                  <a:pt x="229350" y="135588"/>
                </a:lnTo>
                <a:lnTo>
                  <a:pt x="229350" y="129552"/>
                </a:lnTo>
                <a:close/>
                <a:moveTo>
                  <a:pt x="243340" y="129552"/>
                </a:moveTo>
                <a:lnTo>
                  <a:pt x="243340" y="135588"/>
                </a:lnTo>
                <a:lnTo>
                  <a:pt x="237089" y="135588"/>
                </a:lnTo>
                <a:lnTo>
                  <a:pt x="237089" y="129552"/>
                </a:lnTo>
                <a:close/>
                <a:moveTo>
                  <a:pt x="251079" y="129552"/>
                </a:moveTo>
                <a:lnTo>
                  <a:pt x="251079" y="135588"/>
                </a:lnTo>
                <a:lnTo>
                  <a:pt x="244233" y="135588"/>
                </a:lnTo>
                <a:lnTo>
                  <a:pt x="244233" y="129552"/>
                </a:lnTo>
                <a:close/>
                <a:moveTo>
                  <a:pt x="258223" y="129552"/>
                </a:moveTo>
                <a:lnTo>
                  <a:pt x="258223" y="135588"/>
                </a:lnTo>
                <a:lnTo>
                  <a:pt x="251972" y="135588"/>
                </a:lnTo>
                <a:lnTo>
                  <a:pt x="251972" y="129552"/>
                </a:lnTo>
                <a:close/>
                <a:moveTo>
                  <a:pt x="265962" y="129552"/>
                </a:moveTo>
                <a:lnTo>
                  <a:pt x="265962" y="135588"/>
                </a:lnTo>
                <a:lnTo>
                  <a:pt x="259116" y="135588"/>
                </a:lnTo>
                <a:lnTo>
                  <a:pt x="259116" y="129552"/>
                </a:lnTo>
                <a:close/>
                <a:moveTo>
                  <a:pt x="273106" y="129552"/>
                </a:moveTo>
                <a:lnTo>
                  <a:pt x="273106" y="135588"/>
                </a:lnTo>
                <a:lnTo>
                  <a:pt x="266855" y="135588"/>
                </a:lnTo>
                <a:lnTo>
                  <a:pt x="266855" y="129552"/>
                </a:lnTo>
                <a:close/>
                <a:moveTo>
                  <a:pt x="280845" y="129552"/>
                </a:moveTo>
                <a:lnTo>
                  <a:pt x="280845" y="135588"/>
                </a:lnTo>
                <a:lnTo>
                  <a:pt x="273999" y="135588"/>
                </a:lnTo>
                <a:lnTo>
                  <a:pt x="273999" y="129552"/>
                </a:lnTo>
                <a:close/>
                <a:moveTo>
                  <a:pt x="12954" y="136481"/>
                </a:moveTo>
                <a:lnTo>
                  <a:pt x="12954" y="142506"/>
                </a:lnTo>
                <a:lnTo>
                  <a:pt x="6108" y="142506"/>
                </a:lnTo>
                <a:lnTo>
                  <a:pt x="6108" y="136481"/>
                </a:lnTo>
                <a:close/>
                <a:moveTo>
                  <a:pt x="20098" y="136481"/>
                </a:moveTo>
                <a:lnTo>
                  <a:pt x="20098" y="142506"/>
                </a:lnTo>
                <a:lnTo>
                  <a:pt x="13847" y="142506"/>
                </a:lnTo>
                <a:lnTo>
                  <a:pt x="13847" y="136481"/>
                </a:lnTo>
                <a:close/>
                <a:moveTo>
                  <a:pt x="27837" y="136481"/>
                </a:moveTo>
                <a:lnTo>
                  <a:pt x="27837" y="142506"/>
                </a:lnTo>
                <a:lnTo>
                  <a:pt x="20991" y="142506"/>
                </a:lnTo>
                <a:lnTo>
                  <a:pt x="20991" y="136481"/>
                </a:lnTo>
                <a:close/>
                <a:moveTo>
                  <a:pt x="34981" y="136481"/>
                </a:moveTo>
                <a:lnTo>
                  <a:pt x="34981" y="142506"/>
                </a:lnTo>
                <a:lnTo>
                  <a:pt x="28730" y="142506"/>
                </a:lnTo>
                <a:lnTo>
                  <a:pt x="28730" y="136481"/>
                </a:lnTo>
                <a:close/>
                <a:moveTo>
                  <a:pt x="42720" y="136481"/>
                </a:moveTo>
                <a:lnTo>
                  <a:pt x="42720" y="142506"/>
                </a:lnTo>
                <a:lnTo>
                  <a:pt x="35874" y="142506"/>
                </a:lnTo>
                <a:lnTo>
                  <a:pt x="35874" y="136481"/>
                </a:lnTo>
                <a:close/>
                <a:moveTo>
                  <a:pt x="49863" y="136481"/>
                </a:moveTo>
                <a:lnTo>
                  <a:pt x="49863" y="142506"/>
                </a:lnTo>
                <a:lnTo>
                  <a:pt x="43613" y="142506"/>
                </a:lnTo>
                <a:lnTo>
                  <a:pt x="43613" y="136481"/>
                </a:lnTo>
                <a:close/>
                <a:moveTo>
                  <a:pt x="57602" y="136481"/>
                </a:moveTo>
                <a:lnTo>
                  <a:pt x="57602" y="142506"/>
                </a:lnTo>
                <a:lnTo>
                  <a:pt x="50756" y="142506"/>
                </a:lnTo>
                <a:lnTo>
                  <a:pt x="50756" y="136481"/>
                </a:lnTo>
                <a:close/>
                <a:moveTo>
                  <a:pt x="64746" y="136481"/>
                </a:moveTo>
                <a:lnTo>
                  <a:pt x="64746" y="142506"/>
                </a:lnTo>
                <a:lnTo>
                  <a:pt x="58495" y="142506"/>
                </a:lnTo>
                <a:lnTo>
                  <a:pt x="58495" y="136481"/>
                </a:lnTo>
                <a:close/>
                <a:moveTo>
                  <a:pt x="72485" y="136481"/>
                </a:moveTo>
                <a:lnTo>
                  <a:pt x="72485" y="142506"/>
                </a:lnTo>
                <a:lnTo>
                  <a:pt x="65639" y="142506"/>
                </a:lnTo>
                <a:lnTo>
                  <a:pt x="65639" y="136481"/>
                </a:lnTo>
                <a:close/>
                <a:moveTo>
                  <a:pt x="79629" y="136481"/>
                </a:moveTo>
                <a:lnTo>
                  <a:pt x="79629" y="142506"/>
                </a:lnTo>
                <a:lnTo>
                  <a:pt x="73378" y="142506"/>
                </a:lnTo>
                <a:lnTo>
                  <a:pt x="73378" y="136481"/>
                </a:lnTo>
                <a:close/>
                <a:moveTo>
                  <a:pt x="87368" y="136481"/>
                </a:moveTo>
                <a:lnTo>
                  <a:pt x="87368" y="142506"/>
                </a:lnTo>
                <a:lnTo>
                  <a:pt x="80522" y="142506"/>
                </a:lnTo>
                <a:lnTo>
                  <a:pt x="80522" y="136481"/>
                </a:lnTo>
                <a:close/>
                <a:moveTo>
                  <a:pt x="94512" y="136481"/>
                </a:moveTo>
                <a:lnTo>
                  <a:pt x="94512" y="142506"/>
                </a:lnTo>
                <a:lnTo>
                  <a:pt x="88261" y="142506"/>
                </a:lnTo>
                <a:lnTo>
                  <a:pt x="88261" y="136481"/>
                </a:lnTo>
                <a:close/>
                <a:moveTo>
                  <a:pt x="102251" y="136481"/>
                </a:moveTo>
                <a:lnTo>
                  <a:pt x="102251" y="142506"/>
                </a:lnTo>
                <a:lnTo>
                  <a:pt x="95405" y="142506"/>
                </a:lnTo>
                <a:lnTo>
                  <a:pt x="95405" y="136481"/>
                </a:lnTo>
                <a:close/>
                <a:moveTo>
                  <a:pt x="109395" y="136481"/>
                </a:moveTo>
                <a:lnTo>
                  <a:pt x="109395" y="142506"/>
                </a:lnTo>
                <a:lnTo>
                  <a:pt x="103144" y="142506"/>
                </a:lnTo>
                <a:lnTo>
                  <a:pt x="103144" y="136481"/>
                </a:lnTo>
                <a:close/>
                <a:moveTo>
                  <a:pt x="117134" y="136481"/>
                </a:moveTo>
                <a:lnTo>
                  <a:pt x="117134" y="142506"/>
                </a:lnTo>
                <a:lnTo>
                  <a:pt x="110288" y="142506"/>
                </a:lnTo>
                <a:lnTo>
                  <a:pt x="110288" y="136481"/>
                </a:lnTo>
                <a:close/>
                <a:moveTo>
                  <a:pt x="124277" y="136481"/>
                </a:moveTo>
                <a:lnTo>
                  <a:pt x="124277" y="142506"/>
                </a:lnTo>
                <a:lnTo>
                  <a:pt x="118027" y="142506"/>
                </a:lnTo>
                <a:lnTo>
                  <a:pt x="118027" y="136481"/>
                </a:lnTo>
                <a:close/>
                <a:moveTo>
                  <a:pt x="132017" y="136481"/>
                </a:moveTo>
                <a:lnTo>
                  <a:pt x="132017" y="142506"/>
                </a:lnTo>
                <a:lnTo>
                  <a:pt x="125170" y="142506"/>
                </a:lnTo>
                <a:lnTo>
                  <a:pt x="125170" y="136481"/>
                </a:lnTo>
                <a:close/>
                <a:moveTo>
                  <a:pt x="139160" y="136481"/>
                </a:moveTo>
                <a:lnTo>
                  <a:pt x="139160" y="142506"/>
                </a:lnTo>
                <a:lnTo>
                  <a:pt x="132909" y="142506"/>
                </a:lnTo>
                <a:lnTo>
                  <a:pt x="132909" y="136481"/>
                </a:lnTo>
                <a:close/>
                <a:moveTo>
                  <a:pt x="146899" y="136481"/>
                </a:moveTo>
                <a:lnTo>
                  <a:pt x="146899" y="142506"/>
                </a:lnTo>
                <a:lnTo>
                  <a:pt x="140053" y="142506"/>
                </a:lnTo>
                <a:lnTo>
                  <a:pt x="140053" y="136481"/>
                </a:lnTo>
                <a:close/>
                <a:moveTo>
                  <a:pt x="154043" y="136481"/>
                </a:moveTo>
                <a:lnTo>
                  <a:pt x="154043" y="142506"/>
                </a:lnTo>
                <a:lnTo>
                  <a:pt x="147792" y="142506"/>
                </a:lnTo>
                <a:lnTo>
                  <a:pt x="147792" y="136481"/>
                </a:lnTo>
                <a:close/>
                <a:moveTo>
                  <a:pt x="161782" y="136481"/>
                </a:moveTo>
                <a:lnTo>
                  <a:pt x="161782" y="142506"/>
                </a:lnTo>
                <a:lnTo>
                  <a:pt x="154936" y="142506"/>
                </a:lnTo>
                <a:lnTo>
                  <a:pt x="154936" y="136481"/>
                </a:lnTo>
                <a:close/>
                <a:moveTo>
                  <a:pt x="168926" y="136481"/>
                </a:moveTo>
                <a:lnTo>
                  <a:pt x="168926" y="142506"/>
                </a:lnTo>
                <a:lnTo>
                  <a:pt x="162675" y="142506"/>
                </a:lnTo>
                <a:lnTo>
                  <a:pt x="162675" y="136481"/>
                </a:lnTo>
                <a:close/>
                <a:moveTo>
                  <a:pt x="176665" y="136481"/>
                </a:moveTo>
                <a:lnTo>
                  <a:pt x="176665" y="142506"/>
                </a:lnTo>
                <a:lnTo>
                  <a:pt x="169819" y="142506"/>
                </a:lnTo>
                <a:lnTo>
                  <a:pt x="169819" y="136481"/>
                </a:lnTo>
                <a:close/>
                <a:moveTo>
                  <a:pt x="183809" y="136481"/>
                </a:moveTo>
                <a:lnTo>
                  <a:pt x="183809" y="142506"/>
                </a:lnTo>
                <a:lnTo>
                  <a:pt x="177558" y="142506"/>
                </a:lnTo>
                <a:lnTo>
                  <a:pt x="177558" y="136481"/>
                </a:lnTo>
                <a:close/>
                <a:moveTo>
                  <a:pt x="191548" y="136481"/>
                </a:moveTo>
                <a:lnTo>
                  <a:pt x="191548" y="142506"/>
                </a:lnTo>
                <a:lnTo>
                  <a:pt x="184702" y="142506"/>
                </a:lnTo>
                <a:lnTo>
                  <a:pt x="184702" y="136481"/>
                </a:lnTo>
                <a:close/>
                <a:moveTo>
                  <a:pt x="198692" y="136481"/>
                </a:moveTo>
                <a:lnTo>
                  <a:pt x="198692" y="142506"/>
                </a:lnTo>
                <a:lnTo>
                  <a:pt x="192441" y="142506"/>
                </a:lnTo>
                <a:lnTo>
                  <a:pt x="192441" y="136481"/>
                </a:lnTo>
                <a:close/>
                <a:moveTo>
                  <a:pt x="206431" y="136481"/>
                </a:moveTo>
                <a:lnTo>
                  <a:pt x="206431" y="142506"/>
                </a:lnTo>
                <a:lnTo>
                  <a:pt x="199584" y="142506"/>
                </a:lnTo>
                <a:lnTo>
                  <a:pt x="199584" y="136481"/>
                </a:lnTo>
                <a:close/>
                <a:moveTo>
                  <a:pt x="213574" y="136481"/>
                </a:moveTo>
                <a:lnTo>
                  <a:pt x="213574" y="142506"/>
                </a:lnTo>
                <a:lnTo>
                  <a:pt x="207324" y="142506"/>
                </a:lnTo>
                <a:lnTo>
                  <a:pt x="207324" y="136481"/>
                </a:lnTo>
                <a:close/>
                <a:moveTo>
                  <a:pt x="221313" y="136481"/>
                </a:moveTo>
                <a:lnTo>
                  <a:pt x="221313" y="142506"/>
                </a:lnTo>
                <a:lnTo>
                  <a:pt x="214467" y="142506"/>
                </a:lnTo>
                <a:lnTo>
                  <a:pt x="214467" y="136481"/>
                </a:lnTo>
                <a:close/>
                <a:moveTo>
                  <a:pt x="228457" y="136481"/>
                </a:moveTo>
                <a:lnTo>
                  <a:pt x="228457" y="142506"/>
                </a:lnTo>
                <a:lnTo>
                  <a:pt x="222206" y="142506"/>
                </a:lnTo>
                <a:lnTo>
                  <a:pt x="222206" y="136481"/>
                </a:lnTo>
                <a:close/>
                <a:moveTo>
                  <a:pt x="236196" y="136481"/>
                </a:moveTo>
                <a:lnTo>
                  <a:pt x="236196" y="142506"/>
                </a:lnTo>
                <a:lnTo>
                  <a:pt x="229350" y="142506"/>
                </a:lnTo>
                <a:lnTo>
                  <a:pt x="229350" y="136481"/>
                </a:lnTo>
                <a:close/>
                <a:moveTo>
                  <a:pt x="243340" y="136481"/>
                </a:moveTo>
                <a:lnTo>
                  <a:pt x="243340" y="142506"/>
                </a:lnTo>
                <a:lnTo>
                  <a:pt x="237089" y="142506"/>
                </a:lnTo>
                <a:lnTo>
                  <a:pt x="237089" y="136481"/>
                </a:lnTo>
                <a:close/>
                <a:moveTo>
                  <a:pt x="251079" y="136481"/>
                </a:moveTo>
                <a:lnTo>
                  <a:pt x="251079" y="142506"/>
                </a:lnTo>
                <a:lnTo>
                  <a:pt x="244233" y="142506"/>
                </a:lnTo>
                <a:lnTo>
                  <a:pt x="244233" y="136481"/>
                </a:lnTo>
                <a:close/>
                <a:moveTo>
                  <a:pt x="258223" y="136481"/>
                </a:moveTo>
                <a:lnTo>
                  <a:pt x="258223" y="142506"/>
                </a:lnTo>
                <a:lnTo>
                  <a:pt x="251972" y="142506"/>
                </a:lnTo>
                <a:lnTo>
                  <a:pt x="251972" y="136481"/>
                </a:lnTo>
                <a:close/>
                <a:moveTo>
                  <a:pt x="265962" y="136481"/>
                </a:moveTo>
                <a:lnTo>
                  <a:pt x="265962" y="142506"/>
                </a:lnTo>
                <a:lnTo>
                  <a:pt x="259116" y="142506"/>
                </a:lnTo>
                <a:lnTo>
                  <a:pt x="259116" y="136481"/>
                </a:lnTo>
                <a:close/>
                <a:moveTo>
                  <a:pt x="273106" y="136481"/>
                </a:moveTo>
                <a:lnTo>
                  <a:pt x="273106" y="142506"/>
                </a:lnTo>
                <a:lnTo>
                  <a:pt x="266855" y="142506"/>
                </a:lnTo>
                <a:lnTo>
                  <a:pt x="266855" y="136481"/>
                </a:lnTo>
                <a:close/>
                <a:moveTo>
                  <a:pt x="280845" y="136481"/>
                </a:moveTo>
                <a:lnTo>
                  <a:pt x="280845" y="142506"/>
                </a:lnTo>
                <a:lnTo>
                  <a:pt x="273999" y="142506"/>
                </a:lnTo>
                <a:lnTo>
                  <a:pt x="273999" y="136481"/>
                </a:lnTo>
                <a:close/>
                <a:moveTo>
                  <a:pt x="12954" y="143399"/>
                </a:moveTo>
                <a:lnTo>
                  <a:pt x="12954" y="149423"/>
                </a:lnTo>
                <a:lnTo>
                  <a:pt x="6108" y="149423"/>
                </a:lnTo>
                <a:lnTo>
                  <a:pt x="6108" y="143399"/>
                </a:lnTo>
                <a:close/>
                <a:moveTo>
                  <a:pt x="20098" y="143399"/>
                </a:moveTo>
                <a:lnTo>
                  <a:pt x="20098" y="149423"/>
                </a:lnTo>
                <a:lnTo>
                  <a:pt x="13847" y="149423"/>
                </a:lnTo>
                <a:lnTo>
                  <a:pt x="13847" y="143399"/>
                </a:lnTo>
                <a:close/>
                <a:moveTo>
                  <a:pt x="27837" y="143399"/>
                </a:moveTo>
                <a:lnTo>
                  <a:pt x="27837" y="149423"/>
                </a:lnTo>
                <a:lnTo>
                  <a:pt x="20991" y="149423"/>
                </a:lnTo>
                <a:lnTo>
                  <a:pt x="20991" y="143399"/>
                </a:lnTo>
                <a:close/>
                <a:moveTo>
                  <a:pt x="34981" y="143399"/>
                </a:moveTo>
                <a:lnTo>
                  <a:pt x="34981" y="149423"/>
                </a:lnTo>
                <a:lnTo>
                  <a:pt x="28730" y="149423"/>
                </a:lnTo>
                <a:lnTo>
                  <a:pt x="28730" y="143399"/>
                </a:lnTo>
                <a:close/>
                <a:moveTo>
                  <a:pt x="42720" y="143399"/>
                </a:moveTo>
                <a:lnTo>
                  <a:pt x="42720" y="149423"/>
                </a:lnTo>
                <a:lnTo>
                  <a:pt x="35874" y="149423"/>
                </a:lnTo>
                <a:lnTo>
                  <a:pt x="35874" y="143399"/>
                </a:lnTo>
                <a:close/>
                <a:moveTo>
                  <a:pt x="49863" y="143399"/>
                </a:moveTo>
                <a:lnTo>
                  <a:pt x="49863" y="149423"/>
                </a:lnTo>
                <a:lnTo>
                  <a:pt x="43613" y="149423"/>
                </a:lnTo>
                <a:lnTo>
                  <a:pt x="43613" y="143399"/>
                </a:lnTo>
                <a:close/>
                <a:moveTo>
                  <a:pt x="57602" y="143399"/>
                </a:moveTo>
                <a:lnTo>
                  <a:pt x="57602" y="149423"/>
                </a:lnTo>
                <a:lnTo>
                  <a:pt x="50756" y="149423"/>
                </a:lnTo>
                <a:lnTo>
                  <a:pt x="50756" y="143399"/>
                </a:lnTo>
                <a:close/>
                <a:moveTo>
                  <a:pt x="64746" y="143399"/>
                </a:moveTo>
                <a:lnTo>
                  <a:pt x="64746" y="149423"/>
                </a:lnTo>
                <a:lnTo>
                  <a:pt x="58495" y="149423"/>
                </a:lnTo>
                <a:lnTo>
                  <a:pt x="58495" y="143399"/>
                </a:lnTo>
                <a:close/>
                <a:moveTo>
                  <a:pt x="72485" y="143399"/>
                </a:moveTo>
                <a:lnTo>
                  <a:pt x="72485" y="149423"/>
                </a:lnTo>
                <a:lnTo>
                  <a:pt x="65639" y="149423"/>
                </a:lnTo>
                <a:lnTo>
                  <a:pt x="65639" y="143399"/>
                </a:lnTo>
                <a:close/>
                <a:moveTo>
                  <a:pt x="79629" y="143399"/>
                </a:moveTo>
                <a:lnTo>
                  <a:pt x="79629" y="149423"/>
                </a:lnTo>
                <a:lnTo>
                  <a:pt x="73378" y="149423"/>
                </a:lnTo>
                <a:lnTo>
                  <a:pt x="73378" y="143399"/>
                </a:lnTo>
                <a:close/>
                <a:moveTo>
                  <a:pt x="87368" y="143399"/>
                </a:moveTo>
                <a:lnTo>
                  <a:pt x="87368" y="149423"/>
                </a:lnTo>
                <a:lnTo>
                  <a:pt x="80522" y="149423"/>
                </a:lnTo>
                <a:lnTo>
                  <a:pt x="80522" y="143399"/>
                </a:lnTo>
                <a:close/>
                <a:moveTo>
                  <a:pt x="94512" y="143399"/>
                </a:moveTo>
                <a:lnTo>
                  <a:pt x="94512" y="149423"/>
                </a:lnTo>
                <a:lnTo>
                  <a:pt x="88261" y="149423"/>
                </a:lnTo>
                <a:lnTo>
                  <a:pt x="88261" y="143399"/>
                </a:lnTo>
                <a:close/>
                <a:moveTo>
                  <a:pt x="102251" y="143399"/>
                </a:moveTo>
                <a:lnTo>
                  <a:pt x="102251" y="149423"/>
                </a:lnTo>
                <a:lnTo>
                  <a:pt x="95405" y="149423"/>
                </a:lnTo>
                <a:lnTo>
                  <a:pt x="95405" y="143399"/>
                </a:lnTo>
                <a:close/>
                <a:moveTo>
                  <a:pt x="109395" y="143399"/>
                </a:moveTo>
                <a:lnTo>
                  <a:pt x="109395" y="149423"/>
                </a:lnTo>
                <a:lnTo>
                  <a:pt x="103144" y="149423"/>
                </a:lnTo>
                <a:lnTo>
                  <a:pt x="103144" y="143399"/>
                </a:lnTo>
                <a:close/>
                <a:moveTo>
                  <a:pt x="117134" y="143399"/>
                </a:moveTo>
                <a:lnTo>
                  <a:pt x="117134" y="149423"/>
                </a:lnTo>
                <a:lnTo>
                  <a:pt x="110288" y="149423"/>
                </a:lnTo>
                <a:lnTo>
                  <a:pt x="110288" y="143399"/>
                </a:lnTo>
                <a:close/>
                <a:moveTo>
                  <a:pt x="124277" y="143399"/>
                </a:moveTo>
                <a:lnTo>
                  <a:pt x="124277" y="149423"/>
                </a:lnTo>
                <a:lnTo>
                  <a:pt x="118027" y="149423"/>
                </a:lnTo>
                <a:lnTo>
                  <a:pt x="118027" y="143399"/>
                </a:lnTo>
                <a:close/>
                <a:moveTo>
                  <a:pt x="132017" y="143399"/>
                </a:moveTo>
                <a:lnTo>
                  <a:pt x="132017" y="149423"/>
                </a:lnTo>
                <a:lnTo>
                  <a:pt x="125170" y="149423"/>
                </a:lnTo>
                <a:lnTo>
                  <a:pt x="125170" y="143399"/>
                </a:lnTo>
                <a:close/>
                <a:moveTo>
                  <a:pt x="139160" y="143399"/>
                </a:moveTo>
                <a:lnTo>
                  <a:pt x="139160" y="149423"/>
                </a:lnTo>
                <a:lnTo>
                  <a:pt x="132909" y="149423"/>
                </a:lnTo>
                <a:lnTo>
                  <a:pt x="132909" y="143399"/>
                </a:lnTo>
                <a:close/>
                <a:moveTo>
                  <a:pt x="146899" y="143399"/>
                </a:moveTo>
                <a:lnTo>
                  <a:pt x="146899" y="149423"/>
                </a:lnTo>
                <a:lnTo>
                  <a:pt x="140053" y="149423"/>
                </a:lnTo>
                <a:lnTo>
                  <a:pt x="140053" y="143399"/>
                </a:lnTo>
                <a:close/>
                <a:moveTo>
                  <a:pt x="154043" y="143399"/>
                </a:moveTo>
                <a:lnTo>
                  <a:pt x="154043" y="149423"/>
                </a:lnTo>
                <a:lnTo>
                  <a:pt x="147792" y="149423"/>
                </a:lnTo>
                <a:lnTo>
                  <a:pt x="147792" y="143399"/>
                </a:lnTo>
                <a:close/>
                <a:moveTo>
                  <a:pt x="161782" y="143399"/>
                </a:moveTo>
                <a:lnTo>
                  <a:pt x="161782" y="149423"/>
                </a:lnTo>
                <a:lnTo>
                  <a:pt x="154936" y="149423"/>
                </a:lnTo>
                <a:lnTo>
                  <a:pt x="154936" y="143399"/>
                </a:lnTo>
                <a:close/>
                <a:moveTo>
                  <a:pt x="168926" y="143399"/>
                </a:moveTo>
                <a:lnTo>
                  <a:pt x="168926" y="149423"/>
                </a:lnTo>
                <a:lnTo>
                  <a:pt x="162675" y="149423"/>
                </a:lnTo>
                <a:lnTo>
                  <a:pt x="162675" y="143399"/>
                </a:lnTo>
                <a:close/>
                <a:moveTo>
                  <a:pt x="176665" y="143399"/>
                </a:moveTo>
                <a:lnTo>
                  <a:pt x="176665" y="149423"/>
                </a:lnTo>
                <a:lnTo>
                  <a:pt x="169819" y="149423"/>
                </a:lnTo>
                <a:lnTo>
                  <a:pt x="169819" y="143399"/>
                </a:lnTo>
                <a:close/>
                <a:moveTo>
                  <a:pt x="183809" y="143399"/>
                </a:moveTo>
                <a:lnTo>
                  <a:pt x="183809" y="149423"/>
                </a:lnTo>
                <a:lnTo>
                  <a:pt x="177558" y="149423"/>
                </a:lnTo>
                <a:lnTo>
                  <a:pt x="177558" y="143399"/>
                </a:lnTo>
                <a:close/>
                <a:moveTo>
                  <a:pt x="191548" y="143399"/>
                </a:moveTo>
                <a:lnTo>
                  <a:pt x="191548" y="149423"/>
                </a:lnTo>
                <a:lnTo>
                  <a:pt x="184702" y="149423"/>
                </a:lnTo>
                <a:lnTo>
                  <a:pt x="184702" y="143399"/>
                </a:lnTo>
                <a:close/>
                <a:moveTo>
                  <a:pt x="198692" y="143399"/>
                </a:moveTo>
                <a:lnTo>
                  <a:pt x="198692" y="149423"/>
                </a:lnTo>
                <a:lnTo>
                  <a:pt x="192441" y="149423"/>
                </a:lnTo>
                <a:lnTo>
                  <a:pt x="192441" y="143399"/>
                </a:lnTo>
                <a:close/>
                <a:moveTo>
                  <a:pt x="206431" y="143399"/>
                </a:moveTo>
                <a:lnTo>
                  <a:pt x="206431" y="149423"/>
                </a:lnTo>
                <a:lnTo>
                  <a:pt x="199584" y="149423"/>
                </a:lnTo>
                <a:lnTo>
                  <a:pt x="199584" y="143399"/>
                </a:lnTo>
                <a:close/>
                <a:moveTo>
                  <a:pt x="213574" y="143399"/>
                </a:moveTo>
                <a:lnTo>
                  <a:pt x="213574" y="149423"/>
                </a:lnTo>
                <a:lnTo>
                  <a:pt x="207324" y="149423"/>
                </a:lnTo>
                <a:lnTo>
                  <a:pt x="207324" y="143399"/>
                </a:lnTo>
                <a:close/>
                <a:moveTo>
                  <a:pt x="221313" y="143399"/>
                </a:moveTo>
                <a:lnTo>
                  <a:pt x="221313" y="149423"/>
                </a:lnTo>
                <a:lnTo>
                  <a:pt x="214467" y="149423"/>
                </a:lnTo>
                <a:lnTo>
                  <a:pt x="214467" y="143399"/>
                </a:lnTo>
                <a:close/>
                <a:moveTo>
                  <a:pt x="228457" y="143399"/>
                </a:moveTo>
                <a:lnTo>
                  <a:pt x="228457" y="149423"/>
                </a:lnTo>
                <a:lnTo>
                  <a:pt x="222206" y="149423"/>
                </a:lnTo>
                <a:lnTo>
                  <a:pt x="222206" y="143399"/>
                </a:lnTo>
                <a:close/>
                <a:moveTo>
                  <a:pt x="236196" y="143399"/>
                </a:moveTo>
                <a:lnTo>
                  <a:pt x="236196" y="149423"/>
                </a:lnTo>
                <a:lnTo>
                  <a:pt x="229350" y="149423"/>
                </a:lnTo>
                <a:lnTo>
                  <a:pt x="229350" y="143399"/>
                </a:lnTo>
                <a:close/>
                <a:moveTo>
                  <a:pt x="243340" y="143399"/>
                </a:moveTo>
                <a:lnTo>
                  <a:pt x="243340" y="149423"/>
                </a:lnTo>
                <a:lnTo>
                  <a:pt x="237089" y="149423"/>
                </a:lnTo>
                <a:lnTo>
                  <a:pt x="237089" y="143399"/>
                </a:lnTo>
                <a:close/>
                <a:moveTo>
                  <a:pt x="251079" y="143399"/>
                </a:moveTo>
                <a:lnTo>
                  <a:pt x="251079" y="149423"/>
                </a:lnTo>
                <a:lnTo>
                  <a:pt x="244233" y="149423"/>
                </a:lnTo>
                <a:lnTo>
                  <a:pt x="244233" y="143399"/>
                </a:lnTo>
                <a:close/>
                <a:moveTo>
                  <a:pt x="258223" y="143399"/>
                </a:moveTo>
                <a:lnTo>
                  <a:pt x="258223" y="149423"/>
                </a:lnTo>
                <a:lnTo>
                  <a:pt x="251972" y="149423"/>
                </a:lnTo>
                <a:lnTo>
                  <a:pt x="251972" y="143399"/>
                </a:lnTo>
                <a:close/>
                <a:moveTo>
                  <a:pt x="265962" y="143399"/>
                </a:moveTo>
                <a:lnTo>
                  <a:pt x="265962" y="149423"/>
                </a:lnTo>
                <a:lnTo>
                  <a:pt x="259116" y="149423"/>
                </a:lnTo>
                <a:lnTo>
                  <a:pt x="259116" y="143399"/>
                </a:lnTo>
                <a:close/>
                <a:moveTo>
                  <a:pt x="273106" y="143399"/>
                </a:moveTo>
                <a:lnTo>
                  <a:pt x="273106" y="149423"/>
                </a:lnTo>
                <a:lnTo>
                  <a:pt x="266855" y="149423"/>
                </a:lnTo>
                <a:lnTo>
                  <a:pt x="266855" y="143399"/>
                </a:lnTo>
                <a:close/>
                <a:moveTo>
                  <a:pt x="280845" y="143399"/>
                </a:moveTo>
                <a:lnTo>
                  <a:pt x="280845" y="149423"/>
                </a:lnTo>
                <a:lnTo>
                  <a:pt x="273999" y="149423"/>
                </a:lnTo>
                <a:lnTo>
                  <a:pt x="273999" y="143399"/>
                </a:lnTo>
                <a:close/>
                <a:moveTo>
                  <a:pt x="12954" y="150316"/>
                </a:moveTo>
                <a:lnTo>
                  <a:pt x="12954" y="156341"/>
                </a:lnTo>
                <a:lnTo>
                  <a:pt x="6108" y="156341"/>
                </a:lnTo>
                <a:lnTo>
                  <a:pt x="6108" y="150316"/>
                </a:lnTo>
                <a:close/>
                <a:moveTo>
                  <a:pt x="20098" y="150316"/>
                </a:moveTo>
                <a:lnTo>
                  <a:pt x="20098" y="156341"/>
                </a:lnTo>
                <a:lnTo>
                  <a:pt x="13847" y="156341"/>
                </a:lnTo>
                <a:lnTo>
                  <a:pt x="13847" y="150316"/>
                </a:lnTo>
                <a:close/>
                <a:moveTo>
                  <a:pt x="27837" y="150316"/>
                </a:moveTo>
                <a:lnTo>
                  <a:pt x="27837" y="156341"/>
                </a:lnTo>
                <a:lnTo>
                  <a:pt x="20991" y="156341"/>
                </a:lnTo>
                <a:lnTo>
                  <a:pt x="20991" y="150316"/>
                </a:lnTo>
                <a:close/>
                <a:moveTo>
                  <a:pt x="34981" y="150316"/>
                </a:moveTo>
                <a:lnTo>
                  <a:pt x="34981" y="156341"/>
                </a:lnTo>
                <a:lnTo>
                  <a:pt x="28730" y="156341"/>
                </a:lnTo>
                <a:lnTo>
                  <a:pt x="28730" y="150316"/>
                </a:lnTo>
                <a:close/>
                <a:moveTo>
                  <a:pt x="42720" y="150316"/>
                </a:moveTo>
                <a:lnTo>
                  <a:pt x="42720" y="156341"/>
                </a:lnTo>
                <a:lnTo>
                  <a:pt x="35874" y="156341"/>
                </a:lnTo>
                <a:lnTo>
                  <a:pt x="35874" y="150316"/>
                </a:lnTo>
                <a:close/>
                <a:moveTo>
                  <a:pt x="49863" y="150316"/>
                </a:moveTo>
                <a:lnTo>
                  <a:pt x="49863" y="156341"/>
                </a:lnTo>
                <a:lnTo>
                  <a:pt x="43613" y="156341"/>
                </a:lnTo>
                <a:lnTo>
                  <a:pt x="43613" y="150316"/>
                </a:lnTo>
                <a:close/>
                <a:moveTo>
                  <a:pt x="57602" y="150316"/>
                </a:moveTo>
                <a:lnTo>
                  <a:pt x="57602" y="156341"/>
                </a:lnTo>
                <a:lnTo>
                  <a:pt x="50756" y="156341"/>
                </a:lnTo>
                <a:lnTo>
                  <a:pt x="50756" y="150316"/>
                </a:lnTo>
                <a:close/>
                <a:moveTo>
                  <a:pt x="64746" y="150316"/>
                </a:moveTo>
                <a:lnTo>
                  <a:pt x="64746" y="156341"/>
                </a:lnTo>
                <a:lnTo>
                  <a:pt x="58495" y="156341"/>
                </a:lnTo>
                <a:lnTo>
                  <a:pt x="58495" y="150316"/>
                </a:lnTo>
                <a:close/>
                <a:moveTo>
                  <a:pt x="72485" y="150316"/>
                </a:moveTo>
                <a:lnTo>
                  <a:pt x="72485" y="156341"/>
                </a:lnTo>
                <a:lnTo>
                  <a:pt x="65639" y="156341"/>
                </a:lnTo>
                <a:lnTo>
                  <a:pt x="65639" y="150316"/>
                </a:lnTo>
                <a:close/>
                <a:moveTo>
                  <a:pt x="79629" y="150316"/>
                </a:moveTo>
                <a:lnTo>
                  <a:pt x="79629" y="156341"/>
                </a:lnTo>
                <a:lnTo>
                  <a:pt x="73378" y="156341"/>
                </a:lnTo>
                <a:lnTo>
                  <a:pt x="73378" y="150316"/>
                </a:lnTo>
                <a:close/>
                <a:moveTo>
                  <a:pt x="87368" y="150316"/>
                </a:moveTo>
                <a:lnTo>
                  <a:pt x="87368" y="156341"/>
                </a:lnTo>
                <a:lnTo>
                  <a:pt x="80522" y="156341"/>
                </a:lnTo>
                <a:lnTo>
                  <a:pt x="80522" y="150316"/>
                </a:lnTo>
                <a:close/>
                <a:moveTo>
                  <a:pt x="94512" y="150316"/>
                </a:moveTo>
                <a:lnTo>
                  <a:pt x="94512" y="156341"/>
                </a:lnTo>
                <a:lnTo>
                  <a:pt x="88261" y="156341"/>
                </a:lnTo>
                <a:lnTo>
                  <a:pt x="88261" y="150316"/>
                </a:lnTo>
                <a:close/>
                <a:moveTo>
                  <a:pt x="102251" y="150316"/>
                </a:moveTo>
                <a:lnTo>
                  <a:pt x="102251" y="156341"/>
                </a:lnTo>
                <a:lnTo>
                  <a:pt x="95405" y="156341"/>
                </a:lnTo>
                <a:lnTo>
                  <a:pt x="95405" y="150316"/>
                </a:lnTo>
                <a:close/>
                <a:moveTo>
                  <a:pt x="109395" y="150316"/>
                </a:moveTo>
                <a:lnTo>
                  <a:pt x="109395" y="156341"/>
                </a:lnTo>
                <a:lnTo>
                  <a:pt x="103144" y="156341"/>
                </a:lnTo>
                <a:lnTo>
                  <a:pt x="103144" y="150316"/>
                </a:lnTo>
                <a:close/>
                <a:moveTo>
                  <a:pt x="117134" y="150316"/>
                </a:moveTo>
                <a:lnTo>
                  <a:pt x="117134" y="156341"/>
                </a:lnTo>
                <a:lnTo>
                  <a:pt x="110288" y="156341"/>
                </a:lnTo>
                <a:lnTo>
                  <a:pt x="110288" y="150316"/>
                </a:lnTo>
                <a:close/>
                <a:moveTo>
                  <a:pt x="124277" y="150316"/>
                </a:moveTo>
                <a:lnTo>
                  <a:pt x="124277" y="156341"/>
                </a:lnTo>
                <a:lnTo>
                  <a:pt x="118027" y="156341"/>
                </a:lnTo>
                <a:lnTo>
                  <a:pt x="118027" y="150316"/>
                </a:lnTo>
                <a:close/>
                <a:moveTo>
                  <a:pt x="132017" y="150316"/>
                </a:moveTo>
                <a:lnTo>
                  <a:pt x="132017" y="156341"/>
                </a:lnTo>
                <a:lnTo>
                  <a:pt x="125170" y="156341"/>
                </a:lnTo>
                <a:lnTo>
                  <a:pt x="125170" y="150316"/>
                </a:lnTo>
                <a:close/>
                <a:moveTo>
                  <a:pt x="139160" y="150316"/>
                </a:moveTo>
                <a:lnTo>
                  <a:pt x="139160" y="156341"/>
                </a:lnTo>
                <a:lnTo>
                  <a:pt x="132909" y="156341"/>
                </a:lnTo>
                <a:lnTo>
                  <a:pt x="132909" y="150316"/>
                </a:lnTo>
                <a:close/>
                <a:moveTo>
                  <a:pt x="146899" y="150316"/>
                </a:moveTo>
                <a:lnTo>
                  <a:pt x="146899" y="156341"/>
                </a:lnTo>
                <a:lnTo>
                  <a:pt x="140053" y="156341"/>
                </a:lnTo>
                <a:lnTo>
                  <a:pt x="140053" y="150316"/>
                </a:lnTo>
                <a:close/>
                <a:moveTo>
                  <a:pt x="154043" y="150316"/>
                </a:moveTo>
                <a:lnTo>
                  <a:pt x="154043" y="156341"/>
                </a:lnTo>
                <a:lnTo>
                  <a:pt x="147792" y="156341"/>
                </a:lnTo>
                <a:lnTo>
                  <a:pt x="147792" y="150316"/>
                </a:lnTo>
                <a:close/>
                <a:moveTo>
                  <a:pt x="161782" y="150316"/>
                </a:moveTo>
                <a:lnTo>
                  <a:pt x="161782" y="156341"/>
                </a:lnTo>
                <a:lnTo>
                  <a:pt x="154936" y="156341"/>
                </a:lnTo>
                <a:lnTo>
                  <a:pt x="154936" y="150316"/>
                </a:lnTo>
                <a:close/>
                <a:moveTo>
                  <a:pt x="168926" y="150316"/>
                </a:moveTo>
                <a:lnTo>
                  <a:pt x="168926" y="156341"/>
                </a:lnTo>
                <a:lnTo>
                  <a:pt x="162675" y="156341"/>
                </a:lnTo>
                <a:lnTo>
                  <a:pt x="162675" y="150316"/>
                </a:lnTo>
                <a:close/>
                <a:moveTo>
                  <a:pt x="176665" y="150316"/>
                </a:moveTo>
                <a:lnTo>
                  <a:pt x="176665" y="156341"/>
                </a:lnTo>
                <a:lnTo>
                  <a:pt x="169819" y="156341"/>
                </a:lnTo>
                <a:lnTo>
                  <a:pt x="169819" y="150316"/>
                </a:lnTo>
                <a:close/>
                <a:moveTo>
                  <a:pt x="183809" y="150316"/>
                </a:moveTo>
                <a:lnTo>
                  <a:pt x="183809" y="156341"/>
                </a:lnTo>
                <a:lnTo>
                  <a:pt x="177558" y="156341"/>
                </a:lnTo>
                <a:lnTo>
                  <a:pt x="177558" y="150316"/>
                </a:lnTo>
                <a:close/>
                <a:moveTo>
                  <a:pt x="191548" y="150316"/>
                </a:moveTo>
                <a:lnTo>
                  <a:pt x="191548" y="156341"/>
                </a:lnTo>
                <a:lnTo>
                  <a:pt x="184702" y="156341"/>
                </a:lnTo>
                <a:lnTo>
                  <a:pt x="184702" y="150316"/>
                </a:lnTo>
                <a:close/>
                <a:moveTo>
                  <a:pt x="198692" y="150316"/>
                </a:moveTo>
                <a:lnTo>
                  <a:pt x="198692" y="156341"/>
                </a:lnTo>
                <a:lnTo>
                  <a:pt x="192441" y="156341"/>
                </a:lnTo>
                <a:lnTo>
                  <a:pt x="192441" y="150316"/>
                </a:lnTo>
                <a:close/>
                <a:moveTo>
                  <a:pt x="206431" y="150316"/>
                </a:moveTo>
                <a:lnTo>
                  <a:pt x="206431" y="156341"/>
                </a:lnTo>
                <a:lnTo>
                  <a:pt x="199584" y="156341"/>
                </a:lnTo>
                <a:lnTo>
                  <a:pt x="199584" y="150316"/>
                </a:lnTo>
                <a:close/>
                <a:moveTo>
                  <a:pt x="213574" y="150316"/>
                </a:moveTo>
                <a:lnTo>
                  <a:pt x="213574" y="156341"/>
                </a:lnTo>
                <a:lnTo>
                  <a:pt x="207324" y="156341"/>
                </a:lnTo>
                <a:lnTo>
                  <a:pt x="207324" y="150316"/>
                </a:lnTo>
                <a:close/>
                <a:moveTo>
                  <a:pt x="221313" y="150316"/>
                </a:moveTo>
                <a:lnTo>
                  <a:pt x="221313" y="156341"/>
                </a:lnTo>
                <a:lnTo>
                  <a:pt x="214467" y="156341"/>
                </a:lnTo>
                <a:lnTo>
                  <a:pt x="214467" y="150316"/>
                </a:lnTo>
                <a:close/>
                <a:moveTo>
                  <a:pt x="228457" y="150316"/>
                </a:moveTo>
                <a:lnTo>
                  <a:pt x="228457" y="156341"/>
                </a:lnTo>
                <a:lnTo>
                  <a:pt x="222206" y="156341"/>
                </a:lnTo>
                <a:lnTo>
                  <a:pt x="222206" y="150316"/>
                </a:lnTo>
                <a:close/>
                <a:moveTo>
                  <a:pt x="236196" y="150316"/>
                </a:moveTo>
                <a:lnTo>
                  <a:pt x="236196" y="156341"/>
                </a:lnTo>
                <a:lnTo>
                  <a:pt x="229350" y="156341"/>
                </a:lnTo>
                <a:lnTo>
                  <a:pt x="229350" y="150316"/>
                </a:lnTo>
                <a:close/>
                <a:moveTo>
                  <a:pt x="243340" y="150316"/>
                </a:moveTo>
                <a:lnTo>
                  <a:pt x="243340" y="156341"/>
                </a:lnTo>
                <a:lnTo>
                  <a:pt x="237089" y="156341"/>
                </a:lnTo>
                <a:lnTo>
                  <a:pt x="237089" y="150316"/>
                </a:lnTo>
                <a:close/>
                <a:moveTo>
                  <a:pt x="251079" y="150316"/>
                </a:moveTo>
                <a:lnTo>
                  <a:pt x="251079" y="156341"/>
                </a:lnTo>
                <a:lnTo>
                  <a:pt x="244233" y="156341"/>
                </a:lnTo>
                <a:lnTo>
                  <a:pt x="244233" y="150316"/>
                </a:lnTo>
                <a:close/>
                <a:moveTo>
                  <a:pt x="258223" y="150316"/>
                </a:moveTo>
                <a:lnTo>
                  <a:pt x="258223" y="156341"/>
                </a:lnTo>
                <a:lnTo>
                  <a:pt x="251972" y="156341"/>
                </a:lnTo>
                <a:lnTo>
                  <a:pt x="251972" y="150316"/>
                </a:lnTo>
                <a:close/>
                <a:moveTo>
                  <a:pt x="265962" y="150316"/>
                </a:moveTo>
                <a:lnTo>
                  <a:pt x="265962" y="156341"/>
                </a:lnTo>
                <a:lnTo>
                  <a:pt x="259116" y="156341"/>
                </a:lnTo>
                <a:lnTo>
                  <a:pt x="259116" y="150316"/>
                </a:lnTo>
                <a:close/>
                <a:moveTo>
                  <a:pt x="273106" y="150316"/>
                </a:moveTo>
                <a:lnTo>
                  <a:pt x="273106" y="156341"/>
                </a:lnTo>
                <a:lnTo>
                  <a:pt x="266855" y="156341"/>
                </a:lnTo>
                <a:lnTo>
                  <a:pt x="266855" y="150316"/>
                </a:lnTo>
                <a:close/>
                <a:moveTo>
                  <a:pt x="280845" y="150316"/>
                </a:moveTo>
                <a:lnTo>
                  <a:pt x="280845" y="156341"/>
                </a:lnTo>
                <a:lnTo>
                  <a:pt x="273999" y="156341"/>
                </a:lnTo>
                <a:lnTo>
                  <a:pt x="273999" y="150316"/>
                </a:lnTo>
                <a:close/>
                <a:moveTo>
                  <a:pt x="5215" y="0"/>
                </a:moveTo>
                <a:lnTo>
                  <a:pt x="5215" y="4096"/>
                </a:lnTo>
                <a:lnTo>
                  <a:pt x="0" y="4096"/>
                </a:lnTo>
                <a:lnTo>
                  <a:pt x="0" y="4989"/>
                </a:lnTo>
                <a:lnTo>
                  <a:pt x="5215" y="4989"/>
                </a:lnTo>
                <a:lnTo>
                  <a:pt x="5215" y="11013"/>
                </a:lnTo>
                <a:lnTo>
                  <a:pt x="0" y="11013"/>
                </a:lnTo>
                <a:lnTo>
                  <a:pt x="0" y="11906"/>
                </a:lnTo>
                <a:lnTo>
                  <a:pt x="5215" y="11906"/>
                </a:lnTo>
                <a:lnTo>
                  <a:pt x="5215" y="17931"/>
                </a:lnTo>
                <a:lnTo>
                  <a:pt x="0" y="17931"/>
                </a:lnTo>
                <a:lnTo>
                  <a:pt x="0" y="18824"/>
                </a:lnTo>
                <a:lnTo>
                  <a:pt x="5215" y="18824"/>
                </a:lnTo>
                <a:lnTo>
                  <a:pt x="5215" y="24860"/>
                </a:lnTo>
                <a:lnTo>
                  <a:pt x="0" y="24860"/>
                </a:lnTo>
                <a:lnTo>
                  <a:pt x="0" y="25753"/>
                </a:lnTo>
                <a:lnTo>
                  <a:pt x="5215" y="25753"/>
                </a:lnTo>
                <a:lnTo>
                  <a:pt x="5215" y="31778"/>
                </a:lnTo>
                <a:lnTo>
                  <a:pt x="0" y="31778"/>
                </a:lnTo>
                <a:lnTo>
                  <a:pt x="0" y="32671"/>
                </a:lnTo>
                <a:lnTo>
                  <a:pt x="5215" y="32671"/>
                </a:lnTo>
                <a:lnTo>
                  <a:pt x="5215" y="38695"/>
                </a:lnTo>
                <a:lnTo>
                  <a:pt x="0" y="38695"/>
                </a:lnTo>
                <a:lnTo>
                  <a:pt x="0" y="39588"/>
                </a:lnTo>
                <a:lnTo>
                  <a:pt x="5215" y="39588"/>
                </a:lnTo>
                <a:lnTo>
                  <a:pt x="5215" y="45613"/>
                </a:lnTo>
                <a:lnTo>
                  <a:pt x="0" y="45613"/>
                </a:lnTo>
                <a:lnTo>
                  <a:pt x="0" y="46506"/>
                </a:lnTo>
                <a:lnTo>
                  <a:pt x="5215" y="46506"/>
                </a:lnTo>
                <a:lnTo>
                  <a:pt x="5215" y="52542"/>
                </a:lnTo>
                <a:lnTo>
                  <a:pt x="0" y="52542"/>
                </a:lnTo>
                <a:lnTo>
                  <a:pt x="0" y="53435"/>
                </a:lnTo>
                <a:lnTo>
                  <a:pt x="5215" y="53435"/>
                </a:lnTo>
                <a:lnTo>
                  <a:pt x="5215" y="59460"/>
                </a:lnTo>
                <a:lnTo>
                  <a:pt x="0" y="59460"/>
                </a:lnTo>
                <a:lnTo>
                  <a:pt x="0" y="60353"/>
                </a:lnTo>
                <a:lnTo>
                  <a:pt x="5215" y="60353"/>
                </a:lnTo>
                <a:lnTo>
                  <a:pt x="5215" y="66377"/>
                </a:lnTo>
                <a:lnTo>
                  <a:pt x="0" y="66377"/>
                </a:lnTo>
                <a:lnTo>
                  <a:pt x="0" y="67270"/>
                </a:lnTo>
                <a:lnTo>
                  <a:pt x="5215" y="67270"/>
                </a:lnTo>
                <a:lnTo>
                  <a:pt x="5215" y="73295"/>
                </a:lnTo>
                <a:lnTo>
                  <a:pt x="0" y="73295"/>
                </a:lnTo>
                <a:lnTo>
                  <a:pt x="0" y="74188"/>
                </a:lnTo>
                <a:lnTo>
                  <a:pt x="5215" y="74188"/>
                </a:lnTo>
                <a:lnTo>
                  <a:pt x="5215" y="80224"/>
                </a:lnTo>
                <a:lnTo>
                  <a:pt x="0" y="80224"/>
                </a:lnTo>
                <a:lnTo>
                  <a:pt x="0" y="81117"/>
                </a:lnTo>
                <a:lnTo>
                  <a:pt x="5215" y="81117"/>
                </a:lnTo>
                <a:lnTo>
                  <a:pt x="5215" y="87142"/>
                </a:lnTo>
                <a:lnTo>
                  <a:pt x="0" y="87142"/>
                </a:lnTo>
                <a:lnTo>
                  <a:pt x="0" y="88035"/>
                </a:lnTo>
                <a:lnTo>
                  <a:pt x="5215" y="88035"/>
                </a:lnTo>
                <a:lnTo>
                  <a:pt x="5215" y="94059"/>
                </a:lnTo>
                <a:lnTo>
                  <a:pt x="0" y="94059"/>
                </a:lnTo>
                <a:lnTo>
                  <a:pt x="0" y="94952"/>
                </a:lnTo>
                <a:lnTo>
                  <a:pt x="5215" y="94952"/>
                </a:lnTo>
                <a:lnTo>
                  <a:pt x="5215" y="100977"/>
                </a:lnTo>
                <a:lnTo>
                  <a:pt x="0" y="100977"/>
                </a:lnTo>
                <a:lnTo>
                  <a:pt x="0" y="101870"/>
                </a:lnTo>
                <a:lnTo>
                  <a:pt x="5215" y="101870"/>
                </a:lnTo>
                <a:lnTo>
                  <a:pt x="5215" y="107906"/>
                </a:lnTo>
                <a:lnTo>
                  <a:pt x="0" y="107906"/>
                </a:lnTo>
                <a:lnTo>
                  <a:pt x="0" y="108799"/>
                </a:lnTo>
                <a:lnTo>
                  <a:pt x="5215" y="108799"/>
                </a:lnTo>
                <a:lnTo>
                  <a:pt x="5215" y="114824"/>
                </a:lnTo>
                <a:lnTo>
                  <a:pt x="0" y="114824"/>
                </a:lnTo>
                <a:lnTo>
                  <a:pt x="0" y="115717"/>
                </a:lnTo>
                <a:lnTo>
                  <a:pt x="5215" y="115717"/>
                </a:lnTo>
                <a:lnTo>
                  <a:pt x="5215" y="121741"/>
                </a:lnTo>
                <a:lnTo>
                  <a:pt x="0" y="121741"/>
                </a:lnTo>
                <a:lnTo>
                  <a:pt x="0" y="122634"/>
                </a:lnTo>
                <a:lnTo>
                  <a:pt x="5215" y="122634"/>
                </a:lnTo>
                <a:lnTo>
                  <a:pt x="5215" y="128659"/>
                </a:lnTo>
                <a:lnTo>
                  <a:pt x="0" y="128659"/>
                </a:lnTo>
                <a:lnTo>
                  <a:pt x="0" y="129552"/>
                </a:lnTo>
                <a:lnTo>
                  <a:pt x="5215" y="129552"/>
                </a:lnTo>
                <a:lnTo>
                  <a:pt x="5215" y="135588"/>
                </a:lnTo>
                <a:lnTo>
                  <a:pt x="0" y="135588"/>
                </a:lnTo>
                <a:lnTo>
                  <a:pt x="0" y="136481"/>
                </a:lnTo>
                <a:lnTo>
                  <a:pt x="5215" y="136481"/>
                </a:lnTo>
                <a:lnTo>
                  <a:pt x="5215" y="142506"/>
                </a:lnTo>
                <a:lnTo>
                  <a:pt x="0" y="142506"/>
                </a:lnTo>
                <a:lnTo>
                  <a:pt x="0" y="143399"/>
                </a:lnTo>
                <a:lnTo>
                  <a:pt x="5215" y="143399"/>
                </a:lnTo>
                <a:lnTo>
                  <a:pt x="5215" y="149423"/>
                </a:lnTo>
                <a:lnTo>
                  <a:pt x="0" y="149423"/>
                </a:lnTo>
                <a:lnTo>
                  <a:pt x="0" y="150316"/>
                </a:lnTo>
                <a:lnTo>
                  <a:pt x="5215" y="150316"/>
                </a:lnTo>
                <a:lnTo>
                  <a:pt x="5215" y="156341"/>
                </a:lnTo>
                <a:lnTo>
                  <a:pt x="0" y="156341"/>
                </a:lnTo>
                <a:lnTo>
                  <a:pt x="0" y="157234"/>
                </a:lnTo>
                <a:lnTo>
                  <a:pt x="5215" y="157234"/>
                </a:lnTo>
                <a:lnTo>
                  <a:pt x="5215" y="160734"/>
                </a:lnTo>
                <a:lnTo>
                  <a:pt x="6108" y="160734"/>
                </a:lnTo>
                <a:lnTo>
                  <a:pt x="6108" y="157234"/>
                </a:lnTo>
                <a:lnTo>
                  <a:pt x="12954" y="157234"/>
                </a:lnTo>
                <a:lnTo>
                  <a:pt x="12954" y="160734"/>
                </a:lnTo>
                <a:lnTo>
                  <a:pt x="13847" y="160734"/>
                </a:lnTo>
                <a:lnTo>
                  <a:pt x="13847" y="157234"/>
                </a:lnTo>
                <a:lnTo>
                  <a:pt x="20098" y="157234"/>
                </a:lnTo>
                <a:lnTo>
                  <a:pt x="20098" y="160734"/>
                </a:lnTo>
                <a:lnTo>
                  <a:pt x="20991" y="160734"/>
                </a:lnTo>
                <a:lnTo>
                  <a:pt x="20991" y="157234"/>
                </a:lnTo>
                <a:lnTo>
                  <a:pt x="27837" y="157234"/>
                </a:lnTo>
                <a:lnTo>
                  <a:pt x="27837" y="160734"/>
                </a:lnTo>
                <a:lnTo>
                  <a:pt x="28730" y="160734"/>
                </a:lnTo>
                <a:lnTo>
                  <a:pt x="28730" y="157234"/>
                </a:lnTo>
                <a:lnTo>
                  <a:pt x="34981" y="157234"/>
                </a:lnTo>
                <a:lnTo>
                  <a:pt x="34981" y="160734"/>
                </a:lnTo>
                <a:lnTo>
                  <a:pt x="35874" y="160734"/>
                </a:lnTo>
                <a:lnTo>
                  <a:pt x="35874" y="157234"/>
                </a:lnTo>
                <a:lnTo>
                  <a:pt x="42720" y="157234"/>
                </a:lnTo>
                <a:lnTo>
                  <a:pt x="42720" y="160734"/>
                </a:lnTo>
                <a:lnTo>
                  <a:pt x="43613" y="160734"/>
                </a:lnTo>
                <a:lnTo>
                  <a:pt x="43613" y="157234"/>
                </a:lnTo>
                <a:lnTo>
                  <a:pt x="49863" y="157234"/>
                </a:lnTo>
                <a:lnTo>
                  <a:pt x="49863" y="160734"/>
                </a:lnTo>
                <a:lnTo>
                  <a:pt x="50756" y="160734"/>
                </a:lnTo>
                <a:lnTo>
                  <a:pt x="50756" y="157234"/>
                </a:lnTo>
                <a:lnTo>
                  <a:pt x="57602" y="157234"/>
                </a:lnTo>
                <a:lnTo>
                  <a:pt x="57602" y="160734"/>
                </a:lnTo>
                <a:lnTo>
                  <a:pt x="58495" y="160734"/>
                </a:lnTo>
                <a:lnTo>
                  <a:pt x="58495" y="157234"/>
                </a:lnTo>
                <a:lnTo>
                  <a:pt x="64746" y="157234"/>
                </a:lnTo>
                <a:lnTo>
                  <a:pt x="64746" y="160734"/>
                </a:lnTo>
                <a:lnTo>
                  <a:pt x="65639" y="160734"/>
                </a:lnTo>
                <a:lnTo>
                  <a:pt x="65639" y="157234"/>
                </a:lnTo>
                <a:lnTo>
                  <a:pt x="72485" y="157234"/>
                </a:lnTo>
                <a:lnTo>
                  <a:pt x="72485" y="160734"/>
                </a:lnTo>
                <a:lnTo>
                  <a:pt x="73378" y="160734"/>
                </a:lnTo>
                <a:lnTo>
                  <a:pt x="73378" y="157234"/>
                </a:lnTo>
                <a:lnTo>
                  <a:pt x="79629" y="157234"/>
                </a:lnTo>
                <a:lnTo>
                  <a:pt x="79629" y="160734"/>
                </a:lnTo>
                <a:lnTo>
                  <a:pt x="80522" y="160734"/>
                </a:lnTo>
                <a:lnTo>
                  <a:pt x="80522" y="157234"/>
                </a:lnTo>
                <a:lnTo>
                  <a:pt x="87368" y="157234"/>
                </a:lnTo>
                <a:lnTo>
                  <a:pt x="87368" y="160734"/>
                </a:lnTo>
                <a:lnTo>
                  <a:pt x="88261" y="160734"/>
                </a:lnTo>
                <a:lnTo>
                  <a:pt x="88261" y="157234"/>
                </a:lnTo>
                <a:lnTo>
                  <a:pt x="94512" y="157234"/>
                </a:lnTo>
                <a:lnTo>
                  <a:pt x="94512" y="160734"/>
                </a:lnTo>
                <a:lnTo>
                  <a:pt x="95405" y="160734"/>
                </a:lnTo>
                <a:lnTo>
                  <a:pt x="95405" y="157234"/>
                </a:lnTo>
                <a:lnTo>
                  <a:pt x="102251" y="157234"/>
                </a:lnTo>
                <a:lnTo>
                  <a:pt x="102251" y="160734"/>
                </a:lnTo>
                <a:lnTo>
                  <a:pt x="103144" y="160734"/>
                </a:lnTo>
                <a:lnTo>
                  <a:pt x="103144" y="157234"/>
                </a:lnTo>
                <a:lnTo>
                  <a:pt x="109395" y="157234"/>
                </a:lnTo>
                <a:lnTo>
                  <a:pt x="109395" y="160734"/>
                </a:lnTo>
                <a:lnTo>
                  <a:pt x="110288" y="160734"/>
                </a:lnTo>
                <a:lnTo>
                  <a:pt x="110288" y="157234"/>
                </a:lnTo>
                <a:lnTo>
                  <a:pt x="117134" y="157234"/>
                </a:lnTo>
                <a:lnTo>
                  <a:pt x="117134" y="160734"/>
                </a:lnTo>
                <a:lnTo>
                  <a:pt x="118027" y="160734"/>
                </a:lnTo>
                <a:lnTo>
                  <a:pt x="118027" y="157234"/>
                </a:lnTo>
                <a:lnTo>
                  <a:pt x="124277" y="157234"/>
                </a:lnTo>
                <a:lnTo>
                  <a:pt x="124277" y="160734"/>
                </a:lnTo>
                <a:lnTo>
                  <a:pt x="125170" y="160734"/>
                </a:lnTo>
                <a:lnTo>
                  <a:pt x="125170" y="157234"/>
                </a:lnTo>
                <a:lnTo>
                  <a:pt x="132017" y="157234"/>
                </a:lnTo>
                <a:lnTo>
                  <a:pt x="132017" y="160734"/>
                </a:lnTo>
                <a:lnTo>
                  <a:pt x="132909" y="160734"/>
                </a:lnTo>
                <a:lnTo>
                  <a:pt x="132909" y="157234"/>
                </a:lnTo>
                <a:lnTo>
                  <a:pt x="139160" y="157234"/>
                </a:lnTo>
                <a:lnTo>
                  <a:pt x="139160" y="160734"/>
                </a:lnTo>
                <a:lnTo>
                  <a:pt x="140053" y="160734"/>
                </a:lnTo>
                <a:lnTo>
                  <a:pt x="140053" y="157234"/>
                </a:lnTo>
                <a:lnTo>
                  <a:pt x="146899" y="157234"/>
                </a:lnTo>
                <a:lnTo>
                  <a:pt x="146899" y="160734"/>
                </a:lnTo>
                <a:lnTo>
                  <a:pt x="147792" y="160734"/>
                </a:lnTo>
                <a:lnTo>
                  <a:pt x="147792" y="157234"/>
                </a:lnTo>
                <a:lnTo>
                  <a:pt x="154043" y="157234"/>
                </a:lnTo>
                <a:lnTo>
                  <a:pt x="154043" y="160734"/>
                </a:lnTo>
                <a:lnTo>
                  <a:pt x="154936" y="160734"/>
                </a:lnTo>
                <a:lnTo>
                  <a:pt x="154936" y="157234"/>
                </a:lnTo>
                <a:lnTo>
                  <a:pt x="161782" y="157234"/>
                </a:lnTo>
                <a:lnTo>
                  <a:pt x="161782" y="160734"/>
                </a:lnTo>
                <a:lnTo>
                  <a:pt x="162675" y="160734"/>
                </a:lnTo>
                <a:lnTo>
                  <a:pt x="162675" y="157234"/>
                </a:lnTo>
                <a:lnTo>
                  <a:pt x="168926" y="157234"/>
                </a:lnTo>
                <a:lnTo>
                  <a:pt x="168926" y="160734"/>
                </a:lnTo>
                <a:lnTo>
                  <a:pt x="169819" y="160734"/>
                </a:lnTo>
                <a:lnTo>
                  <a:pt x="169819" y="157234"/>
                </a:lnTo>
                <a:lnTo>
                  <a:pt x="176665" y="157234"/>
                </a:lnTo>
                <a:lnTo>
                  <a:pt x="176665" y="160734"/>
                </a:lnTo>
                <a:lnTo>
                  <a:pt x="177558" y="160734"/>
                </a:lnTo>
                <a:lnTo>
                  <a:pt x="177558" y="157234"/>
                </a:lnTo>
                <a:lnTo>
                  <a:pt x="183809" y="157234"/>
                </a:lnTo>
                <a:lnTo>
                  <a:pt x="183809" y="160734"/>
                </a:lnTo>
                <a:lnTo>
                  <a:pt x="184702" y="160734"/>
                </a:lnTo>
                <a:lnTo>
                  <a:pt x="184702" y="157234"/>
                </a:lnTo>
                <a:lnTo>
                  <a:pt x="191548" y="157234"/>
                </a:lnTo>
                <a:lnTo>
                  <a:pt x="191548" y="160734"/>
                </a:lnTo>
                <a:lnTo>
                  <a:pt x="192441" y="160734"/>
                </a:lnTo>
                <a:lnTo>
                  <a:pt x="192441" y="157234"/>
                </a:lnTo>
                <a:lnTo>
                  <a:pt x="198692" y="157234"/>
                </a:lnTo>
                <a:lnTo>
                  <a:pt x="198692" y="160734"/>
                </a:lnTo>
                <a:lnTo>
                  <a:pt x="199584" y="160734"/>
                </a:lnTo>
                <a:lnTo>
                  <a:pt x="199584" y="157234"/>
                </a:lnTo>
                <a:lnTo>
                  <a:pt x="206431" y="157234"/>
                </a:lnTo>
                <a:lnTo>
                  <a:pt x="206431" y="160734"/>
                </a:lnTo>
                <a:lnTo>
                  <a:pt x="207324" y="160734"/>
                </a:lnTo>
                <a:lnTo>
                  <a:pt x="207324" y="157234"/>
                </a:lnTo>
                <a:lnTo>
                  <a:pt x="213574" y="157234"/>
                </a:lnTo>
                <a:lnTo>
                  <a:pt x="213574" y="160734"/>
                </a:lnTo>
                <a:lnTo>
                  <a:pt x="214467" y="160734"/>
                </a:lnTo>
                <a:lnTo>
                  <a:pt x="214467" y="157234"/>
                </a:lnTo>
                <a:lnTo>
                  <a:pt x="221313" y="157234"/>
                </a:lnTo>
                <a:lnTo>
                  <a:pt x="221313" y="160734"/>
                </a:lnTo>
                <a:lnTo>
                  <a:pt x="222206" y="160734"/>
                </a:lnTo>
                <a:lnTo>
                  <a:pt x="222206" y="157234"/>
                </a:lnTo>
                <a:lnTo>
                  <a:pt x="228457" y="157234"/>
                </a:lnTo>
                <a:lnTo>
                  <a:pt x="228457" y="160734"/>
                </a:lnTo>
                <a:lnTo>
                  <a:pt x="229350" y="160734"/>
                </a:lnTo>
                <a:lnTo>
                  <a:pt x="229350" y="157234"/>
                </a:lnTo>
                <a:lnTo>
                  <a:pt x="236196" y="157234"/>
                </a:lnTo>
                <a:lnTo>
                  <a:pt x="236196" y="160734"/>
                </a:lnTo>
                <a:lnTo>
                  <a:pt x="237089" y="160734"/>
                </a:lnTo>
                <a:lnTo>
                  <a:pt x="237089" y="157234"/>
                </a:lnTo>
                <a:lnTo>
                  <a:pt x="243340" y="157234"/>
                </a:lnTo>
                <a:lnTo>
                  <a:pt x="243340" y="160734"/>
                </a:lnTo>
                <a:lnTo>
                  <a:pt x="244233" y="160734"/>
                </a:lnTo>
                <a:lnTo>
                  <a:pt x="244233" y="157234"/>
                </a:lnTo>
                <a:lnTo>
                  <a:pt x="251079" y="157234"/>
                </a:lnTo>
                <a:lnTo>
                  <a:pt x="251079" y="160734"/>
                </a:lnTo>
                <a:lnTo>
                  <a:pt x="251972" y="160734"/>
                </a:lnTo>
                <a:lnTo>
                  <a:pt x="251972" y="157234"/>
                </a:lnTo>
                <a:lnTo>
                  <a:pt x="258223" y="157234"/>
                </a:lnTo>
                <a:lnTo>
                  <a:pt x="258223" y="160734"/>
                </a:lnTo>
                <a:lnTo>
                  <a:pt x="259116" y="160734"/>
                </a:lnTo>
                <a:lnTo>
                  <a:pt x="259116" y="157234"/>
                </a:lnTo>
                <a:lnTo>
                  <a:pt x="265962" y="157234"/>
                </a:lnTo>
                <a:lnTo>
                  <a:pt x="265962" y="160734"/>
                </a:lnTo>
                <a:lnTo>
                  <a:pt x="266855" y="160734"/>
                </a:lnTo>
                <a:lnTo>
                  <a:pt x="266855" y="157234"/>
                </a:lnTo>
                <a:lnTo>
                  <a:pt x="273106" y="157234"/>
                </a:lnTo>
                <a:lnTo>
                  <a:pt x="273106" y="160734"/>
                </a:lnTo>
                <a:lnTo>
                  <a:pt x="273999" y="160734"/>
                </a:lnTo>
                <a:lnTo>
                  <a:pt x="273999" y="157234"/>
                </a:lnTo>
                <a:lnTo>
                  <a:pt x="280845" y="157234"/>
                </a:lnTo>
                <a:lnTo>
                  <a:pt x="280845" y="160734"/>
                </a:lnTo>
                <a:lnTo>
                  <a:pt x="281738" y="160734"/>
                </a:lnTo>
                <a:lnTo>
                  <a:pt x="281738" y="157234"/>
                </a:lnTo>
                <a:lnTo>
                  <a:pt x="285750" y="157234"/>
                </a:lnTo>
                <a:lnTo>
                  <a:pt x="285750" y="156341"/>
                </a:lnTo>
                <a:lnTo>
                  <a:pt x="281738" y="156341"/>
                </a:lnTo>
                <a:lnTo>
                  <a:pt x="281738" y="150316"/>
                </a:lnTo>
                <a:lnTo>
                  <a:pt x="285750" y="150316"/>
                </a:lnTo>
                <a:lnTo>
                  <a:pt x="285750" y="149423"/>
                </a:lnTo>
                <a:lnTo>
                  <a:pt x="281738" y="149423"/>
                </a:lnTo>
                <a:lnTo>
                  <a:pt x="281738" y="143399"/>
                </a:lnTo>
                <a:lnTo>
                  <a:pt x="285750" y="143399"/>
                </a:lnTo>
                <a:lnTo>
                  <a:pt x="285750" y="142506"/>
                </a:lnTo>
                <a:lnTo>
                  <a:pt x="281738" y="142506"/>
                </a:lnTo>
                <a:lnTo>
                  <a:pt x="281738" y="136481"/>
                </a:lnTo>
                <a:lnTo>
                  <a:pt x="285750" y="136481"/>
                </a:lnTo>
                <a:lnTo>
                  <a:pt x="285750" y="135588"/>
                </a:lnTo>
                <a:lnTo>
                  <a:pt x="281738" y="135588"/>
                </a:lnTo>
                <a:lnTo>
                  <a:pt x="281738" y="129552"/>
                </a:lnTo>
                <a:lnTo>
                  <a:pt x="285750" y="129552"/>
                </a:lnTo>
                <a:lnTo>
                  <a:pt x="285750" y="128659"/>
                </a:lnTo>
                <a:lnTo>
                  <a:pt x="281738" y="128659"/>
                </a:lnTo>
                <a:lnTo>
                  <a:pt x="281738" y="122634"/>
                </a:lnTo>
                <a:lnTo>
                  <a:pt x="285750" y="122634"/>
                </a:lnTo>
                <a:lnTo>
                  <a:pt x="285750" y="121741"/>
                </a:lnTo>
                <a:lnTo>
                  <a:pt x="281738" y="121741"/>
                </a:lnTo>
                <a:lnTo>
                  <a:pt x="281738" y="115717"/>
                </a:lnTo>
                <a:lnTo>
                  <a:pt x="285750" y="115717"/>
                </a:lnTo>
                <a:lnTo>
                  <a:pt x="285750" y="114824"/>
                </a:lnTo>
                <a:lnTo>
                  <a:pt x="281738" y="114824"/>
                </a:lnTo>
                <a:lnTo>
                  <a:pt x="281738" y="108799"/>
                </a:lnTo>
                <a:lnTo>
                  <a:pt x="285750" y="108799"/>
                </a:lnTo>
                <a:lnTo>
                  <a:pt x="285750" y="107906"/>
                </a:lnTo>
                <a:lnTo>
                  <a:pt x="281738" y="107906"/>
                </a:lnTo>
                <a:lnTo>
                  <a:pt x="281738" y="101870"/>
                </a:lnTo>
                <a:lnTo>
                  <a:pt x="285750" y="101870"/>
                </a:lnTo>
                <a:lnTo>
                  <a:pt x="285750" y="100977"/>
                </a:lnTo>
                <a:lnTo>
                  <a:pt x="281738" y="100977"/>
                </a:lnTo>
                <a:lnTo>
                  <a:pt x="281738" y="94952"/>
                </a:lnTo>
                <a:lnTo>
                  <a:pt x="285750" y="94952"/>
                </a:lnTo>
                <a:lnTo>
                  <a:pt x="285750" y="94059"/>
                </a:lnTo>
                <a:lnTo>
                  <a:pt x="281738" y="94059"/>
                </a:lnTo>
                <a:lnTo>
                  <a:pt x="281738" y="88035"/>
                </a:lnTo>
                <a:lnTo>
                  <a:pt x="285750" y="88035"/>
                </a:lnTo>
                <a:lnTo>
                  <a:pt x="285750" y="87142"/>
                </a:lnTo>
                <a:lnTo>
                  <a:pt x="281738" y="87142"/>
                </a:lnTo>
                <a:lnTo>
                  <a:pt x="281738" y="81117"/>
                </a:lnTo>
                <a:lnTo>
                  <a:pt x="285750" y="81117"/>
                </a:lnTo>
                <a:lnTo>
                  <a:pt x="285750" y="80224"/>
                </a:lnTo>
                <a:lnTo>
                  <a:pt x="281738" y="80224"/>
                </a:lnTo>
                <a:lnTo>
                  <a:pt x="281738" y="74188"/>
                </a:lnTo>
                <a:lnTo>
                  <a:pt x="285750" y="74188"/>
                </a:lnTo>
                <a:lnTo>
                  <a:pt x="285750" y="73295"/>
                </a:lnTo>
                <a:lnTo>
                  <a:pt x="281738" y="73295"/>
                </a:lnTo>
                <a:lnTo>
                  <a:pt x="281738" y="67270"/>
                </a:lnTo>
                <a:lnTo>
                  <a:pt x="285750" y="67270"/>
                </a:lnTo>
                <a:lnTo>
                  <a:pt x="285750" y="66377"/>
                </a:lnTo>
                <a:lnTo>
                  <a:pt x="281738" y="66377"/>
                </a:lnTo>
                <a:lnTo>
                  <a:pt x="281738" y="60353"/>
                </a:lnTo>
                <a:lnTo>
                  <a:pt x="285750" y="60353"/>
                </a:lnTo>
                <a:lnTo>
                  <a:pt x="285750" y="59460"/>
                </a:lnTo>
                <a:lnTo>
                  <a:pt x="281738" y="59460"/>
                </a:lnTo>
                <a:lnTo>
                  <a:pt x="281738" y="53435"/>
                </a:lnTo>
                <a:lnTo>
                  <a:pt x="285750" y="53435"/>
                </a:lnTo>
                <a:lnTo>
                  <a:pt x="285750" y="52542"/>
                </a:lnTo>
                <a:lnTo>
                  <a:pt x="281738" y="52542"/>
                </a:lnTo>
                <a:lnTo>
                  <a:pt x="281738" y="46506"/>
                </a:lnTo>
                <a:lnTo>
                  <a:pt x="285750" y="46506"/>
                </a:lnTo>
                <a:lnTo>
                  <a:pt x="285750" y="45613"/>
                </a:lnTo>
                <a:lnTo>
                  <a:pt x="281738" y="45613"/>
                </a:lnTo>
                <a:lnTo>
                  <a:pt x="281738" y="39588"/>
                </a:lnTo>
                <a:lnTo>
                  <a:pt x="285750" y="39588"/>
                </a:lnTo>
                <a:lnTo>
                  <a:pt x="285750" y="38695"/>
                </a:lnTo>
                <a:lnTo>
                  <a:pt x="281738" y="38695"/>
                </a:lnTo>
                <a:lnTo>
                  <a:pt x="281738" y="32671"/>
                </a:lnTo>
                <a:lnTo>
                  <a:pt x="285750" y="32671"/>
                </a:lnTo>
                <a:lnTo>
                  <a:pt x="285750" y="31778"/>
                </a:lnTo>
                <a:lnTo>
                  <a:pt x="281738" y="31778"/>
                </a:lnTo>
                <a:lnTo>
                  <a:pt x="281738" y="25753"/>
                </a:lnTo>
                <a:lnTo>
                  <a:pt x="285750" y="25753"/>
                </a:lnTo>
                <a:lnTo>
                  <a:pt x="285750" y="24860"/>
                </a:lnTo>
                <a:lnTo>
                  <a:pt x="281738" y="24860"/>
                </a:lnTo>
                <a:lnTo>
                  <a:pt x="281738" y="18824"/>
                </a:lnTo>
                <a:lnTo>
                  <a:pt x="285750" y="18824"/>
                </a:lnTo>
                <a:lnTo>
                  <a:pt x="285750" y="17931"/>
                </a:lnTo>
                <a:lnTo>
                  <a:pt x="281738" y="17931"/>
                </a:lnTo>
                <a:lnTo>
                  <a:pt x="281738" y="11906"/>
                </a:lnTo>
                <a:lnTo>
                  <a:pt x="285750" y="11906"/>
                </a:lnTo>
                <a:lnTo>
                  <a:pt x="285750" y="11013"/>
                </a:lnTo>
                <a:lnTo>
                  <a:pt x="281738" y="11013"/>
                </a:lnTo>
                <a:lnTo>
                  <a:pt x="281738" y="4989"/>
                </a:lnTo>
                <a:lnTo>
                  <a:pt x="285750" y="4989"/>
                </a:lnTo>
                <a:lnTo>
                  <a:pt x="285750" y="4096"/>
                </a:lnTo>
                <a:lnTo>
                  <a:pt x="281738" y="4096"/>
                </a:lnTo>
                <a:lnTo>
                  <a:pt x="281738" y="0"/>
                </a:lnTo>
                <a:lnTo>
                  <a:pt x="280845" y="0"/>
                </a:lnTo>
                <a:lnTo>
                  <a:pt x="280845" y="4096"/>
                </a:lnTo>
                <a:lnTo>
                  <a:pt x="273999" y="4096"/>
                </a:lnTo>
                <a:lnTo>
                  <a:pt x="273999" y="0"/>
                </a:lnTo>
                <a:lnTo>
                  <a:pt x="273106" y="0"/>
                </a:lnTo>
                <a:lnTo>
                  <a:pt x="273106" y="4096"/>
                </a:lnTo>
                <a:lnTo>
                  <a:pt x="266855" y="4096"/>
                </a:lnTo>
                <a:lnTo>
                  <a:pt x="266855" y="0"/>
                </a:lnTo>
                <a:lnTo>
                  <a:pt x="265962" y="0"/>
                </a:lnTo>
                <a:lnTo>
                  <a:pt x="265962" y="4096"/>
                </a:lnTo>
                <a:lnTo>
                  <a:pt x="259116" y="4096"/>
                </a:lnTo>
                <a:lnTo>
                  <a:pt x="259116" y="0"/>
                </a:lnTo>
                <a:lnTo>
                  <a:pt x="258223" y="0"/>
                </a:lnTo>
                <a:lnTo>
                  <a:pt x="258223" y="4096"/>
                </a:lnTo>
                <a:lnTo>
                  <a:pt x="251972" y="4096"/>
                </a:lnTo>
                <a:lnTo>
                  <a:pt x="251972" y="0"/>
                </a:lnTo>
                <a:lnTo>
                  <a:pt x="251079" y="0"/>
                </a:lnTo>
                <a:lnTo>
                  <a:pt x="251079" y="4096"/>
                </a:lnTo>
                <a:lnTo>
                  <a:pt x="244233" y="4096"/>
                </a:lnTo>
                <a:lnTo>
                  <a:pt x="244233" y="0"/>
                </a:lnTo>
                <a:lnTo>
                  <a:pt x="243340" y="0"/>
                </a:lnTo>
                <a:lnTo>
                  <a:pt x="243340" y="4096"/>
                </a:lnTo>
                <a:lnTo>
                  <a:pt x="237089" y="4096"/>
                </a:lnTo>
                <a:lnTo>
                  <a:pt x="237089" y="0"/>
                </a:lnTo>
                <a:lnTo>
                  <a:pt x="236196" y="0"/>
                </a:lnTo>
                <a:lnTo>
                  <a:pt x="236196" y="4096"/>
                </a:lnTo>
                <a:lnTo>
                  <a:pt x="229350" y="4096"/>
                </a:lnTo>
                <a:lnTo>
                  <a:pt x="229350" y="0"/>
                </a:lnTo>
                <a:lnTo>
                  <a:pt x="228457" y="0"/>
                </a:lnTo>
                <a:lnTo>
                  <a:pt x="228457" y="4096"/>
                </a:lnTo>
                <a:lnTo>
                  <a:pt x="222206" y="4096"/>
                </a:lnTo>
                <a:lnTo>
                  <a:pt x="222206" y="0"/>
                </a:lnTo>
                <a:lnTo>
                  <a:pt x="221313" y="0"/>
                </a:lnTo>
                <a:lnTo>
                  <a:pt x="221313" y="4096"/>
                </a:lnTo>
                <a:lnTo>
                  <a:pt x="214467" y="4096"/>
                </a:lnTo>
                <a:lnTo>
                  <a:pt x="214467" y="0"/>
                </a:lnTo>
                <a:lnTo>
                  <a:pt x="213574" y="0"/>
                </a:lnTo>
                <a:lnTo>
                  <a:pt x="213574" y="4096"/>
                </a:lnTo>
                <a:lnTo>
                  <a:pt x="207324" y="4096"/>
                </a:lnTo>
                <a:lnTo>
                  <a:pt x="207324" y="0"/>
                </a:lnTo>
                <a:lnTo>
                  <a:pt x="206431" y="0"/>
                </a:lnTo>
                <a:lnTo>
                  <a:pt x="206431" y="4096"/>
                </a:lnTo>
                <a:lnTo>
                  <a:pt x="199584" y="4096"/>
                </a:lnTo>
                <a:lnTo>
                  <a:pt x="199584" y="0"/>
                </a:lnTo>
                <a:lnTo>
                  <a:pt x="198692" y="0"/>
                </a:lnTo>
                <a:lnTo>
                  <a:pt x="198692" y="4096"/>
                </a:lnTo>
                <a:lnTo>
                  <a:pt x="192441" y="4096"/>
                </a:lnTo>
                <a:lnTo>
                  <a:pt x="192441" y="0"/>
                </a:lnTo>
                <a:lnTo>
                  <a:pt x="191548" y="0"/>
                </a:lnTo>
                <a:lnTo>
                  <a:pt x="191548" y="4096"/>
                </a:lnTo>
                <a:lnTo>
                  <a:pt x="184702" y="4096"/>
                </a:lnTo>
                <a:lnTo>
                  <a:pt x="184702" y="0"/>
                </a:lnTo>
                <a:lnTo>
                  <a:pt x="183809" y="0"/>
                </a:lnTo>
                <a:lnTo>
                  <a:pt x="183809" y="4096"/>
                </a:lnTo>
                <a:lnTo>
                  <a:pt x="177558" y="4096"/>
                </a:lnTo>
                <a:lnTo>
                  <a:pt x="177558" y="0"/>
                </a:lnTo>
                <a:lnTo>
                  <a:pt x="176665" y="0"/>
                </a:lnTo>
                <a:lnTo>
                  <a:pt x="176665" y="4096"/>
                </a:lnTo>
                <a:lnTo>
                  <a:pt x="169819" y="4096"/>
                </a:lnTo>
                <a:lnTo>
                  <a:pt x="169819" y="0"/>
                </a:lnTo>
                <a:lnTo>
                  <a:pt x="168926" y="0"/>
                </a:lnTo>
                <a:lnTo>
                  <a:pt x="168926" y="4096"/>
                </a:lnTo>
                <a:lnTo>
                  <a:pt x="162675" y="4096"/>
                </a:lnTo>
                <a:lnTo>
                  <a:pt x="162675" y="0"/>
                </a:lnTo>
                <a:lnTo>
                  <a:pt x="161782" y="0"/>
                </a:lnTo>
                <a:lnTo>
                  <a:pt x="161782" y="4096"/>
                </a:lnTo>
                <a:lnTo>
                  <a:pt x="154936" y="4096"/>
                </a:lnTo>
                <a:lnTo>
                  <a:pt x="154936" y="0"/>
                </a:lnTo>
                <a:lnTo>
                  <a:pt x="154043" y="0"/>
                </a:lnTo>
                <a:lnTo>
                  <a:pt x="154043" y="4096"/>
                </a:lnTo>
                <a:lnTo>
                  <a:pt x="147792" y="4096"/>
                </a:lnTo>
                <a:lnTo>
                  <a:pt x="147792" y="0"/>
                </a:lnTo>
                <a:lnTo>
                  <a:pt x="146899" y="0"/>
                </a:lnTo>
                <a:lnTo>
                  <a:pt x="146899" y="4096"/>
                </a:lnTo>
                <a:lnTo>
                  <a:pt x="140053" y="4096"/>
                </a:lnTo>
                <a:lnTo>
                  <a:pt x="140053" y="0"/>
                </a:lnTo>
                <a:lnTo>
                  <a:pt x="139160" y="0"/>
                </a:lnTo>
                <a:lnTo>
                  <a:pt x="139160" y="4096"/>
                </a:lnTo>
                <a:lnTo>
                  <a:pt x="132909" y="4096"/>
                </a:lnTo>
                <a:lnTo>
                  <a:pt x="132909" y="0"/>
                </a:lnTo>
                <a:lnTo>
                  <a:pt x="132017" y="0"/>
                </a:lnTo>
                <a:lnTo>
                  <a:pt x="132017" y="4096"/>
                </a:lnTo>
                <a:lnTo>
                  <a:pt x="125170" y="4096"/>
                </a:lnTo>
                <a:lnTo>
                  <a:pt x="125170" y="0"/>
                </a:lnTo>
                <a:lnTo>
                  <a:pt x="124277" y="0"/>
                </a:lnTo>
                <a:lnTo>
                  <a:pt x="124277" y="4096"/>
                </a:lnTo>
                <a:lnTo>
                  <a:pt x="118027" y="4096"/>
                </a:lnTo>
                <a:lnTo>
                  <a:pt x="118027" y="0"/>
                </a:lnTo>
                <a:lnTo>
                  <a:pt x="117134" y="0"/>
                </a:lnTo>
                <a:lnTo>
                  <a:pt x="117134" y="4096"/>
                </a:lnTo>
                <a:lnTo>
                  <a:pt x="110288" y="4096"/>
                </a:lnTo>
                <a:lnTo>
                  <a:pt x="110288" y="0"/>
                </a:lnTo>
                <a:lnTo>
                  <a:pt x="109395" y="0"/>
                </a:lnTo>
                <a:lnTo>
                  <a:pt x="109395" y="4096"/>
                </a:lnTo>
                <a:lnTo>
                  <a:pt x="103144" y="4096"/>
                </a:lnTo>
                <a:lnTo>
                  <a:pt x="103144" y="0"/>
                </a:lnTo>
                <a:lnTo>
                  <a:pt x="102251" y="0"/>
                </a:lnTo>
                <a:lnTo>
                  <a:pt x="102251" y="4096"/>
                </a:lnTo>
                <a:lnTo>
                  <a:pt x="95405" y="4096"/>
                </a:lnTo>
                <a:lnTo>
                  <a:pt x="95405" y="0"/>
                </a:lnTo>
                <a:lnTo>
                  <a:pt x="94512" y="0"/>
                </a:lnTo>
                <a:lnTo>
                  <a:pt x="94512" y="4096"/>
                </a:lnTo>
                <a:lnTo>
                  <a:pt x="88261" y="4096"/>
                </a:lnTo>
                <a:lnTo>
                  <a:pt x="88261" y="0"/>
                </a:lnTo>
                <a:lnTo>
                  <a:pt x="87368" y="0"/>
                </a:lnTo>
                <a:lnTo>
                  <a:pt x="87368" y="4096"/>
                </a:lnTo>
                <a:lnTo>
                  <a:pt x="80522" y="4096"/>
                </a:lnTo>
                <a:lnTo>
                  <a:pt x="80522" y="0"/>
                </a:lnTo>
                <a:lnTo>
                  <a:pt x="79629" y="0"/>
                </a:lnTo>
                <a:lnTo>
                  <a:pt x="79629" y="4096"/>
                </a:lnTo>
                <a:lnTo>
                  <a:pt x="73378" y="4096"/>
                </a:lnTo>
                <a:lnTo>
                  <a:pt x="73378" y="0"/>
                </a:lnTo>
                <a:lnTo>
                  <a:pt x="72485" y="0"/>
                </a:lnTo>
                <a:lnTo>
                  <a:pt x="72485" y="4096"/>
                </a:lnTo>
                <a:lnTo>
                  <a:pt x="65639" y="4096"/>
                </a:lnTo>
                <a:lnTo>
                  <a:pt x="65639" y="0"/>
                </a:lnTo>
                <a:lnTo>
                  <a:pt x="64746" y="0"/>
                </a:lnTo>
                <a:lnTo>
                  <a:pt x="64746" y="4096"/>
                </a:lnTo>
                <a:lnTo>
                  <a:pt x="58495" y="4096"/>
                </a:lnTo>
                <a:lnTo>
                  <a:pt x="58495" y="0"/>
                </a:lnTo>
                <a:lnTo>
                  <a:pt x="57602" y="0"/>
                </a:lnTo>
                <a:lnTo>
                  <a:pt x="57602" y="4096"/>
                </a:lnTo>
                <a:lnTo>
                  <a:pt x="50756" y="4096"/>
                </a:lnTo>
                <a:lnTo>
                  <a:pt x="50756" y="0"/>
                </a:lnTo>
                <a:lnTo>
                  <a:pt x="49863" y="0"/>
                </a:lnTo>
                <a:lnTo>
                  <a:pt x="49863" y="4096"/>
                </a:lnTo>
                <a:lnTo>
                  <a:pt x="43613" y="4096"/>
                </a:lnTo>
                <a:lnTo>
                  <a:pt x="43613" y="0"/>
                </a:lnTo>
                <a:lnTo>
                  <a:pt x="42720" y="0"/>
                </a:lnTo>
                <a:lnTo>
                  <a:pt x="42720" y="4096"/>
                </a:lnTo>
                <a:lnTo>
                  <a:pt x="35874" y="4096"/>
                </a:lnTo>
                <a:lnTo>
                  <a:pt x="35874" y="0"/>
                </a:lnTo>
                <a:lnTo>
                  <a:pt x="34981" y="0"/>
                </a:lnTo>
                <a:lnTo>
                  <a:pt x="34981" y="4096"/>
                </a:lnTo>
                <a:lnTo>
                  <a:pt x="28730" y="4096"/>
                </a:lnTo>
                <a:lnTo>
                  <a:pt x="28730" y="0"/>
                </a:lnTo>
                <a:lnTo>
                  <a:pt x="27837" y="0"/>
                </a:lnTo>
                <a:lnTo>
                  <a:pt x="27837" y="4096"/>
                </a:lnTo>
                <a:lnTo>
                  <a:pt x="20991" y="4096"/>
                </a:lnTo>
                <a:lnTo>
                  <a:pt x="20991" y="0"/>
                </a:lnTo>
                <a:lnTo>
                  <a:pt x="20098" y="0"/>
                </a:lnTo>
                <a:lnTo>
                  <a:pt x="20098" y="4096"/>
                </a:lnTo>
                <a:lnTo>
                  <a:pt x="13847" y="4096"/>
                </a:lnTo>
                <a:lnTo>
                  <a:pt x="13847" y="0"/>
                </a:lnTo>
                <a:lnTo>
                  <a:pt x="12954" y="0"/>
                </a:lnTo>
                <a:lnTo>
                  <a:pt x="12954" y="4096"/>
                </a:lnTo>
                <a:lnTo>
                  <a:pt x="6108" y="4096"/>
                </a:lnTo>
                <a:lnTo>
                  <a:pt x="6108" y="0"/>
                </a:lnTo>
                <a:close/>
              </a:path>
            </a:pathLst>
          </a:custGeom>
          <a:solidFill>
            <a:srgbClr val="838383">
              <a:alpha val="8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2" name="Google Shape;402;p37"/>
          <p:cNvSpPr/>
          <p:nvPr/>
        </p:nvSpPr>
        <p:spPr>
          <a:xfrm rot="-8847925">
            <a:off x="-4615943" y="2969736"/>
            <a:ext cx="5885828" cy="3925448"/>
          </a:xfrm>
          <a:custGeom>
            <a:avLst/>
            <a:gdLst/>
            <a:ahLst/>
            <a:cxnLst/>
            <a:rect l="l" t="t" r="r" b="b"/>
            <a:pathLst>
              <a:path w="168704" h="97420" extrusionOk="0">
                <a:moveTo>
                  <a:pt x="0" y="1"/>
                </a:moveTo>
                <a:lnTo>
                  <a:pt x="0" y="6544"/>
                </a:lnTo>
                <a:lnTo>
                  <a:pt x="2456" y="6544"/>
                </a:lnTo>
                <a:cubicBezTo>
                  <a:pt x="2731" y="6033"/>
                  <a:pt x="3261" y="5728"/>
                  <a:pt x="3821" y="5728"/>
                </a:cubicBezTo>
                <a:cubicBezTo>
                  <a:pt x="3947" y="5728"/>
                  <a:pt x="4074" y="5743"/>
                  <a:pt x="4200" y="5775"/>
                </a:cubicBezTo>
                <a:cubicBezTo>
                  <a:pt x="4889" y="5948"/>
                  <a:pt x="5371" y="6568"/>
                  <a:pt x="5371" y="7279"/>
                </a:cubicBezTo>
                <a:cubicBezTo>
                  <a:pt x="5371" y="7990"/>
                  <a:pt x="4889" y="8609"/>
                  <a:pt x="4200" y="8782"/>
                </a:cubicBezTo>
                <a:cubicBezTo>
                  <a:pt x="4074" y="8814"/>
                  <a:pt x="3946" y="8830"/>
                  <a:pt x="3820" y="8830"/>
                </a:cubicBezTo>
                <a:cubicBezTo>
                  <a:pt x="3260" y="8830"/>
                  <a:pt x="2730" y="8524"/>
                  <a:pt x="2456" y="8013"/>
                </a:cubicBezTo>
                <a:lnTo>
                  <a:pt x="0" y="8013"/>
                </a:lnTo>
                <a:lnTo>
                  <a:pt x="0" y="12036"/>
                </a:lnTo>
                <a:lnTo>
                  <a:pt x="2456" y="12036"/>
                </a:lnTo>
                <a:cubicBezTo>
                  <a:pt x="2731" y="11524"/>
                  <a:pt x="3261" y="11219"/>
                  <a:pt x="3821" y="11219"/>
                </a:cubicBezTo>
                <a:cubicBezTo>
                  <a:pt x="3947" y="11219"/>
                  <a:pt x="4074" y="11235"/>
                  <a:pt x="4200" y="11266"/>
                </a:cubicBezTo>
                <a:cubicBezTo>
                  <a:pt x="4889" y="11440"/>
                  <a:pt x="5372" y="12060"/>
                  <a:pt x="5372" y="12771"/>
                </a:cubicBezTo>
                <a:cubicBezTo>
                  <a:pt x="5372" y="13481"/>
                  <a:pt x="4889" y="14101"/>
                  <a:pt x="4200" y="14274"/>
                </a:cubicBezTo>
                <a:cubicBezTo>
                  <a:pt x="4074" y="14306"/>
                  <a:pt x="3946" y="14321"/>
                  <a:pt x="3820" y="14321"/>
                </a:cubicBezTo>
                <a:cubicBezTo>
                  <a:pt x="3260" y="14321"/>
                  <a:pt x="2730" y="14016"/>
                  <a:pt x="2456" y="13505"/>
                </a:cubicBezTo>
                <a:lnTo>
                  <a:pt x="0" y="13505"/>
                </a:lnTo>
                <a:lnTo>
                  <a:pt x="0" y="17527"/>
                </a:lnTo>
                <a:lnTo>
                  <a:pt x="2456" y="17527"/>
                </a:lnTo>
                <a:cubicBezTo>
                  <a:pt x="2730" y="17016"/>
                  <a:pt x="3260" y="16711"/>
                  <a:pt x="3820" y="16711"/>
                </a:cubicBezTo>
                <a:cubicBezTo>
                  <a:pt x="3946" y="16711"/>
                  <a:pt x="4074" y="16726"/>
                  <a:pt x="4200" y="16758"/>
                </a:cubicBezTo>
                <a:cubicBezTo>
                  <a:pt x="4889" y="16931"/>
                  <a:pt x="5372" y="17552"/>
                  <a:pt x="5372" y="18262"/>
                </a:cubicBezTo>
                <a:cubicBezTo>
                  <a:pt x="5372" y="18973"/>
                  <a:pt x="4889" y="19592"/>
                  <a:pt x="4200" y="19766"/>
                </a:cubicBezTo>
                <a:cubicBezTo>
                  <a:pt x="4074" y="19798"/>
                  <a:pt x="3946" y="19813"/>
                  <a:pt x="3820" y="19813"/>
                </a:cubicBezTo>
                <a:cubicBezTo>
                  <a:pt x="3260" y="19813"/>
                  <a:pt x="2730" y="19507"/>
                  <a:pt x="2456" y="18996"/>
                </a:cubicBezTo>
                <a:lnTo>
                  <a:pt x="0" y="18996"/>
                </a:lnTo>
                <a:lnTo>
                  <a:pt x="0" y="23019"/>
                </a:lnTo>
                <a:lnTo>
                  <a:pt x="2456" y="23019"/>
                </a:lnTo>
                <a:cubicBezTo>
                  <a:pt x="2730" y="22508"/>
                  <a:pt x="3260" y="22202"/>
                  <a:pt x="3820" y="22202"/>
                </a:cubicBezTo>
                <a:cubicBezTo>
                  <a:pt x="3946" y="22202"/>
                  <a:pt x="4074" y="22218"/>
                  <a:pt x="4200" y="22250"/>
                </a:cubicBezTo>
                <a:cubicBezTo>
                  <a:pt x="4889" y="22423"/>
                  <a:pt x="5372" y="23042"/>
                  <a:pt x="5372" y="23753"/>
                </a:cubicBezTo>
                <a:cubicBezTo>
                  <a:pt x="5372" y="24465"/>
                  <a:pt x="4889" y="25084"/>
                  <a:pt x="4200" y="25257"/>
                </a:cubicBezTo>
                <a:cubicBezTo>
                  <a:pt x="4074" y="25289"/>
                  <a:pt x="3946" y="25305"/>
                  <a:pt x="3820" y="25305"/>
                </a:cubicBezTo>
                <a:cubicBezTo>
                  <a:pt x="3260" y="25305"/>
                  <a:pt x="2730" y="24999"/>
                  <a:pt x="2456" y="24488"/>
                </a:cubicBezTo>
                <a:lnTo>
                  <a:pt x="0" y="24488"/>
                </a:lnTo>
                <a:lnTo>
                  <a:pt x="0" y="28511"/>
                </a:lnTo>
                <a:lnTo>
                  <a:pt x="2456" y="28511"/>
                </a:lnTo>
                <a:cubicBezTo>
                  <a:pt x="2730" y="28000"/>
                  <a:pt x="3260" y="27694"/>
                  <a:pt x="3820" y="27694"/>
                </a:cubicBezTo>
                <a:cubicBezTo>
                  <a:pt x="3946" y="27694"/>
                  <a:pt x="4074" y="27710"/>
                  <a:pt x="4200" y="27742"/>
                </a:cubicBezTo>
                <a:cubicBezTo>
                  <a:pt x="4889" y="27915"/>
                  <a:pt x="5372" y="28534"/>
                  <a:pt x="5372" y="29245"/>
                </a:cubicBezTo>
                <a:cubicBezTo>
                  <a:pt x="5372" y="29955"/>
                  <a:pt x="4889" y="30576"/>
                  <a:pt x="4200" y="30749"/>
                </a:cubicBezTo>
                <a:cubicBezTo>
                  <a:pt x="4074" y="30781"/>
                  <a:pt x="3946" y="30796"/>
                  <a:pt x="3820" y="30796"/>
                </a:cubicBezTo>
                <a:cubicBezTo>
                  <a:pt x="3260" y="30796"/>
                  <a:pt x="2730" y="30491"/>
                  <a:pt x="2456" y="29980"/>
                </a:cubicBezTo>
                <a:lnTo>
                  <a:pt x="0" y="29980"/>
                </a:lnTo>
                <a:lnTo>
                  <a:pt x="0" y="34003"/>
                </a:lnTo>
                <a:lnTo>
                  <a:pt x="2456" y="34003"/>
                </a:lnTo>
                <a:cubicBezTo>
                  <a:pt x="2730" y="33492"/>
                  <a:pt x="3260" y="33186"/>
                  <a:pt x="3820" y="33186"/>
                </a:cubicBezTo>
                <a:cubicBezTo>
                  <a:pt x="3946" y="33186"/>
                  <a:pt x="4074" y="33201"/>
                  <a:pt x="4200" y="33233"/>
                </a:cubicBezTo>
                <a:cubicBezTo>
                  <a:pt x="4889" y="33407"/>
                  <a:pt x="5372" y="34026"/>
                  <a:pt x="5372" y="34736"/>
                </a:cubicBezTo>
                <a:cubicBezTo>
                  <a:pt x="5372" y="35447"/>
                  <a:pt x="4889" y="36067"/>
                  <a:pt x="4200" y="36241"/>
                </a:cubicBezTo>
                <a:cubicBezTo>
                  <a:pt x="4074" y="36272"/>
                  <a:pt x="3947" y="36288"/>
                  <a:pt x="3821" y="36288"/>
                </a:cubicBezTo>
                <a:cubicBezTo>
                  <a:pt x="3261" y="36288"/>
                  <a:pt x="2731" y="35983"/>
                  <a:pt x="2456" y="35471"/>
                </a:cubicBezTo>
                <a:lnTo>
                  <a:pt x="0" y="35471"/>
                </a:lnTo>
                <a:lnTo>
                  <a:pt x="0" y="39494"/>
                </a:lnTo>
                <a:lnTo>
                  <a:pt x="2456" y="39494"/>
                </a:lnTo>
                <a:cubicBezTo>
                  <a:pt x="2730" y="38983"/>
                  <a:pt x="3260" y="38678"/>
                  <a:pt x="3820" y="38678"/>
                </a:cubicBezTo>
                <a:cubicBezTo>
                  <a:pt x="3946" y="38678"/>
                  <a:pt x="4074" y="38693"/>
                  <a:pt x="4200" y="38725"/>
                </a:cubicBezTo>
                <a:cubicBezTo>
                  <a:pt x="4889" y="38898"/>
                  <a:pt x="5372" y="39517"/>
                  <a:pt x="5372" y="40228"/>
                </a:cubicBezTo>
                <a:cubicBezTo>
                  <a:pt x="5372" y="40939"/>
                  <a:pt x="4889" y="41559"/>
                  <a:pt x="4200" y="41732"/>
                </a:cubicBezTo>
                <a:cubicBezTo>
                  <a:pt x="4074" y="41764"/>
                  <a:pt x="3947" y="41779"/>
                  <a:pt x="3821" y="41779"/>
                </a:cubicBezTo>
                <a:cubicBezTo>
                  <a:pt x="3261" y="41779"/>
                  <a:pt x="2731" y="41474"/>
                  <a:pt x="2456" y="40963"/>
                </a:cubicBezTo>
                <a:lnTo>
                  <a:pt x="0" y="40963"/>
                </a:lnTo>
                <a:lnTo>
                  <a:pt x="0" y="44986"/>
                </a:lnTo>
                <a:lnTo>
                  <a:pt x="2456" y="44986"/>
                </a:lnTo>
                <a:cubicBezTo>
                  <a:pt x="2731" y="44474"/>
                  <a:pt x="3261" y="44169"/>
                  <a:pt x="3822" y="44169"/>
                </a:cubicBezTo>
                <a:cubicBezTo>
                  <a:pt x="3948" y="44169"/>
                  <a:pt x="4074" y="44184"/>
                  <a:pt x="4200" y="44216"/>
                </a:cubicBezTo>
                <a:cubicBezTo>
                  <a:pt x="4889" y="44390"/>
                  <a:pt x="5372" y="45009"/>
                  <a:pt x="5372" y="45720"/>
                </a:cubicBezTo>
                <a:cubicBezTo>
                  <a:pt x="5372" y="46431"/>
                  <a:pt x="4889" y="47051"/>
                  <a:pt x="4200" y="47224"/>
                </a:cubicBezTo>
                <a:cubicBezTo>
                  <a:pt x="4074" y="47256"/>
                  <a:pt x="3947" y="47271"/>
                  <a:pt x="3821" y="47271"/>
                </a:cubicBezTo>
                <a:cubicBezTo>
                  <a:pt x="3261" y="47271"/>
                  <a:pt x="2731" y="46966"/>
                  <a:pt x="2456" y="46455"/>
                </a:cubicBezTo>
                <a:lnTo>
                  <a:pt x="0" y="46455"/>
                </a:lnTo>
                <a:lnTo>
                  <a:pt x="0" y="50478"/>
                </a:lnTo>
                <a:lnTo>
                  <a:pt x="2456" y="50478"/>
                </a:lnTo>
                <a:cubicBezTo>
                  <a:pt x="2730" y="49967"/>
                  <a:pt x="3260" y="49661"/>
                  <a:pt x="3820" y="49661"/>
                </a:cubicBezTo>
                <a:cubicBezTo>
                  <a:pt x="3946" y="49661"/>
                  <a:pt x="4074" y="49676"/>
                  <a:pt x="4200" y="49708"/>
                </a:cubicBezTo>
                <a:cubicBezTo>
                  <a:pt x="4889" y="49882"/>
                  <a:pt x="5372" y="50501"/>
                  <a:pt x="5372" y="51212"/>
                </a:cubicBezTo>
                <a:cubicBezTo>
                  <a:pt x="5372" y="51922"/>
                  <a:pt x="4889" y="52543"/>
                  <a:pt x="4200" y="52716"/>
                </a:cubicBezTo>
                <a:cubicBezTo>
                  <a:pt x="4074" y="52747"/>
                  <a:pt x="3947" y="52763"/>
                  <a:pt x="3821" y="52763"/>
                </a:cubicBezTo>
                <a:cubicBezTo>
                  <a:pt x="3261" y="52763"/>
                  <a:pt x="2731" y="52458"/>
                  <a:pt x="2456" y="51947"/>
                </a:cubicBezTo>
                <a:lnTo>
                  <a:pt x="0" y="51947"/>
                </a:lnTo>
                <a:lnTo>
                  <a:pt x="0" y="55969"/>
                </a:lnTo>
                <a:lnTo>
                  <a:pt x="2456" y="55969"/>
                </a:lnTo>
                <a:cubicBezTo>
                  <a:pt x="2731" y="55457"/>
                  <a:pt x="3261" y="55152"/>
                  <a:pt x="3821" y="55152"/>
                </a:cubicBezTo>
                <a:cubicBezTo>
                  <a:pt x="3947" y="55152"/>
                  <a:pt x="4074" y="55167"/>
                  <a:pt x="4200" y="55199"/>
                </a:cubicBezTo>
                <a:cubicBezTo>
                  <a:pt x="4889" y="55372"/>
                  <a:pt x="5372" y="55992"/>
                  <a:pt x="5372" y="56703"/>
                </a:cubicBezTo>
                <a:cubicBezTo>
                  <a:pt x="5372" y="57414"/>
                  <a:pt x="4889" y="58034"/>
                  <a:pt x="4200" y="58207"/>
                </a:cubicBezTo>
                <a:cubicBezTo>
                  <a:pt x="4074" y="58239"/>
                  <a:pt x="3947" y="58254"/>
                  <a:pt x="3821" y="58254"/>
                </a:cubicBezTo>
                <a:cubicBezTo>
                  <a:pt x="3261" y="58254"/>
                  <a:pt x="2731" y="57949"/>
                  <a:pt x="2456" y="57437"/>
                </a:cubicBezTo>
                <a:lnTo>
                  <a:pt x="0" y="57437"/>
                </a:lnTo>
                <a:lnTo>
                  <a:pt x="0" y="61461"/>
                </a:lnTo>
                <a:lnTo>
                  <a:pt x="2456" y="61461"/>
                </a:lnTo>
                <a:cubicBezTo>
                  <a:pt x="2731" y="60949"/>
                  <a:pt x="3261" y="60644"/>
                  <a:pt x="3821" y="60644"/>
                </a:cubicBezTo>
                <a:cubicBezTo>
                  <a:pt x="3947" y="60644"/>
                  <a:pt x="4074" y="60659"/>
                  <a:pt x="4200" y="60691"/>
                </a:cubicBezTo>
                <a:cubicBezTo>
                  <a:pt x="4889" y="60864"/>
                  <a:pt x="5372" y="61484"/>
                  <a:pt x="5372" y="62195"/>
                </a:cubicBezTo>
                <a:cubicBezTo>
                  <a:pt x="5372" y="62906"/>
                  <a:pt x="4889" y="63526"/>
                  <a:pt x="4200" y="63699"/>
                </a:cubicBezTo>
                <a:cubicBezTo>
                  <a:pt x="4074" y="63731"/>
                  <a:pt x="3947" y="63746"/>
                  <a:pt x="3821" y="63746"/>
                </a:cubicBezTo>
                <a:cubicBezTo>
                  <a:pt x="3261" y="63746"/>
                  <a:pt x="2731" y="63441"/>
                  <a:pt x="2456" y="62929"/>
                </a:cubicBezTo>
                <a:lnTo>
                  <a:pt x="0" y="62929"/>
                </a:lnTo>
                <a:lnTo>
                  <a:pt x="0" y="66953"/>
                </a:lnTo>
                <a:lnTo>
                  <a:pt x="2456" y="66953"/>
                </a:lnTo>
                <a:cubicBezTo>
                  <a:pt x="2731" y="66441"/>
                  <a:pt x="3261" y="66135"/>
                  <a:pt x="3821" y="66135"/>
                </a:cubicBezTo>
                <a:cubicBezTo>
                  <a:pt x="3947" y="66135"/>
                  <a:pt x="4074" y="66151"/>
                  <a:pt x="4200" y="66182"/>
                </a:cubicBezTo>
                <a:cubicBezTo>
                  <a:pt x="4889" y="66356"/>
                  <a:pt x="5372" y="66976"/>
                  <a:pt x="5372" y="67687"/>
                </a:cubicBezTo>
                <a:cubicBezTo>
                  <a:pt x="5372" y="68397"/>
                  <a:pt x="4889" y="69018"/>
                  <a:pt x="4200" y="69191"/>
                </a:cubicBezTo>
                <a:cubicBezTo>
                  <a:pt x="4074" y="69223"/>
                  <a:pt x="3947" y="69238"/>
                  <a:pt x="3821" y="69238"/>
                </a:cubicBezTo>
                <a:cubicBezTo>
                  <a:pt x="3261" y="69238"/>
                  <a:pt x="2731" y="68933"/>
                  <a:pt x="2456" y="68421"/>
                </a:cubicBezTo>
                <a:lnTo>
                  <a:pt x="0" y="68421"/>
                </a:lnTo>
                <a:lnTo>
                  <a:pt x="0" y="72443"/>
                </a:lnTo>
                <a:lnTo>
                  <a:pt x="2456" y="72443"/>
                </a:lnTo>
                <a:cubicBezTo>
                  <a:pt x="2731" y="71932"/>
                  <a:pt x="3261" y="71627"/>
                  <a:pt x="3821" y="71627"/>
                </a:cubicBezTo>
                <a:cubicBezTo>
                  <a:pt x="3947" y="71627"/>
                  <a:pt x="4074" y="71642"/>
                  <a:pt x="4200" y="71674"/>
                </a:cubicBezTo>
                <a:cubicBezTo>
                  <a:pt x="4889" y="71847"/>
                  <a:pt x="5372" y="72468"/>
                  <a:pt x="5372" y="73178"/>
                </a:cubicBezTo>
                <a:cubicBezTo>
                  <a:pt x="5372" y="73889"/>
                  <a:pt x="4889" y="74509"/>
                  <a:pt x="4200" y="74683"/>
                </a:cubicBezTo>
                <a:cubicBezTo>
                  <a:pt x="4074" y="74714"/>
                  <a:pt x="3947" y="74730"/>
                  <a:pt x="3821" y="74730"/>
                </a:cubicBezTo>
                <a:cubicBezTo>
                  <a:pt x="3261" y="74730"/>
                  <a:pt x="2731" y="74424"/>
                  <a:pt x="2456" y="73912"/>
                </a:cubicBezTo>
                <a:lnTo>
                  <a:pt x="0" y="73912"/>
                </a:lnTo>
                <a:lnTo>
                  <a:pt x="0" y="77936"/>
                </a:lnTo>
                <a:lnTo>
                  <a:pt x="2456" y="77936"/>
                </a:lnTo>
                <a:cubicBezTo>
                  <a:pt x="2731" y="77425"/>
                  <a:pt x="3261" y="77119"/>
                  <a:pt x="3822" y="77119"/>
                </a:cubicBezTo>
                <a:cubicBezTo>
                  <a:pt x="3948" y="77119"/>
                  <a:pt x="4074" y="77134"/>
                  <a:pt x="4200" y="77166"/>
                </a:cubicBezTo>
                <a:cubicBezTo>
                  <a:pt x="4889" y="77340"/>
                  <a:pt x="5372" y="77959"/>
                  <a:pt x="5372" y="78670"/>
                </a:cubicBezTo>
                <a:cubicBezTo>
                  <a:pt x="5372" y="79381"/>
                  <a:pt x="4889" y="80001"/>
                  <a:pt x="4200" y="80174"/>
                </a:cubicBezTo>
                <a:cubicBezTo>
                  <a:pt x="4074" y="80206"/>
                  <a:pt x="3947" y="80221"/>
                  <a:pt x="3821" y="80221"/>
                </a:cubicBezTo>
                <a:cubicBezTo>
                  <a:pt x="3261" y="80221"/>
                  <a:pt x="2731" y="79916"/>
                  <a:pt x="2456" y="79404"/>
                </a:cubicBezTo>
                <a:lnTo>
                  <a:pt x="0" y="79404"/>
                </a:lnTo>
                <a:lnTo>
                  <a:pt x="0" y="83427"/>
                </a:lnTo>
                <a:lnTo>
                  <a:pt x="2456" y="83427"/>
                </a:lnTo>
                <a:cubicBezTo>
                  <a:pt x="2731" y="82915"/>
                  <a:pt x="3261" y="82609"/>
                  <a:pt x="3821" y="82609"/>
                </a:cubicBezTo>
                <a:cubicBezTo>
                  <a:pt x="3947" y="82609"/>
                  <a:pt x="4074" y="82625"/>
                  <a:pt x="4200" y="82656"/>
                </a:cubicBezTo>
                <a:cubicBezTo>
                  <a:pt x="4890" y="82830"/>
                  <a:pt x="5372" y="83450"/>
                  <a:pt x="5372" y="84161"/>
                </a:cubicBezTo>
                <a:cubicBezTo>
                  <a:pt x="5372" y="84871"/>
                  <a:pt x="4890" y="85492"/>
                  <a:pt x="4200" y="85665"/>
                </a:cubicBezTo>
                <a:cubicBezTo>
                  <a:pt x="4074" y="85697"/>
                  <a:pt x="3947" y="85712"/>
                  <a:pt x="3821" y="85712"/>
                </a:cubicBezTo>
                <a:cubicBezTo>
                  <a:pt x="3261" y="85712"/>
                  <a:pt x="2731" y="85407"/>
                  <a:pt x="2456" y="84896"/>
                </a:cubicBezTo>
                <a:lnTo>
                  <a:pt x="0" y="84896"/>
                </a:lnTo>
                <a:lnTo>
                  <a:pt x="0" y="88918"/>
                </a:lnTo>
                <a:lnTo>
                  <a:pt x="2456" y="88918"/>
                </a:lnTo>
                <a:cubicBezTo>
                  <a:pt x="2731" y="88407"/>
                  <a:pt x="3261" y="88102"/>
                  <a:pt x="3821" y="88102"/>
                </a:cubicBezTo>
                <a:cubicBezTo>
                  <a:pt x="3946" y="88102"/>
                  <a:pt x="4073" y="88117"/>
                  <a:pt x="4199" y="88149"/>
                </a:cubicBezTo>
                <a:cubicBezTo>
                  <a:pt x="4889" y="88322"/>
                  <a:pt x="5371" y="88942"/>
                  <a:pt x="5371" y="89652"/>
                </a:cubicBezTo>
                <a:cubicBezTo>
                  <a:pt x="5371" y="90363"/>
                  <a:pt x="4889" y="90983"/>
                  <a:pt x="4199" y="91157"/>
                </a:cubicBezTo>
                <a:cubicBezTo>
                  <a:pt x="4073" y="91188"/>
                  <a:pt x="3946" y="91204"/>
                  <a:pt x="3821" y="91204"/>
                </a:cubicBezTo>
                <a:cubicBezTo>
                  <a:pt x="3261" y="91204"/>
                  <a:pt x="2731" y="90899"/>
                  <a:pt x="2456" y="90387"/>
                </a:cubicBezTo>
                <a:lnTo>
                  <a:pt x="0" y="90387"/>
                </a:lnTo>
                <a:lnTo>
                  <a:pt x="0" y="97420"/>
                </a:lnTo>
                <a:lnTo>
                  <a:pt x="168704" y="97420"/>
                </a:lnTo>
                <a:lnTo>
                  <a:pt x="168704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rgbClr val="000000">
                <a:alpha val="23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3" name="Google Shape;403;p37"/>
          <p:cNvSpPr/>
          <p:nvPr/>
        </p:nvSpPr>
        <p:spPr>
          <a:xfrm rot="5400728">
            <a:off x="10380260" y="2304184"/>
            <a:ext cx="1890000" cy="508400"/>
          </a:xfrm>
          <a:prstGeom prst="homePlat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>
            <a:outerShdw blurRad="57150" dist="19050" dir="5400000" algn="bl" rotWithShape="0">
              <a:schemeClr val="dk1">
                <a:alpha val="3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4" name="Google Shape;404;p37"/>
          <p:cNvSpPr/>
          <p:nvPr/>
        </p:nvSpPr>
        <p:spPr>
          <a:xfrm rot="-8100000" flipH="1">
            <a:off x="10700112" y="-852428"/>
            <a:ext cx="4176952" cy="4228224"/>
          </a:xfrm>
          <a:custGeom>
            <a:avLst/>
            <a:gdLst/>
            <a:ahLst/>
            <a:cxnLst/>
            <a:rect l="l" t="t" r="r" b="b"/>
            <a:pathLst>
              <a:path w="186070" h="188354" extrusionOk="0">
                <a:moveTo>
                  <a:pt x="48270" y="14051"/>
                </a:moveTo>
                <a:cubicBezTo>
                  <a:pt x="48612" y="14051"/>
                  <a:pt x="48964" y="14092"/>
                  <a:pt x="49323" y="14179"/>
                </a:cubicBezTo>
                <a:cubicBezTo>
                  <a:pt x="51651" y="14742"/>
                  <a:pt x="53086" y="17070"/>
                  <a:pt x="52523" y="19398"/>
                </a:cubicBezTo>
                <a:cubicBezTo>
                  <a:pt x="52115" y="21097"/>
                  <a:pt x="50725" y="22388"/>
                  <a:pt x="48992" y="22653"/>
                </a:cubicBezTo>
                <a:cubicBezTo>
                  <a:pt x="48765" y="22690"/>
                  <a:pt x="48538" y="22707"/>
                  <a:pt x="48312" y="22707"/>
                </a:cubicBezTo>
                <a:cubicBezTo>
                  <a:pt x="46828" y="22707"/>
                  <a:pt x="45419" y="21938"/>
                  <a:pt x="44634" y="20645"/>
                </a:cubicBezTo>
                <a:cubicBezTo>
                  <a:pt x="42808" y="17673"/>
                  <a:pt x="45058" y="14051"/>
                  <a:pt x="48270" y="14051"/>
                </a:cubicBezTo>
                <a:close/>
                <a:moveTo>
                  <a:pt x="63144" y="17626"/>
                </a:moveTo>
                <a:cubicBezTo>
                  <a:pt x="63486" y="17626"/>
                  <a:pt x="63838" y="17667"/>
                  <a:pt x="64197" y="17754"/>
                </a:cubicBezTo>
                <a:cubicBezTo>
                  <a:pt x="66525" y="18306"/>
                  <a:pt x="67949" y="20645"/>
                  <a:pt x="67397" y="22973"/>
                </a:cubicBezTo>
                <a:cubicBezTo>
                  <a:pt x="66989" y="24672"/>
                  <a:pt x="65599" y="25952"/>
                  <a:pt x="63866" y="26228"/>
                </a:cubicBezTo>
                <a:cubicBezTo>
                  <a:pt x="63638" y="26265"/>
                  <a:pt x="63409" y="26282"/>
                  <a:pt x="63183" y="26282"/>
                </a:cubicBezTo>
                <a:cubicBezTo>
                  <a:pt x="61694" y="26282"/>
                  <a:pt x="60292" y="25513"/>
                  <a:pt x="59497" y="24220"/>
                </a:cubicBezTo>
                <a:cubicBezTo>
                  <a:pt x="57681" y="21248"/>
                  <a:pt x="59932" y="17626"/>
                  <a:pt x="63144" y="17626"/>
                </a:cubicBezTo>
                <a:close/>
                <a:moveTo>
                  <a:pt x="78016" y="21201"/>
                </a:moveTo>
                <a:cubicBezTo>
                  <a:pt x="78358" y="21201"/>
                  <a:pt x="78711" y="21242"/>
                  <a:pt x="79071" y="21329"/>
                </a:cubicBezTo>
                <a:cubicBezTo>
                  <a:pt x="81400" y="21881"/>
                  <a:pt x="82823" y="24220"/>
                  <a:pt x="82271" y="26537"/>
                </a:cubicBezTo>
                <a:cubicBezTo>
                  <a:pt x="81863" y="28247"/>
                  <a:pt x="80473" y="29527"/>
                  <a:pt x="78740" y="29803"/>
                </a:cubicBezTo>
                <a:cubicBezTo>
                  <a:pt x="78512" y="29840"/>
                  <a:pt x="78283" y="29857"/>
                  <a:pt x="78057" y="29857"/>
                </a:cubicBezTo>
                <a:cubicBezTo>
                  <a:pt x="76568" y="29857"/>
                  <a:pt x="75166" y="29088"/>
                  <a:pt x="74371" y="27795"/>
                </a:cubicBezTo>
                <a:cubicBezTo>
                  <a:pt x="72545" y="24823"/>
                  <a:pt x="74795" y="21201"/>
                  <a:pt x="78016" y="21201"/>
                </a:cubicBezTo>
                <a:close/>
                <a:moveTo>
                  <a:pt x="92890" y="24765"/>
                </a:moveTo>
                <a:cubicBezTo>
                  <a:pt x="93232" y="24765"/>
                  <a:pt x="93585" y="24806"/>
                  <a:pt x="93945" y="24893"/>
                </a:cubicBezTo>
                <a:cubicBezTo>
                  <a:pt x="96274" y="25445"/>
                  <a:pt x="97697" y="27784"/>
                  <a:pt x="97145" y="30112"/>
                </a:cubicBezTo>
                <a:cubicBezTo>
                  <a:pt x="96737" y="31812"/>
                  <a:pt x="95336" y="33103"/>
                  <a:pt x="93614" y="33378"/>
                </a:cubicBezTo>
                <a:cubicBezTo>
                  <a:pt x="93393" y="33412"/>
                  <a:pt x="93172" y="33429"/>
                  <a:pt x="92952" y="33429"/>
                </a:cubicBezTo>
                <a:cubicBezTo>
                  <a:pt x="91455" y="33429"/>
                  <a:pt x="90044" y="32658"/>
                  <a:pt x="89245" y="31359"/>
                </a:cubicBezTo>
                <a:cubicBezTo>
                  <a:pt x="87429" y="28387"/>
                  <a:pt x="89671" y="24765"/>
                  <a:pt x="92890" y="24765"/>
                </a:cubicBezTo>
                <a:close/>
                <a:moveTo>
                  <a:pt x="107764" y="28340"/>
                </a:moveTo>
                <a:cubicBezTo>
                  <a:pt x="108106" y="28340"/>
                  <a:pt x="108459" y="28381"/>
                  <a:pt x="108819" y="28468"/>
                </a:cubicBezTo>
                <a:cubicBezTo>
                  <a:pt x="111137" y="29020"/>
                  <a:pt x="112571" y="31359"/>
                  <a:pt x="112008" y="33687"/>
                </a:cubicBezTo>
                <a:cubicBezTo>
                  <a:pt x="111600" y="35387"/>
                  <a:pt x="110210" y="36678"/>
                  <a:pt x="108488" y="36942"/>
                </a:cubicBezTo>
                <a:cubicBezTo>
                  <a:pt x="108260" y="36979"/>
                  <a:pt x="108032" y="36997"/>
                  <a:pt x="107805" y="36997"/>
                </a:cubicBezTo>
                <a:cubicBezTo>
                  <a:pt x="106316" y="36997"/>
                  <a:pt x="104914" y="36227"/>
                  <a:pt x="104119" y="34934"/>
                </a:cubicBezTo>
                <a:cubicBezTo>
                  <a:pt x="102294" y="31962"/>
                  <a:pt x="104544" y="28340"/>
                  <a:pt x="107764" y="28340"/>
                </a:cubicBezTo>
                <a:close/>
                <a:moveTo>
                  <a:pt x="122627" y="31915"/>
                </a:moveTo>
                <a:cubicBezTo>
                  <a:pt x="122969" y="31915"/>
                  <a:pt x="123322" y="31956"/>
                  <a:pt x="123682" y="32043"/>
                </a:cubicBezTo>
                <a:cubicBezTo>
                  <a:pt x="126011" y="32595"/>
                  <a:pt x="127445" y="34934"/>
                  <a:pt x="126882" y="37251"/>
                </a:cubicBezTo>
                <a:cubicBezTo>
                  <a:pt x="126474" y="38962"/>
                  <a:pt x="125084" y="40242"/>
                  <a:pt x="123351" y="40517"/>
                </a:cubicBezTo>
                <a:cubicBezTo>
                  <a:pt x="123124" y="40554"/>
                  <a:pt x="122897" y="40572"/>
                  <a:pt x="122672" y="40572"/>
                </a:cubicBezTo>
                <a:cubicBezTo>
                  <a:pt x="121190" y="40572"/>
                  <a:pt x="119788" y="39802"/>
                  <a:pt x="118993" y="38509"/>
                </a:cubicBezTo>
                <a:cubicBezTo>
                  <a:pt x="117168" y="35537"/>
                  <a:pt x="119409" y="31915"/>
                  <a:pt x="122627" y="31915"/>
                </a:cubicBezTo>
                <a:close/>
                <a:moveTo>
                  <a:pt x="137512" y="35482"/>
                </a:moveTo>
                <a:cubicBezTo>
                  <a:pt x="137851" y="35482"/>
                  <a:pt x="138200" y="35522"/>
                  <a:pt x="138557" y="35607"/>
                </a:cubicBezTo>
                <a:cubicBezTo>
                  <a:pt x="140885" y="36170"/>
                  <a:pt x="142308" y="38509"/>
                  <a:pt x="141756" y="40826"/>
                </a:cubicBezTo>
                <a:cubicBezTo>
                  <a:pt x="141348" y="42526"/>
                  <a:pt x="139947" y="43817"/>
                  <a:pt x="138225" y="44093"/>
                </a:cubicBezTo>
                <a:cubicBezTo>
                  <a:pt x="137997" y="44129"/>
                  <a:pt x="137769" y="44147"/>
                  <a:pt x="137543" y="44147"/>
                </a:cubicBezTo>
                <a:cubicBezTo>
                  <a:pt x="136053" y="44147"/>
                  <a:pt x="134651" y="43376"/>
                  <a:pt x="133856" y="42073"/>
                </a:cubicBezTo>
                <a:cubicBezTo>
                  <a:pt x="132039" y="39108"/>
                  <a:pt x="134288" y="35482"/>
                  <a:pt x="137512" y="35482"/>
                </a:cubicBezTo>
                <a:close/>
                <a:moveTo>
                  <a:pt x="152375" y="39055"/>
                </a:moveTo>
                <a:cubicBezTo>
                  <a:pt x="152717" y="39055"/>
                  <a:pt x="153070" y="39095"/>
                  <a:pt x="153431" y="39182"/>
                </a:cubicBezTo>
                <a:cubicBezTo>
                  <a:pt x="155759" y="39734"/>
                  <a:pt x="157182" y="42073"/>
                  <a:pt x="156630" y="44402"/>
                </a:cubicBezTo>
                <a:cubicBezTo>
                  <a:pt x="156222" y="46101"/>
                  <a:pt x="154821" y="47392"/>
                  <a:pt x="153100" y="47657"/>
                </a:cubicBezTo>
                <a:cubicBezTo>
                  <a:pt x="152871" y="47693"/>
                  <a:pt x="152643" y="47711"/>
                  <a:pt x="152416" y="47711"/>
                </a:cubicBezTo>
                <a:cubicBezTo>
                  <a:pt x="150927" y="47711"/>
                  <a:pt x="149525" y="46941"/>
                  <a:pt x="148730" y="45648"/>
                </a:cubicBezTo>
                <a:cubicBezTo>
                  <a:pt x="146915" y="42676"/>
                  <a:pt x="149157" y="39055"/>
                  <a:pt x="152375" y="39055"/>
                </a:cubicBezTo>
                <a:close/>
                <a:moveTo>
                  <a:pt x="167249" y="42630"/>
                </a:moveTo>
                <a:cubicBezTo>
                  <a:pt x="167591" y="42630"/>
                  <a:pt x="167944" y="42671"/>
                  <a:pt x="168305" y="42757"/>
                </a:cubicBezTo>
                <a:cubicBezTo>
                  <a:pt x="170622" y="43309"/>
                  <a:pt x="172056" y="45648"/>
                  <a:pt x="171505" y="47966"/>
                </a:cubicBezTo>
                <a:lnTo>
                  <a:pt x="171494" y="47966"/>
                </a:lnTo>
                <a:cubicBezTo>
                  <a:pt x="171096" y="49676"/>
                  <a:pt x="169695" y="50967"/>
                  <a:pt x="167974" y="51232"/>
                </a:cubicBezTo>
                <a:cubicBezTo>
                  <a:pt x="167745" y="51268"/>
                  <a:pt x="167517" y="51286"/>
                  <a:pt x="167290" y="51286"/>
                </a:cubicBezTo>
                <a:cubicBezTo>
                  <a:pt x="165801" y="51286"/>
                  <a:pt x="164399" y="50517"/>
                  <a:pt x="163604" y="49223"/>
                </a:cubicBezTo>
                <a:cubicBezTo>
                  <a:pt x="161779" y="46251"/>
                  <a:pt x="164029" y="42630"/>
                  <a:pt x="167249" y="42630"/>
                </a:cubicBezTo>
                <a:close/>
                <a:moveTo>
                  <a:pt x="36623" y="0"/>
                </a:moveTo>
                <a:lnTo>
                  <a:pt x="35210" y="5859"/>
                </a:lnTo>
                <a:lnTo>
                  <a:pt x="0" y="152470"/>
                </a:lnTo>
                <a:lnTo>
                  <a:pt x="149447" y="188353"/>
                </a:lnTo>
                <a:lnTo>
                  <a:pt x="184657" y="41753"/>
                </a:lnTo>
                <a:lnTo>
                  <a:pt x="186070" y="35894"/>
                </a:lnTo>
                <a:lnTo>
                  <a:pt x="179935" y="34416"/>
                </a:lnTo>
                <a:lnTo>
                  <a:pt x="176613" y="33621"/>
                </a:lnTo>
                <a:lnTo>
                  <a:pt x="167521" y="31436"/>
                </a:lnTo>
                <a:lnTo>
                  <a:pt x="164200" y="30642"/>
                </a:lnTo>
                <a:lnTo>
                  <a:pt x="155108" y="28457"/>
                </a:lnTo>
                <a:lnTo>
                  <a:pt x="151798" y="27663"/>
                </a:lnTo>
                <a:lnTo>
                  <a:pt x="142705" y="25478"/>
                </a:lnTo>
                <a:lnTo>
                  <a:pt x="139384" y="24683"/>
                </a:lnTo>
                <a:lnTo>
                  <a:pt x="130292" y="22499"/>
                </a:lnTo>
                <a:lnTo>
                  <a:pt x="126971" y="21704"/>
                </a:lnTo>
                <a:lnTo>
                  <a:pt x="117878" y="19519"/>
                </a:lnTo>
                <a:lnTo>
                  <a:pt x="114568" y="18725"/>
                </a:lnTo>
                <a:lnTo>
                  <a:pt x="105476" y="16540"/>
                </a:lnTo>
                <a:lnTo>
                  <a:pt x="102166" y="15735"/>
                </a:lnTo>
                <a:lnTo>
                  <a:pt x="93063" y="13561"/>
                </a:lnTo>
                <a:lnTo>
                  <a:pt x="89741" y="12756"/>
                </a:lnTo>
                <a:lnTo>
                  <a:pt x="80649" y="10571"/>
                </a:lnTo>
                <a:lnTo>
                  <a:pt x="77339" y="9776"/>
                </a:lnTo>
                <a:lnTo>
                  <a:pt x="68236" y="7592"/>
                </a:lnTo>
                <a:lnTo>
                  <a:pt x="64925" y="6797"/>
                </a:lnTo>
                <a:lnTo>
                  <a:pt x="55833" y="4612"/>
                </a:lnTo>
                <a:lnTo>
                  <a:pt x="52512" y="3818"/>
                </a:lnTo>
                <a:lnTo>
                  <a:pt x="36623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chemeClr val="dk1">
                <a:alpha val="30000"/>
              </a:scheme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05" name="Google Shape;405;p37"/>
          <p:cNvGrpSpPr/>
          <p:nvPr/>
        </p:nvGrpSpPr>
        <p:grpSpPr>
          <a:xfrm rot="5400000" flipH="1">
            <a:off x="-517434" y="4146646"/>
            <a:ext cx="2433852" cy="1179319"/>
            <a:chOff x="1161150" y="4036247"/>
            <a:chExt cx="1934700" cy="508006"/>
          </a:xfrm>
        </p:grpSpPr>
        <p:sp>
          <p:nvSpPr>
            <p:cNvPr id="406" name="Google Shape;406;p37"/>
            <p:cNvSpPr/>
            <p:nvPr/>
          </p:nvSpPr>
          <p:spPr>
            <a:xfrm>
              <a:off x="1161150" y="4036247"/>
              <a:ext cx="1934700" cy="228600"/>
            </a:xfrm>
            <a:prstGeom prst="homePlat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3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7" name="Google Shape;407;p37"/>
            <p:cNvSpPr/>
            <p:nvPr/>
          </p:nvSpPr>
          <p:spPr>
            <a:xfrm>
              <a:off x="1161158" y="4315653"/>
              <a:ext cx="1142400" cy="228600"/>
            </a:xfrm>
            <a:prstGeom prst="homePlate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  <a:effectLst>
              <a:outerShdw blurRad="57150" dist="19050" dir="5400000" algn="bl" rotWithShape="0">
                <a:schemeClr val="dk1">
                  <a:alpha val="30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408" name="Google Shape;408;p37"/>
          <p:cNvSpPr/>
          <p:nvPr/>
        </p:nvSpPr>
        <p:spPr>
          <a:xfrm rot="-9613192">
            <a:off x="-4308476" y="4787671"/>
            <a:ext cx="5885827" cy="3925387"/>
          </a:xfrm>
          <a:custGeom>
            <a:avLst/>
            <a:gdLst/>
            <a:ahLst/>
            <a:cxnLst/>
            <a:rect l="l" t="t" r="r" b="b"/>
            <a:pathLst>
              <a:path w="168704" h="97420" extrusionOk="0">
                <a:moveTo>
                  <a:pt x="0" y="1"/>
                </a:moveTo>
                <a:lnTo>
                  <a:pt x="0" y="6544"/>
                </a:lnTo>
                <a:lnTo>
                  <a:pt x="2456" y="6544"/>
                </a:lnTo>
                <a:cubicBezTo>
                  <a:pt x="2731" y="6033"/>
                  <a:pt x="3261" y="5728"/>
                  <a:pt x="3821" y="5728"/>
                </a:cubicBezTo>
                <a:cubicBezTo>
                  <a:pt x="3947" y="5728"/>
                  <a:pt x="4074" y="5743"/>
                  <a:pt x="4200" y="5775"/>
                </a:cubicBezTo>
                <a:cubicBezTo>
                  <a:pt x="4889" y="5948"/>
                  <a:pt x="5371" y="6568"/>
                  <a:pt x="5371" y="7279"/>
                </a:cubicBezTo>
                <a:cubicBezTo>
                  <a:pt x="5371" y="7990"/>
                  <a:pt x="4889" y="8609"/>
                  <a:pt x="4200" y="8782"/>
                </a:cubicBezTo>
                <a:cubicBezTo>
                  <a:pt x="4074" y="8814"/>
                  <a:pt x="3946" y="8830"/>
                  <a:pt x="3820" y="8830"/>
                </a:cubicBezTo>
                <a:cubicBezTo>
                  <a:pt x="3260" y="8830"/>
                  <a:pt x="2730" y="8524"/>
                  <a:pt x="2456" y="8013"/>
                </a:cubicBezTo>
                <a:lnTo>
                  <a:pt x="0" y="8013"/>
                </a:lnTo>
                <a:lnTo>
                  <a:pt x="0" y="12036"/>
                </a:lnTo>
                <a:lnTo>
                  <a:pt x="2456" y="12036"/>
                </a:lnTo>
                <a:cubicBezTo>
                  <a:pt x="2731" y="11524"/>
                  <a:pt x="3261" y="11219"/>
                  <a:pt x="3821" y="11219"/>
                </a:cubicBezTo>
                <a:cubicBezTo>
                  <a:pt x="3947" y="11219"/>
                  <a:pt x="4074" y="11235"/>
                  <a:pt x="4200" y="11266"/>
                </a:cubicBezTo>
                <a:cubicBezTo>
                  <a:pt x="4889" y="11440"/>
                  <a:pt x="5372" y="12060"/>
                  <a:pt x="5372" y="12771"/>
                </a:cubicBezTo>
                <a:cubicBezTo>
                  <a:pt x="5372" y="13481"/>
                  <a:pt x="4889" y="14101"/>
                  <a:pt x="4200" y="14274"/>
                </a:cubicBezTo>
                <a:cubicBezTo>
                  <a:pt x="4074" y="14306"/>
                  <a:pt x="3946" y="14321"/>
                  <a:pt x="3820" y="14321"/>
                </a:cubicBezTo>
                <a:cubicBezTo>
                  <a:pt x="3260" y="14321"/>
                  <a:pt x="2730" y="14016"/>
                  <a:pt x="2456" y="13505"/>
                </a:cubicBezTo>
                <a:lnTo>
                  <a:pt x="0" y="13505"/>
                </a:lnTo>
                <a:lnTo>
                  <a:pt x="0" y="17527"/>
                </a:lnTo>
                <a:lnTo>
                  <a:pt x="2456" y="17527"/>
                </a:lnTo>
                <a:cubicBezTo>
                  <a:pt x="2730" y="17016"/>
                  <a:pt x="3260" y="16711"/>
                  <a:pt x="3820" y="16711"/>
                </a:cubicBezTo>
                <a:cubicBezTo>
                  <a:pt x="3946" y="16711"/>
                  <a:pt x="4074" y="16726"/>
                  <a:pt x="4200" y="16758"/>
                </a:cubicBezTo>
                <a:cubicBezTo>
                  <a:pt x="4889" y="16931"/>
                  <a:pt x="5372" y="17552"/>
                  <a:pt x="5372" y="18262"/>
                </a:cubicBezTo>
                <a:cubicBezTo>
                  <a:pt x="5372" y="18973"/>
                  <a:pt x="4889" y="19592"/>
                  <a:pt x="4200" y="19766"/>
                </a:cubicBezTo>
                <a:cubicBezTo>
                  <a:pt x="4074" y="19798"/>
                  <a:pt x="3946" y="19813"/>
                  <a:pt x="3820" y="19813"/>
                </a:cubicBezTo>
                <a:cubicBezTo>
                  <a:pt x="3260" y="19813"/>
                  <a:pt x="2730" y="19507"/>
                  <a:pt x="2456" y="18996"/>
                </a:cubicBezTo>
                <a:lnTo>
                  <a:pt x="0" y="18996"/>
                </a:lnTo>
                <a:lnTo>
                  <a:pt x="0" y="23019"/>
                </a:lnTo>
                <a:lnTo>
                  <a:pt x="2456" y="23019"/>
                </a:lnTo>
                <a:cubicBezTo>
                  <a:pt x="2730" y="22508"/>
                  <a:pt x="3260" y="22202"/>
                  <a:pt x="3820" y="22202"/>
                </a:cubicBezTo>
                <a:cubicBezTo>
                  <a:pt x="3946" y="22202"/>
                  <a:pt x="4074" y="22218"/>
                  <a:pt x="4200" y="22250"/>
                </a:cubicBezTo>
                <a:cubicBezTo>
                  <a:pt x="4889" y="22423"/>
                  <a:pt x="5372" y="23042"/>
                  <a:pt x="5372" y="23753"/>
                </a:cubicBezTo>
                <a:cubicBezTo>
                  <a:pt x="5372" y="24465"/>
                  <a:pt x="4889" y="25084"/>
                  <a:pt x="4200" y="25257"/>
                </a:cubicBezTo>
                <a:cubicBezTo>
                  <a:pt x="4074" y="25289"/>
                  <a:pt x="3946" y="25305"/>
                  <a:pt x="3820" y="25305"/>
                </a:cubicBezTo>
                <a:cubicBezTo>
                  <a:pt x="3260" y="25305"/>
                  <a:pt x="2730" y="24999"/>
                  <a:pt x="2456" y="24488"/>
                </a:cubicBezTo>
                <a:lnTo>
                  <a:pt x="0" y="24488"/>
                </a:lnTo>
                <a:lnTo>
                  <a:pt x="0" y="28511"/>
                </a:lnTo>
                <a:lnTo>
                  <a:pt x="2456" y="28511"/>
                </a:lnTo>
                <a:cubicBezTo>
                  <a:pt x="2730" y="28000"/>
                  <a:pt x="3260" y="27694"/>
                  <a:pt x="3820" y="27694"/>
                </a:cubicBezTo>
                <a:cubicBezTo>
                  <a:pt x="3946" y="27694"/>
                  <a:pt x="4074" y="27710"/>
                  <a:pt x="4200" y="27742"/>
                </a:cubicBezTo>
                <a:cubicBezTo>
                  <a:pt x="4889" y="27915"/>
                  <a:pt x="5372" y="28534"/>
                  <a:pt x="5372" y="29245"/>
                </a:cubicBezTo>
                <a:cubicBezTo>
                  <a:pt x="5372" y="29955"/>
                  <a:pt x="4889" y="30576"/>
                  <a:pt x="4200" y="30749"/>
                </a:cubicBezTo>
                <a:cubicBezTo>
                  <a:pt x="4074" y="30781"/>
                  <a:pt x="3946" y="30796"/>
                  <a:pt x="3820" y="30796"/>
                </a:cubicBezTo>
                <a:cubicBezTo>
                  <a:pt x="3260" y="30796"/>
                  <a:pt x="2730" y="30491"/>
                  <a:pt x="2456" y="29980"/>
                </a:cubicBezTo>
                <a:lnTo>
                  <a:pt x="0" y="29980"/>
                </a:lnTo>
                <a:lnTo>
                  <a:pt x="0" y="34003"/>
                </a:lnTo>
                <a:lnTo>
                  <a:pt x="2456" y="34003"/>
                </a:lnTo>
                <a:cubicBezTo>
                  <a:pt x="2730" y="33492"/>
                  <a:pt x="3260" y="33186"/>
                  <a:pt x="3820" y="33186"/>
                </a:cubicBezTo>
                <a:cubicBezTo>
                  <a:pt x="3946" y="33186"/>
                  <a:pt x="4074" y="33201"/>
                  <a:pt x="4200" y="33233"/>
                </a:cubicBezTo>
                <a:cubicBezTo>
                  <a:pt x="4889" y="33407"/>
                  <a:pt x="5372" y="34026"/>
                  <a:pt x="5372" y="34736"/>
                </a:cubicBezTo>
                <a:cubicBezTo>
                  <a:pt x="5372" y="35447"/>
                  <a:pt x="4889" y="36067"/>
                  <a:pt x="4200" y="36241"/>
                </a:cubicBezTo>
                <a:cubicBezTo>
                  <a:pt x="4074" y="36272"/>
                  <a:pt x="3947" y="36288"/>
                  <a:pt x="3821" y="36288"/>
                </a:cubicBezTo>
                <a:cubicBezTo>
                  <a:pt x="3261" y="36288"/>
                  <a:pt x="2731" y="35983"/>
                  <a:pt x="2456" y="35471"/>
                </a:cubicBezTo>
                <a:lnTo>
                  <a:pt x="0" y="35471"/>
                </a:lnTo>
                <a:lnTo>
                  <a:pt x="0" y="39494"/>
                </a:lnTo>
                <a:lnTo>
                  <a:pt x="2456" y="39494"/>
                </a:lnTo>
                <a:cubicBezTo>
                  <a:pt x="2730" y="38983"/>
                  <a:pt x="3260" y="38678"/>
                  <a:pt x="3820" y="38678"/>
                </a:cubicBezTo>
                <a:cubicBezTo>
                  <a:pt x="3946" y="38678"/>
                  <a:pt x="4074" y="38693"/>
                  <a:pt x="4200" y="38725"/>
                </a:cubicBezTo>
                <a:cubicBezTo>
                  <a:pt x="4889" y="38898"/>
                  <a:pt x="5372" y="39517"/>
                  <a:pt x="5372" y="40228"/>
                </a:cubicBezTo>
                <a:cubicBezTo>
                  <a:pt x="5372" y="40939"/>
                  <a:pt x="4889" y="41559"/>
                  <a:pt x="4200" y="41732"/>
                </a:cubicBezTo>
                <a:cubicBezTo>
                  <a:pt x="4074" y="41764"/>
                  <a:pt x="3947" y="41779"/>
                  <a:pt x="3821" y="41779"/>
                </a:cubicBezTo>
                <a:cubicBezTo>
                  <a:pt x="3261" y="41779"/>
                  <a:pt x="2731" y="41474"/>
                  <a:pt x="2456" y="40963"/>
                </a:cubicBezTo>
                <a:lnTo>
                  <a:pt x="0" y="40963"/>
                </a:lnTo>
                <a:lnTo>
                  <a:pt x="0" y="44986"/>
                </a:lnTo>
                <a:lnTo>
                  <a:pt x="2456" y="44986"/>
                </a:lnTo>
                <a:cubicBezTo>
                  <a:pt x="2731" y="44474"/>
                  <a:pt x="3261" y="44169"/>
                  <a:pt x="3822" y="44169"/>
                </a:cubicBezTo>
                <a:cubicBezTo>
                  <a:pt x="3948" y="44169"/>
                  <a:pt x="4074" y="44184"/>
                  <a:pt x="4200" y="44216"/>
                </a:cubicBezTo>
                <a:cubicBezTo>
                  <a:pt x="4889" y="44390"/>
                  <a:pt x="5372" y="45009"/>
                  <a:pt x="5372" y="45720"/>
                </a:cubicBezTo>
                <a:cubicBezTo>
                  <a:pt x="5372" y="46431"/>
                  <a:pt x="4889" y="47051"/>
                  <a:pt x="4200" y="47224"/>
                </a:cubicBezTo>
                <a:cubicBezTo>
                  <a:pt x="4074" y="47256"/>
                  <a:pt x="3947" y="47271"/>
                  <a:pt x="3821" y="47271"/>
                </a:cubicBezTo>
                <a:cubicBezTo>
                  <a:pt x="3261" y="47271"/>
                  <a:pt x="2731" y="46966"/>
                  <a:pt x="2456" y="46455"/>
                </a:cubicBezTo>
                <a:lnTo>
                  <a:pt x="0" y="46455"/>
                </a:lnTo>
                <a:lnTo>
                  <a:pt x="0" y="50478"/>
                </a:lnTo>
                <a:lnTo>
                  <a:pt x="2456" y="50478"/>
                </a:lnTo>
                <a:cubicBezTo>
                  <a:pt x="2730" y="49967"/>
                  <a:pt x="3260" y="49661"/>
                  <a:pt x="3820" y="49661"/>
                </a:cubicBezTo>
                <a:cubicBezTo>
                  <a:pt x="3946" y="49661"/>
                  <a:pt x="4074" y="49676"/>
                  <a:pt x="4200" y="49708"/>
                </a:cubicBezTo>
                <a:cubicBezTo>
                  <a:pt x="4889" y="49882"/>
                  <a:pt x="5372" y="50501"/>
                  <a:pt x="5372" y="51212"/>
                </a:cubicBezTo>
                <a:cubicBezTo>
                  <a:pt x="5372" y="51922"/>
                  <a:pt x="4889" y="52543"/>
                  <a:pt x="4200" y="52716"/>
                </a:cubicBezTo>
                <a:cubicBezTo>
                  <a:pt x="4074" y="52747"/>
                  <a:pt x="3947" y="52763"/>
                  <a:pt x="3821" y="52763"/>
                </a:cubicBezTo>
                <a:cubicBezTo>
                  <a:pt x="3261" y="52763"/>
                  <a:pt x="2731" y="52458"/>
                  <a:pt x="2456" y="51947"/>
                </a:cubicBezTo>
                <a:lnTo>
                  <a:pt x="0" y="51947"/>
                </a:lnTo>
                <a:lnTo>
                  <a:pt x="0" y="55969"/>
                </a:lnTo>
                <a:lnTo>
                  <a:pt x="2456" y="55969"/>
                </a:lnTo>
                <a:cubicBezTo>
                  <a:pt x="2731" y="55457"/>
                  <a:pt x="3261" y="55152"/>
                  <a:pt x="3821" y="55152"/>
                </a:cubicBezTo>
                <a:cubicBezTo>
                  <a:pt x="3947" y="55152"/>
                  <a:pt x="4074" y="55167"/>
                  <a:pt x="4200" y="55199"/>
                </a:cubicBezTo>
                <a:cubicBezTo>
                  <a:pt x="4889" y="55372"/>
                  <a:pt x="5372" y="55992"/>
                  <a:pt x="5372" y="56703"/>
                </a:cubicBezTo>
                <a:cubicBezTo>
                  <a:pt x="5372" y="57414"/>
                  <a:pt x="4889" y="58034"/>
                  <a:pt x="4200" y="58207"/>
                </a:cubicBezTo>
                <a:cubicBezTo>
                  <a:pt x="4074" y="58239"/>
                  <a:pt x="3947" y="58254"/>
                  <a:pt x="3821" y="58254"/>
                </a:cubicBezTo>
                <a:cubicBezTo>
                  <a:pt x="3261" y="58254"/>
                  <a:pt x="2731" y="57949"/>
                  <a:pt x="2456" y="57437"/>
                </a:cubicBezTo>
                <a:lnTo>
                  <a:pt x="0" y="57437"/>
                </a:lnTo>
                <a:lnTo>
                  <a:pt x="0" y="61461"/>
                </a:lnTo>
                <a:lnTo>
                  <a:pt x="2456" y="61461"/>
                </a:lnTo>
                <a:cubicBezTo>
                  <a:pt x="2731" y="60949"/>
                  <a:pt x="3261" y="60644"/>
                  <a:pt x="3821" y="60644"/>
                </a:cubicBezTo>
                <a:cubicBezTo>
                  <a:pt x="3947" y="60644"/>
                  <a:pt x="4074" y="60659"/>
                  <a:pt x="4200" y="60691"/>
                </a:cubicBezTo>
                <a:cubicBezTo>
                  <a:pt x="4889" y="60864"/>
                  <a:pt x="5372" y="61484"/>
                  <a:pt x="5372" y="62195"/>
                </a:cubicBezTo>
                <a:cubicBezTo>
                  <a:pt x="5372" y="62906"/>
                  <a:pt x="4889" y="63526"/>
                  <a:pt x="4200" y="63699"/>
                </a:cubicBezTo>
                <a:cubicBezTo>
                  <a:pt x="4074" y="63731"/>
                  <a:pt x="3947" y="63746"/>
                  <a:pt x="3821" y="63746"/>
                </a:cubicBezTo>
                <a:cubicBezTo>
                  <a:pt x="3261" y="63746"/>
                  <a:pt x="2731" y="63441"/>
                  <a:pt x="2456" y="62929"/>
                </a:cubicBezTo>
                <a:lnTo>
                  <a:pt x="0" y="62929"/>
                </a:lnTo>
                <a:lnTo>
                  <a:pt x="0" y="66953"/>
                </a:lnTo>
                <a:lnTo>
                  <a:pt x="2456" y="66953"/>
                </a:lnTo>
                <a:cubicBezTo>
                  <a:pt x="2731" y="66441"/>
                  <a:pt x="3261" y="66135"/>
                  <a:pt x="3821" y="66135"/>
                </a:cubicBezTo>
                <a:cubicBezTo>
                  <a:pt x="3947" y="66135"/>
                  <a:pt x="4074" y="66151"/>
                  <a:pt x="4200" y="66182"/>
                </a:cubicBezTo>
                <a:cubicBezTo>
                  <a:pt x="4889" y="66356"/>
                  <a:pt x="5372" y="66976"/>
                  <a:pt x="5372" y="67687"/>
                </a:cubicBezTo>
                <a:cubicBezTo>
                  <a:pt x="5372" y="68397"/>
                  <a:pt x="4889" y="69018"/>
                  <a:pt x="4200" y="69191"/>
                </a:cubicBezTo>
                <a:cubicBezTo>
                  <a:pt x="4074" y="69223"/>
                  <a:pt x="3947" y="69238"/>
                  <a:pt x="3821" y="69238"/>
                </a:cubicBezTo>
                <a:cubicBezTo>
                  <a:pt x="3261" y="69238"/>
                  <a:pt x="2731" y="68933"/>
                  <a:pt x="2456" y="68421"/>
                </a:cubicBezTo>
                <a:lnTo>
                  <a:pt x="0" y="68421"/>
                </a:lnTo>
                <a:lnTo>
                  <a:pt x="0" y="72443"/>
                </a:lnTo>
                <a:lnTo>
                  <a:pt x="2456" y="72443"/>
                </a:lnTo>
                <a:cubicBezTo>
                  <a:pt x="2731" y="71932"/>
                  <a:pt x="3261" y="71627"/>
                  <a:pt x="3821" y="71627"/>
                </a:cubicBezTo>
                <a:cubicBezTo>
                  <a:pt x="3947" y="71627"/>
                  <a:pt x="4074" y="71642"/>
                  <a:pt x="4200" y="71674"/>
                </a:cubicBezTo>
                <a:cubicBezTo>
                  <a:pt x="4889" y="71847"/>
                  <a:pt x="5372" y="72468"/>
                  <a:pt x="5372" y="73178"/>
                </a:cubicBezTo>
                <a:cubicBezTo>
                  <a:pt x="5372" y="73889"/>
                  <a:pt x="4889" y="74509"/>
                  <a:pt x="4200" y="74683"/>
                </a:cubicBezTo>
                <a:cubicBezTo>
                  <a:pt x="4074" y="74714"/>
                  <a:pt x="3947" y="74730"/>
                  <a:pt x="3821" y="74730"/>
                </a:cubicBezTo>
                <a:cubicBezTo>
                  <a:pt x="3261" y="74730"/>
                  <a:pt x="2731" y="74424"/>
                  <a:pt x="2456" y="73912"/>
                </a:cubicBezTo>
                <a:lnTo>
                  <a:pt x="0" y="73912"/>
                </a:lnTo>
                <a:lnTo>
                  <a:pt x="0" y="77936"/>
                </a:lnTo>
                <a:lnTo>
                  <a:pt x="2456" y="77936"/>
                </a:lnTo>
                <a:cubicBezTo>
                  <a:pt x="2731" y="77425"/>
                  <a:pt x="3261" y="77119"/>
                  <a:pt x="3822" y="77119"/>
                </a:cubicBezTo>
                <a:cubicBezTo>
                  <a:pt x="3948" y="77119"/>
                  <a:pt x="4074" y="77134"/>
                  <a:pt x="4200" y="77166"/>
                </a:cubicBezTo>
                <a:cubicBezTo>
                  <a:pt x="4889" y="77340"/>
                  <a:pt x="5372" y="77959"/>
                  <a:pt x="5372" y="78670"/>
                </a:cubicBezTo>
                <a:cubicBezTo>
                  <a:pt x="5372" y="79381"/>
                  <a:pt x="4889" y="80001"/>
                  <a:pt x="4200" y="80174"/>
                </a:cubicBezTo>
                <a:cubicBezTo>
                  <a:pt x="4074" y="80206"/>
                  <a:pt x="3947" y="80221"/>
                  <a:pt x="3821" y="80221"/>
                </a:cubicBezTo>
                <a:cubicBezTo>
                  <a:pt x="3261" y="80221"/>
                  <a:pt x="2731" y="79916"/>
                  <a:pt x="2456" y="79404"/>
                </a:cubicBezTo>
                <a:lnTo>
                  <a:pt x="0" y="79404"/>
                </a:lnTo>
                <a:lnTo>
                  <a:pt x="0" y="83427"/>
                </a:lnTo>
                <a:lnTo>
                  <a:pt x="2456" y="83427"/>
                </a:lnTo>
                <a:cubicBezTo>
                  <a:pt x="2731" y="82915"/>
                  <a:pt x="3261" y="82609"/>
                  <a:pt x="3821" y="82609"/>
                </a:cubicBezTo>
                <a:cubicBezTo>
                  <a:pt x="3947" y="82609"/>
                  <a:pt x="4074" y="82625"/>
                  <a:pt x="4200" y="82656"/>
                </a:cubicBezTo>
                <a:cubicBezTo>
                  <a:pt x="4890" y="82830"/>
                  <a:pt x="5372" y="83450"/>
                  <a:pt x="5372" y="84161"/>
                </a:cubicBezTo>
                <a:cubicBezTo>
                  <a:pt x="5372" y="84871"/>
                  <a:pt x="4890" y="85492"/>
                  <a:pt x="4200" y="85665"/>
                </a:cubicBezTo>
                <a:cubicBezTo>
                  <a:pt x="4074" y="85697"/>
                  <a:pt x="3947" y="85712"/>
                  <a:pt x="3821" y="85712"/>
                </a:cubicBezTo>
                <a:cubicBezTo>
                  <a:pt x="3261" y="85712"/>
                  <a:pt x="2731" y="85407"/>
                  <a:pt x="2456" y="84896"/>
                </a:cubicBezTo>
                <a:lnTo>
                  <a:pt x="0" y="84896"/>
                </a:lnTo>
                <a:lnTo>
                  <a:pt x="0" y="88918"/>
                </a:lnTo>
                <a:lnTo>
                  <a:pt x="2456" y="88918"/>
                </a:lnTo>
                <a:cubicBezTo>
                  <a:pt x="2731" y="88407"/>
                  <a:pt x="3261" y="88102"/>
                  <a:pt x="3821" y="88102"/>
                </a:cubicBezTo>
                <a:cubicBezTo>
                  <a:pt x="3946" y="88102"/>
                  <a:pt x="4073" y="88117"/>
                  <a:pt x="4199" y="88149"/>
                </a:cubicBezTo>
                <a:cubicBezTo>
                  <a:pt x="4889" y="88322"/>
                  <a:pt x="5371" y="88942"/>
                  <a:pt x="5371" y="89652"/>
                </a:cubicBezTo>
                <a:cubicBezTo>
                  <a:pt x="5371" y="90363"/>
                  <a:pt x="4889" y="90983"/>
                  <a:pt x="4199" y="91157"/>
                </a:cubicBezTo>
                <a:cubicBezTo>
                  <a:pt x="4073" y="91188"/>
                  <a:pt x="3946" y="91204"/>
                  <a:pt x="3821" y="91204"/>
                </a:cubicBezTo>
                <a:cubicBezTo>
                  <a:pt x="3261" y="91204"/>
                  <a:pt x="2731" y="90899"/>
                  <a:pt x="2456" y="90387"/>
                </a:cubicBezTo>
                <a:lnTo>
                  <a:pt x="0" y="90387"/>
                </a:lnTo>
                <a:lnTo>
                  <a:pt x="0" y="97420"/>
                </a:lnTo>
                <a:lnTo>
                  <a:pt x="168704" y="97420"/>
                </a:lnTo>
                <a:lnTo>
                  <a:pt x="168704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7150" dist="19050" dir="5400000" algn="bl" rotWithShape="0">
              <a:srgbClr val="000000">
                <a:alpha val="23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007132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654B1-0816-453F-A8EB-6F3702E690D4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D7180-6CC0-4444-BFF8-AEB5B471A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269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654B1-0816-453F-A8EB-6F3702E690D4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D7180-6CC0-4444-BFF8-AEB5B471A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158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654B1-0816-453F-A8EB-6F3702E690D4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D7180-6CC0-4444-BFF8-AEB5B471A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110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654B1-0816-453F-A8EB-6F3702E690D4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D7180-6CC0-4444-BFF8-AEB5B471A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847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654B1-0816-453F-A8EB-6F3702E690D4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D7180-6CC0-4444-BFF8-AEB5B471A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693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37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654B1-0816-453F-A8EB-6F3702E690D4}" type="datetimeFigureOut">
              <a:rPr lang="ru-RU" smtClean="0"/>
              <a:t>07.09.2022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D7180-6CC0-4444-BFF8-AEB5B471A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918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50400" y="715200"/>
            <a:ext cx="10826000" cy="6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Ranchers"/>
              <a:buNone/>
              <a:defRPr sz="3500">
                <a:solidFill>
                  <a:schemeClr val="accent2"/>
                </a:solidFill>
                <a:latin typeface="Ranchers"/>
                <a:ea typeface="Ranchers"/>
                <a:cs typeface="Ranchers"/>
                <a:sym typeface="Rancher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nchers"/>
              <a:buNone/>
              <a:defRPr sz="3500">
                <a:solidFill>
                  <a:schemeClr val="dk1"/>
                </a:solidFill>
                <a:latin typeface="Ranchers"/>
                <a:ea typeface="Ranchers"/>
                <a:cs typeface="Ranchers"/>
                <a:sym typeface="Rancher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nchers"/>
              <a:buNone/>
              <a:defRPr sz="3500">
                <a:solidFill>
                  <a:schemeClr val="dk1"/>
                </a:solidFill>
                <a:latin typeface="Ranchers"/>
                <a:ea typeface="Ranchers"/>
                <a:cs typeface="Ranchers"/>
                <a:sym typeface="Rancher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nchers"/>
              <a:buNone/>
              <a:defRPr sz="3500">
                <a:solidFill>
                  <a:schemeClr val="dk1"/>
                </a:solidFill>
                <a:latin typeface="Ranchers"/>
                <a:ea typeface="Ranchers"/>
                <a:cs typeface="Ranchers"/>
                <a:sym typeface="Rancher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nchers"/>
              <a:buNone/>
              <a:defRPr sz="3500">
                <a:solidFill>
                  <a:schemeClr val="dk1"/>
                </a:solidFill>
                <a:latin typeface="Ranchers"/>
                <a:ea typeface="Ranchers"/>
                <a:cs typeface="Ranchers"/>
                <a:sym typeface="Rancher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nchers"/>
              <a:buNone/>
              <a:defRPr sz="3500">
                <a:solidFill>
                  <a:schemeClr val="dk1"/>
                </a:solidFill>
                <a:latin typeface="Ranchers"/>
                <a:ea typeface="Ranchers"/>
                <a:cs typeface="Ranchers"/>
                <a:sym typeface="Rancher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nchers"/>
              <a:buNone/>
              <a:defRPr sz="3500">
                <a:solidFill>
                  <a:schemeClr val="dk1"/>
                </a:solidFill>
                <a:latin typeface="Ranchers"/>
                <a:ea typeface="Ranchers"/>
                <a:cs typeface="Ranchers"/>
                <a:sym typeface="Rancher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nchers"/>
              <a:buNone/>
              <a:defRPr sz="3500">
                <a:solidFill>
                  <a:schemeClr val="dk1"/>
                </a:solidFill>
                <a:latin typeface="Ranchers"/>
                <a:ea typeface="Ranchers"/>
                <a:cs typeface="Ranchers"/>
                <a:sym typeface="Rancher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Ranchers"/>
              <a:buNone/>
              <a:defRPr sz="3500">
                <a:solidFill>
                  <a:schemeClr val="dk1"/>
                </a:solidFill>
                <a:latin typeface="Ranchers"/>
                <a:ea typeface="Ranchers"/>
                <a:cs typeface="Ranchers"/>
                <a:sym typeface="Rancher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50400" y="1536633"/>
            <a:ext cx="108260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●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lvl="1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○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lvl="2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■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lvl="3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●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lvl="4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○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lvl="5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■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lvl="6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●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lvl="7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○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lvl="8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bin"/>
              <a:buChar char="■"/>
              <a:defRPr sz="16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3360044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xn--49-6kccjn2aakkepq3b8g.xn--p1ai/upload/site_files/56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61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www.pinclipart.com/picdir/big/279-2799592_school-bus-school-bus-clipar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73" y="513807"/>
            <a:ext cx="10506837" cy="5945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86148" y="2734492"/>
            <a:ext cx="5712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 СТРАНУ ЗНАНИЙ!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57524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8" name="Picture 6" descr="https://pluspng.com/img-png/letter-png-big-image-png-24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95722">
            <a:off x="208052" y="428393"/>
            <a:ext cx="2561144" cy="1821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лыбающееся лицо 3"/>
          <p:cNvSpPr/>
          <p:nvPr/>
        </p:nvSpPr>
        <p:spPr>
          <a:xfrm rot="20555086">
            <a:off x="962357" y="597734"/>
            <a:ext cx="728764" cy="682475"/>
          </a:xfrm>
          <a:prstGeom prst="smileyFac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249" y="201154"/>
            <a:ext cx="8927368" cy="6648349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279317" y="358970"/>
            <a:ext cx="966652" cy="101657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34594" y="358970"/>
            <a:ext cx="966652" cy="101657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013371" y="4229108"/>
            <a:ext cx="966652" cy="101657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67942" y="4229108"/>
            <a:ext cx="966652" cy="101657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610690" y="2948948"/>
            <a:ext cx="966652" cy="101657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0532313" y="1635787"/>
            <a:ext cx="966652" cy="101657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9379130" y="329655"/>
            <a:ext cx="966652" cy="101657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821679" y="2948948"/>
            <a:ext cx="966652" cy="101657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283336" y="5539305"/>
            <a:ext cx="1175657" cy="101657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392091" y="1653959"/>
            <a:ext cx="966652" cy="101657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558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s://img-fotki.yandex.ru/get/6711/16969765.1bc/0_880aa_21a6d013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21" y="182846"/>
            <a:ext cx="2253664" cy="2312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ekogradmoscow.ru/images/00000/2205/ert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57656" y="2063524"/>
            <a:ext cx="2492787" cy="2660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img1.liveinternet.ru/images/attach/d/1/131/839/131839967_f58f6e49761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320" y="70147"/>
            <a:ext cx="2905736" cy="2905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pngimg.com/uploads/rhino/rhino_PNG2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918" y="2295904"/>
            <a:ext cx="3491811" cy="2773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s://freepngimg.com/thumb/turkey_bird/24629-5-turkey-transparent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035" y="111242"/>
            <a:ext cx="2556521" cy="2915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http://cs6.pikabu.ru/post_img/2014/03/28/5/1395985249_91422719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7263" l="667" r="93167">
                        <a14:foregroundMark x1="37500" y1="37628" x2="34833" y2="29989"/>
                        <a14:foregroundMark x1="46000" y1="34664" x2="39667" y2="29190"/>
                        <a14:foregroundMark x1="56333" y1="35576" x2="65500" y2="326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7991" y="1260822"/>
            <a:ext cx="2517225" cy="367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87361" y="4870498"/>
            <a:ext cx="8198078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Ч Е Н И К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0854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irst Day of School by Slidesgo">
  <a:themeElements>
    <a:clrScheme name="Simple Light">
      <a:dk1>
        <a:srgbClr val="434343"/>
      </a:dk1>
      <a:lt1>
        <a:srgbClr val="FFFFFF"/>
      </a:lt1>
      <a:dk2>
        <a:srgbClr val="F9F9F9"/>
      </a:dk2>
      <a:lt2>
        <a:srgbClr val="79BEE0"/>
      </a:lt2>
      <a:accent1>
        <a:srgbClr val="D791FF"/>
      </a:accent1>
      <a:accent2>
        <a:srgbClr val="E32747"/>
      </a:accent2>
      <a:accent3>
        <a:srgbClr val="FF785D"/>
      </a:accent3>
      <a:accent4>
        <a:srgbClr val="FFE487"/>
      </a:accent4>
      <a:accent5>
        <a:srgbClr val="82EF69"/>
      </a:accent5>
      <a:accent6>
        <a:srgbClr val="838383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10</Words>
  <Application>Microsoft Office PowerPoint</Application>
  <PresentationFormat>Широкоэкранный</PresentationFormat>
  <Paragraphs>2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3" baseType="lpstr">
      <vt:lpstr>Anaheim</vt:lpstr>
      <vt:lpstr>Arial</vt:lpstr>
      <vt:lpstr>Cabin</vt:lpstr>
      <vt:lpstr>Calibri</vt:lpstr>
      <vt:lpstr>Calibri Light</vt:lpstr>
      <vt:lpstr>Fredericka the Great</vt:lpstr>
      <vt:lpstr>Ranchers</vt:lpstr>
      <vt:lpstr>Тема Office</vt:lpstr>
      <vt:lpstr>First Day of School by Slidesgo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</dc:creator>
  <cp:lastModifiedBy>Диана</cp:lastModifiedBy>
  <cp:revision>4</cp:revision>
  <dcterms:created xsi:type="dcterms:W3CDTF">2022-09-07T16:16:03Z</dcterms:created>
  <dcterms:modified xsi:type="dcterms:W3CDTF">2022-09-07T16:38:31Z</dcterms:modified>
</cp:coreProperties>
</file>