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8" r:id="rId2"/>
    <p:sldId id="266" r:id="rId3"/>
    <p:sldId id="267" r:id="rId4"/>
    <p:sldId id="275" r:id="rId5"/>
    <p:sldId id="269" r:id="rId6"/>
    <p:sldId id="270" r:id="rId7"/>
    <p:sldId id="285" r:id="rId8"/>
    <p:sldId id="286" r:id="rId9"/>
    <p:sldId id="287" r:id="rId10"/>
    <p:sldId id="28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1" autoAdjust="0"/>
    <p:restoredTop sz="94660"/>
  </p:normalViewPr>
  <p:slideViewPr>
    <p:cSldViewPr>
      <p:cViewPr>
        <p:scale>
          <a:sx n="75" d="100"/>
          <a:sy n="75" d="100"/>
        </p:scale>
        <p:origin x="874" y="33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3AFCD-B9B7-406E-A878-823A040B586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19D84-7109-4DE6-9389-524BA1377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4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4092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freepik.com/" TargetMode="External"/><Relationship Id="rId5" Type="http://schemas.openxmlformats.org/officeDocument/2006/relationships/hyperlink" Target="https://www.flaticon.com/" TargetMode="External"/><Relationship Id="rId4" Type="http://schemas.openxmlformats.org/officeDocument/2006/relationships/hyperlink" Target="https://slidesgo.com/" TargetMode="Externa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l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3">
            <a:alphaModFix amt="55000"/>
          </a:blip>
          <a:stretch>
            <a:fillRect/>
          </a:stretch>
        </p:blipFill>
        <p:spPr>
          <a:xfrm>
            <a:off x="-4" y="0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638300" y="1717517"/>
            <a:ext cx="5601200" cy="24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8133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7417033" y="4083684"/>
            <a:ext cx="3822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9025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487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bg>
      <p:bgPr>
        <a:solidFill>
          <a:schemeClr val="l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flipH="1">
            <a:off x="7417881" y="1011234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>
            <a:spLocks noGrp="1"/>
          </p:cNvSpPr>
          <p:nvPr>
            <p:ph type="title"/>
          </p:nvPr>
        </p:nvSpPr>
        <p:spPr>
          <a:xfrm>
            <a:off x="952160" y="2813725"/>
            <a:ext cx="408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2"/>
          </p:nvPr>
        </p:nvSpPr>
        <p:spPr>
          <a:xfrm>
            <a:off x="952167" y="761200"/>
            <a:ext cx="7179200" cy="10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952167" y="2904199"/>
            <a:ext cx="3533600" cy="12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2pPr>
            <a:lvl3pPr lvl="2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3pPr>
            <a:lvl4pPr lvl="3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4pPr>
            <a:lvl5pPr lvl="4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5pPr>
            <a:lvl6pPr lvl="5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6pPr>
            <a:lvl7pPr lvl="6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7pPr>
            <a:lvl8pPr lvl="7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8pPr>
            <a:lvl9pPr lvl="8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68" name="Google Shape;68;p13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5885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4 columns">
  <p:cSld name="Title and 4 columns">
    <p:bg>
      <p:bgPr>
        <a:solidFill>
          <a:schemeClr val="lt2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952167" y="725641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subTitle" idx="1"/>
          </p:nvPr>
        </p:nvSpPr>
        <p:spPr>
          <a:xfrm>
            <a:off x="4914568" y="2428625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 idx="2"/>
          </p:nvPr>
        </p:nvSpPr>
        <p:spPr>
          <a:xfrm>
            <a:off x="4986168" y="1772908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subTitle" idx="3"/>
          </p:nvPr>
        </p:nvSpPr>
        <p:spPr>
          <a:xfrm>
            <a:off x="4914568" y="5003892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 idx="4"/>
          </p:nvPr>
        </p:nvSpPr>
        <p:spPr>
          <a:xfrm>
            <a:off x="4986168" y="4342741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ubTitle" idx="5"/>
          </p:nvPr>
        </p:nvSpPr>
        <p:spPr>
          <a:xfrm>
            <a:off x="8177265" y="2428625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title" idx="6"/>
          </p:nvPr>
        </p:nvSpPr>
        <p:spPr>
          <a:xfrm>
            <a:off x="8248865" y="1772908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subTitle" idx="7"/>
          </p:nvPr>
        </p:nvSpPr>
        <p:spPr>
          <a:xfrm>
            <a:off x="8177265" y="5003892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title" idx="8"/>
          </p:nvPr>
        </p:nvSpPr>
        <p:spPr>
          <a:xfrm>
            <a:off x="8248865" y="4342741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759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lt2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5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>
            <a:spLocks noGrp="1"/>
          </p:cNvSpPr>
          <p:nvPr>
            <p:ph type="subTitle" idx="1"/>
          </p:nvPr>
        </p:nvSpPr>
        <p:spPr>
          <a:xfrm>
            <a:off x="2213484" y="2777517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2213503" y="2121833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title" idx="2" hasCustomPrompt="1"/>
          </p:nvPr>
        </p:nvSpPr>
        <p:spPr>
          <a:xfrm>
            <a:off x="1093984" y="2033617"/>
            <a:ext cx="12168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3"/>
          </p:nvPr>
        </p:nvSpPr>
        <p:spPr>
          <a:xfrm>
            <a:off x="2213484" y="5047984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title" idx="4"/>
          </p:nvPr>
        </p:nvSpPr>
        <p:spPr>
          <a:xfrm>
            <a:off x="2213503" y="4386867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 idx="5" hasCustomPrompt="1"/>
          </p:nvPr>
        </p:nvSpPr>
        <p:spPr>
          <a:xfrm>
            <a:off x="1091584" y="4298651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5"/>
          <p:cNvSpPr txBox="1">
            <a:spLocks noGrp="1"/>
          </p:cNvSpPr>
          <p:nvPr>
            <p:ph type="subTitle" idx="6"/>
          </p:nvPr>
        </p:nvSpPr>
        <p:spPr>
          <a:xfrm>
            <a:off x="7980417" y="2777517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 idx="7"/>
          </p:nvPr>
        </p:nvSpPr>
        <p:spPr>
          <a:xfrm>
            <a:off x="7980436" y="2121833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title" idx="8" hasCustomPrompt="1"/>
          </p:nvPr>
        </p:nvSpPr>
        <p:spPr>
          <a:xfrm>
            <a:off x="6841217" y="2033617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5"/>
          <p:cNvSpPr txBox="1">
            <a:spLocks noGrp="1"/>
          </p:cNvSpPr>
          <p:nvPr>
            <p:ph type="subTitle" idx="9"/>
          </p:nvPr>
        </p:nvSpPr>
        <p:spPr>
          <a:xfrm>
            <a:off x="7980417" y="5047984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title" idx="13"/>
          </p:nvPr>
        </p:nvSpPr>
        <p:spPr>
          <a:xfrm>
            <a:off x="7980436" y="4386867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title" idx="14" hasCustomPrompt="1"/>
          </p:nvPr>
        </p:nvSpPr>
        <p:spPr>
          <a:xfrm>
            <a:off x="6841217" y="4298651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 idx="15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 b="1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5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133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4 columns 1">
  <p:cSld name="Title and 4 columns 1">
    <p:bg>
      <p:bgPr>
        <a:solidFill>
          <a:schemeClr val="lt2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>
            <a:spLocks noGrp="1"/>
          </p:cNvSpPr>
          <p:nvPr>
            <p:ph type="title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subTitle" idx="1"/>
          </p:nvPr>
        </p:nvSpPr>
        <p:spPr>
          <a:xfrm>
            <a:off x="1902341" y="2724300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title" idx="2"/>
          </p:nvPr>
        </p:nvSpPr>
        <p:spPr>
          <a:xfrm>
            <a:off x="952167" y="2068600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subTitle" idx="3"/>
          </p:nvPr>
        </p:nvSpPr>
        <p:spPr>
          <a:xfrm>
            <a:off x="1902341" y="4911417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title" idx="4"/>
          </p:nvPr>
        </p:nvSpPr>
        <p:spPr>
          <a:xfrm>
            <a:off x="952167" y="4250267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5"/>
          </p:nvPr>
        </p:nvSpPr>
        <p:spPr>
          <a:xfrm>
            <a:off x="7669259" y="2724300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title" idx="6"/>
          </p:nvPr>
        </p:nvSpPr>
        <p:spPr>
          <a:xfrm>
            <a:off x="7669269" y="2068600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7"/>
          <p:cNvSpPr txBox="1">
            <a:spLocks noGrp="1"/>
          </p:cNvSpPr>
          <p:nvPr>
            <p:ph type="subTitle" idx="7"/>
          </p:nvPr>
        </p:nvSpPr>
        <p:spPr>
          <a:xfrm>
            <a:off x="7669259" y="4911417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20" name="Google Shape;120;p17"/>
          <p:cNvSpPr txBox="1">
            <a:spLocks noGrp="1"/>
          </p:cNvSpPr>
          <p:nvPr>
            <p:ph type="title" idx="8"/>
          </p:nvPr>
        </p:nvSpPr>
        <p:spPr>
          <a:xfrm>
            <a:off x="7669269" y="4250269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7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9307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bg>
      <p:bgPr>
        <a:solidFill>
          <a:schemeClr val="lt2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8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/>
          <p:cNvPicPr preferRelativeResize="0"/>
          <p:nvPr/>
        </p:nvPicPr>
        <p:blipFill>
          <a:blip r:embed="rId3">
            <a:alphaModFix amt="55000"/>
          </a:blip>
          <a:stretch>
            <a:fillRect/>
          </a:stretch>
        </p:blipFill>
        <p:spPr>
          <a:xfrm>
            <a:off x="-4" y="0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4060000" y="725267"/>
            <a:ext cx="4072000" cy="12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None/>
              <a:defRPr sz="7466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subTitle" idx="1"/>
          </p:nvPr>
        </p:nvSpPr>
        <p:spPr>
          <a:xfrm>
            <a:off x="4386000" y="2781300"/>
            <a:ext cx="3420000" cy="1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8"/>
          <p:cNvSpPr txBox="1"/>
          <p:nvPr/>
        </p:nvSpPr>
        <p:spPr>
          <a:xfrm>
            <a:off x="3547600" y="4335967"/>
            <a:ext cx="5096800" cy="12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3022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6 columns">
  <p:cSld name="Title and 6 columns">
    <p:bg>
      <p:bgPr>
        <a:solidFill>
          <a:schemeClr val="lt2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9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9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1"/>
          </p:nvPr>
        </p:nvSpPr>
        <p:spPr>
          <a:xfrm>
            <a:off x="731151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2"/>
          </p:nvPr>
        </p:nvSpPr>
        <p:spPr>
          <a:xfrm>
            <a:off x="8290851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3"/>
          </p:nvPr>
        </p:nvSpPr>
        <p:spPr>
          <a:xfrm>
            <a:off x="4511000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title"/>
          </p:nvPr>
        </p:nvSpPr>
        <p:spPr>
          <a:xfrm>
            <a:off x="1116151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title" idx="4"/>
          </p:nvPr>
        </p:nvSpPr>
        <p:spPr>
          <a:xfrm>
            <a:off x="8675851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title" idx="5"/>
          </p:nvPr>
        </p:nvSpPr>
        <p:spPr>
          <a:xfrm>
            <a:off x="4896000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9" name="Google Shape;139;p19"/>
          <p:cNvSpPr txBox="1">
            <a:spLocks noGrp="1"/>
          </p:cNvSpPr>
          <p:nvPr>
            <p:ph type="title" idx="6"/>
          </p:nvPr>
        </p:nvSpPr>
        <p:spPr>
          <a:xfrm>
            <a:off x="952167" y="725433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19"/>
          <p:cNvSpPr txBox="1">
            <a:spLocks noGrp="1"/>
          </p:cNvSpPr>
          <p:nvPr>
            <p:ph type="subTitle" idx="7"/>
          </p:nvPr>
        </p:nvSpPr>
        <p:spPr>
          <a:xfrm>
            <a:off x="731151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1" name="Google Shape;141;p19"/>
          <p:cNvSpPr txBox="1">
            <a:spLocks noGrp="1"/>
          </p:cNvSpPr>
          <p:nvPr>
            <p:ph type="subTitle" idx="8"/>
          </p:nvPr>
        </p:nvSpPr>
        <p:spPr>
          <a:xfrm>
            <a:off x="8290851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subTitle" idx="9"/>
          </p:nvPr>
        </p:nvSpPr>
        <p:spPr>
          <a:xfrm>
            <a:off x="4511000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3" name="Google Shape;143;p19"/>
          <p:cNvSpPr txBox="1">
            <a:spLocks noGrp="1"/>
          </p:cNvSpPr>
          <p:nvPr>
            <p:ph type="title" idx="13"/>
          </p:nvPr>
        </p:nvSpPr>
        <p:spPr>
          <a:xfrm>
            <a:off x="1116151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4" name="Google Shape;144;p19"/>
          <p:cNvSpPr txBox="1">
            <a:spLocks noGrp="1"/>
          </p:cNvSpPr>
          <p:nvPr>
            <p:ph type="title" idx="14"/>
          </p:nvPr>
        </p:nvSpPr>
        <p:spPr>
          <a:xfrm>
            <a:off x="8675851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19"/>
          <p:cNvSpPr txBox="1">
            <a:spLocks noGrp="1"/>
          </p:cNvSpPr>
          <p:nvPr>
            <p:ph type="title" idx="15"/>
          </p:nvPr>
        </p:nvSpPr>
        <p:spPr>
          <a:xfrm>
            <a:off x="4896000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969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bg>
      <p:bgPr>
        <a:solidFill>
          <a:schemeClr val="lt2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0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0"/>
          <p:cNvSpPr txBox="1">
            <a:spLocks noGrp="1"/>
          </p:cNvSpPr>
          <p:nvPr>
            <p:ph type="subTitle" idx="1"/>
          </p:nvPr>
        </p:nvSpPr>
        <p:spPr>
          <a:xfrm>
            <a:off x="3187600" y="2363351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title" hasCustomPrompt="1"/>
          </p:nvPr>
        </p:nvSpPr>
        <p:spPr>
          <a:xfrm>
            <a:off x="3524000" y="1632151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" name="Google Shape;151;p20"/>
          <p:cNvSpPr txBox="1">
            <a:spLocks noGrp="1"/>
          </p:cNvSpPr>
          <p:nvPr>
            <p:ph type="subTitle" idx="2"/>
          </p:nvPr>
        </p:nvSpPr>
        <p:spPr>
          <a:xfrm>
            <a:off x="3187600" y="3998743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title" idx="3" hasCustomPrompt="1"/>
          </p:nvPr>
        </p:nvSpPr>
        <p:spPr>
          <a:xfrm>
            <a:off x="3524000" y="3268079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3" name="Google Shape;153;p20"/>
          <p:cNvSpPr txBox="1">
            <a:spLocks noGrp="1"/>
          </p:cNvSpPr>
          <p:nvPr>
            <p:ph type="subTitle" idx="4"/>
          </p:nvPr>
        </p:nvSpPr>
        <p:spPr>
          <a:xfrm>
            <a:off x="3187600" y="5634136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title" idx="5" hasCustomPrompt="1"/>
          </p:nvPr>
        </p:nvSpPr>
        <p:spPr>
          <a:xfrm>
            <a:off x="3524000" y="4904007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5" name="Google Shape;155;p20"/>
          <p:cNvSpPr txBox="1">
            <a:spLocks noGrp="1"/>
          </p:cNvSpPr>
          <p:nvPr>
            <p:ph type="title" idx="6"/>
          </p:nvPr>
        </p:nvSpPr>
        <p:spPr>
          <a:xfrm>
            <a:off x="952167" y="729100"/>
            <a:ext cx="10214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0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87649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2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1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>
            <a:spLocks noGrp="1"/>
          </p:cNvSpPr>
          <p:nvPr>
            <p:ph type="subTitle" idx="1"/>
          </p:nvPr>
        </p:nvSpPr>
        <p:spPr>
          <a:xfrm>
            <a:off x="3817800" y="4597508"/>
            <a:ext cx="4556400" cy="5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6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6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6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6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6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6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6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667"/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title"/>
          </p:nvPr>
        </p:nvSpPr>
        <p:spPr>
          <a:xfrm>
            <a:off x="1794400" y="1713292"/>
            <a:ext cx="8603200" cy="275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3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1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82165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bg>
      <p:bgPr>
        <a:solidFill>
          <a:schemeClr val="lt2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202565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2186649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2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0497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lt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952167" y="725267"/>
            <a:ext cx="10288000" cy="4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952000" y="1419167"/>
            <a:ext cx="10288000" cy="42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 rtl="0">
              <a:spcBef>
                <a:spcPts val="0"/>
              </a:spcBef>
              <a:spcAft>
                <a:spcPts val="0"/>
              </a:spcAft>
              <a:buSzPts val="1300"/>
              <a:buFont typeface="Abel"/>
              <a:buChar char="●"/>
              <a:defRPr sz="1733"/>
            </a:lvl1pPr>
            <a:lvl2pPr marL="1219170" lvl="1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2pPr>
            <a:lvl3pPr marL="1828754" lvl="2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733"/>
            </a:lvl3pPr>
            <a:lvl4pPr marL="2438339" lvl="3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733"/>
            </a:lvl4pPr>
            <a:lvl5pPr marL="3047924" lvl="4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5pPr>
            <a:lvl6pPr marL="3657509" lvl="5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733"/>
            </a:lvl6pPr>
            <a:lvl7pPr marL="4267093" lvl="6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733"/>
            </a:lvl7pPr>
            <a:lvl8pPr marL="4876678" lvl="7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8pPr>
            <a:lvl9pPr marL="5486263" lvl="8" indent="-414856" rtl="0">
              <a:spcBef>
                <a:spcPts val="2133"/>
              </a:spcBef>
              <a:spcAft>
                <a:spcPts val="2133"/>
              </a:spcAft>
              <a:buSzPts val="1300"/>
              <a:buFont typeface="Roboto Condensed Light"/>
              <a:buChar char="■"/>
              <a:defRPr sz="1733"/>
            </a:lvl9pPr>
          </a:lstStyle>
          <a:p>
            <a:endParaRPr/>
          </a:p>
        </p:txBody>
      </p:sp>
      <p:sp>
        <p:nvSpPr>
          <p:cNvPr id="25" name="Google Shape;25;p4"/>
          <p:cNvSpPr/>
          <p:nvPr/>
        </p:nvSpPr>
        <p:spPr>
          <a:xfrm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5824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lt2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pic>
        <p:nvPicPr>
          <p:cNvPr id="168" name="Google Shape;168;p2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2946401" y="0"/>
            <a:ext cx="2806700" cy="2896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rot="10800000" flipH="1">
            <a:off x="6438901" y="3961567"/>
            <a:ext cx="2806700" cy="2896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99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bg>
      <p:bgPr>
        <a:solidFill>
          <a:schemeClr val="lt2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 txBox="1">
            <a:spLocks noGrp="1"/>
          </p:cNvSpPr>
          <p:nvPr>
            <p:ph type="subTitle" idx="1"/>
          </p:nvPr>
        </p:nvSpPr>
        <p:spPr>
          <a:xfrm>
            <a:off x="2214641" y="3898996"/>
            <a:ext cx="3170000" cy="95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2"/>
          </p:nvPr>
        </p:nvSpPr>
        <p:spPr>
          <a:xfrm>
            <a:off x="6807359" y="3898996"/>
            <a:ext cx="3170000" cy="95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2599641" y="3308196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title" idx="3"/>
          </p:nvPr>
        </p:nvSpPr>
        <p:spPr>
          <a:xfrm>
            <a:off x="7192359" y="3308196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title" idx="4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5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8504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solidFill>
          <a:schemeClr val="l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6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952167" y="729100"/>
            <a:ext cx="10288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6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91458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952167" y="1756800"/>
            <a:ext cx="6617200" cy="334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1485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867"/>
            </a:lvl1pPr>
            <a:lvl2pPr marL="1219170" lvl="1" indent="-414856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733"/>
            </a:lvl2pPr>
            <a:lvl3pPr marL="1828754" lvl="2" indent="-414856" rtl="0">
              <a:spcBef>
                <a:spcPts val="2133"/>
              </a:spcBef>
              <a:spcAft>
                <a:spcPts val="0"/>
              </a:spcAft>
              <a:buSzPts val="1300"/>
              <a:buChar char="■"/>
              <a:defRPr sz="1733"/>
            </a:lvl3pPr>
            <a:lvl4pPr marL="2438339" lvl="3" indent="-414856" rtl="0">
              <a:spcBef>
                <a:spcPts val="2133"/>
              </a:spcBef>
              <a:spcAft>
                <a:spcPts val="0"/>
              </a:spcAft>
              <a:buSzPts val="1300"/>
              <a:buChar char="●"/>
              <a:defRPr sz="1733"/>
            </a:lvl4pPr>
            <a:lvl5pPr marL="3047924" lvl="4" indent="-414856" rtl="0">
              <a:spcBef>
                <a:spcPts val="2133"/>
              </a:spcBef>
              <a:spcAft>
                <a:spcPts val="0"/>
              </a:spcAft>
              <a:buSzPts val="1300"/>
              <a:buChar char="○"/>
              <a:defRPr sz="1733"/>
            </a:lvl5pPr>
            <a:lvl6pPr marL="3657509" lvl="5" indent="-414856" rtl="0">
              <a:spcBef>
                <a:spcPts val="2133"/>
              </a:spcBef>
              <a:spcAft>
                <a:spcPts val="0"/>
              </a:spcAft>
              <a:buSzPts val="1300"/>
              <a:buChar char="■"/>
              <a:defRPr sz="1733"/>
            </a:lvl6pPr>
            <a:lvl7pPr marL="4267093" lvl="6" indent="-414856" rtl="0">
              <a:spcBef>
                <a:spcPts val="2133"/>
              </a:spcBef>
              <a:spcAft>
                <a:spcPts val="0"/>
              </a:spcAft>
              <a:buSzPts val="1300"/>
              <a:buChar char="●"/>
              <a:defRPr sz="1733"/>
            </a:lvl7pPr>
            <a:lvl8pPr marL="4876678" lvl="7" indent="-414856" rtl="0">
              <a:spcBef>
                <a:spcPts val="2133"/>
              </a:spcBef>
              <a:spcAft>
                <a:spcPts val="0"/>
              </a:spcAft>
              <a:buSzPts val="1300"/>
              <a:buChar char="○"/>
              <a:defRPr sz="1733"/>
            </a:lvl8pPr>
            <a:lvl9pPr marL="5486263" lvl="8" indent="-414856" rtl="0">
              <a:spcBef>
                <a:spcPts val="2133"/>
              </a:spcBef>
              <a:spcAft>
                <a:spcPts val="2133"/>
              </a:spcAft>
              <a:buSzPts val="1300"/>
              <a:buChar char="■"/>
              <a:defRPr sz="1733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952167" y="725267"/>
            <a:ext cx="10287600" cy="4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7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30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lt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8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2974400" y="1739400"/>
            <a:ext cx="6243200" cy="337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333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456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lt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9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flipH="1">
            <a:off x="3944481" y="2372967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952160" y="2102525"/>
            <a:ext cx="408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 idx="2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952167" y="2660275"/>
            <a:ext cx="3533600" cy="209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54" name="Google Shape;54;p9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0772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6397833" y="4631133"/>
            <a:ext cx="4842000" cy="1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899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lt2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1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1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952200" y="4380284"/>
            <a:ext cx="10287600" cy="48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267"/>
            </a:lvl1pPr>
            <a:lvl2pPr marL="1219170" lvl="1" indent="-457189" algn="ctr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828754" lvl="2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■"/>
              <a:defRPr/>
            </a:lvl3pPr>
            <a:lvl4pPr marL="2438339" lvl="3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●"/>
              <a:defRPr/>
            </a:lvl4pPr>
            <a:lvl5pPr marL="3047924" lvl="4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○"/>
              <a:defRPr/>
            </a:lvl5pPr>
            <a:lvl6pPr marL="3657509" lvl="5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■"/>
              <a:defRPr/>
            </a:lvl6pPr>
            <a:lvl7pPr marL="4267093" lvl="6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●"/>
              <a:defRPr/>
            </a:lvl7pPr>
            <a:lvl8pPr marL="4876678" lvl="7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○"/>
              <a:defRPr/>
            </a:lvl8pPr>
            <a:lvl9pPr marL="5486263" lvl="8" indent="-457189" algn="ctr" rtl="0">
              <a:spcBef>
                <a:spcPts val="2133"/>
              </a:spcBef>
              <a:spcAft>
                <a:spcPts val="2133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title" hasCustomPrompt="1"/>
          </p:nvPr>
        </p:nvSpPr>
        <p:spPr>
          <a:xfrm>
            <a:off x="952200" y="2195717"/>
            <a:ext cx="10287600" cy="21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600"/>
              <a:buNone/>
              <a:defRPr sz="12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69791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43863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2"/>
          <p:cNvSpPr txBox="1">
            <a:spLocks noGrp="1"/>
          </p:cNvSpPr>
          <p:nvPr>
            <p:ph type="ctrTitle"/>
          </p:nvPr>
        </p:nvSpPr>
        <p:spPr>
          <a:xfrm>
            <a:off x="3900941" y="278956"/>
            <a:ext cx="7884822" cy="236424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Доброе утро!</a:t>
            </a:r>
            <a:endParaRPr sz="9600" dirty="0">
              <a:solidFill>
                <a:schemeClr val="accent4">
                  <a:lumMod val="5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grpSp>
        <p:nvGrpSpPr>
          <p:cNvPr id="444" name="Google Shape;444;p42"/>
          <p:cNvGrpSpPr/>
          <p:nvPr/>
        </p:nvGrpSpPr>
        <p:grpSpPr>
          <a:xfrm>
            <a:off x="1686190" y="2959264"/>
            <a:ext cx="5398205" cy="3135385"/>
            <a:chOff x="953187" y="2352950"/>
            <a:chExt cx="4174300" cy="2424517"/>
          </a:xfrm>
        </p:grpSpPr>
        <p:sp>
          <p:nvSpPr>
            <p:cNvPr id="445" name="Google Shape;445;p42"/>
            <p:cNvSpPr/>
            <p:nvPr/>
          </p:nvSpPr>
          <p:spPr>
            <a:xfrm>
              <a:off x="953187" y="4251247"/>
              <a:ext cx="4174300" cy="526220"/>
            </a:xfrm>
            <a:custGeom>
              <a:avLst/>
              <a:gdLst/>
              <a:ahLst/>
              <a:cxnLst/>
              <a:rect l="l" t="t" r="r" b="b"/>
              <a:pathLst>
                <a:path w="166972" h="15234" extrusionOk="0">
                  <a:moveTo>
                    <a:pt x="83486" y="1"/>
                  </a:moveTo>
                  <a:cubicBezTo>
                    <a:pt x="37370" y="1"/>
                    <a:pt x="1" y="3411"/>
                    <a:pt x="1" y="7617"/>
                  </a:cubicBezTo>
                  <a:cubicBezTo>
                    <a:pt x="1" y="11823"/>
                    <a:pt x="37370" y="15233"/>
                    <a:pt x="83486" y="15233"/>
                  </a:cubicBezTo>
                  <a:cubicBezTo>
                    <a:pt x="129602" y="15233"/>
                    <a:pt x="166971" y="11823"/>
                    <a:pt x="166971" y="7617"/>
                  </a:cubicBezTo>
                  <a:cubicBezTo>
                    <a:pt x="166971" y="3411"/>
                    <a:pt x="129602" y="1"/>
                    <a:pt x="834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42"/>
            <p:cNvSpPr/>
            <p:nvPr/>
          </p:nvSpPr>
          <p:spPr>
            <a:xfrm>
              <a:off x="3151725" y="3745425"/>
              <a:ext cx="1626850" cy="696250"/>
            </a:xfrm>
            <a:custGeom>
              <a:avLst/>
              <a:gdLst/>
              <a:ahLst/>
              <a:cxnLst/>
              <a:rect l="l" t="t" r="r" b="b"/>
              <a:pathLst>
                <a:path w="65074" h="27850" extrusionOk="0">
                  <a:moveTo>
                    <a:pt x="1" y="1"/>
                  </a:moveTo>
                  <a:lnTo>
                    <a:pt x="1" y="27850"/>
                  </a:lnTo>
                  <a:lnTo>
                    <a:pt x="65073" y="27850"/>
                  </a:lnTo>
                  <a:lnTo>
                    <a:pt x="65073" y="25025"/>
                  </a:lnTo>
                  <a:lnTo>
                    <a:pt x="56808" y="25025"/>
                  </a:lnTo>
                  <a:lnTo>
                    <a:pt x="56808" y="2825"/>
                  </a:lnTo>
                  <a:lnTo>
                    <a:pt x="65073" y="2825"/>
                  </a:lnTo>
                  <a:lnTo>
                    <a:pt x="6507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42"/>
            <p:cNvSpPr/>
            <p:nvPr/>
          </p:nvSpPr>
          <p:spPr>
            <a:xfrm>
              <a:off x="1524925" y="3745425"/>
              <a:ext cx="1626825" cy="696250"/>
            </a:xfrm>
            <a:custGeom>
              <a:avLst/>
              <a:gdLst/>
              <a:ahLst/>
              <a:cxnLst/>
              <a:rect l="l" t="t" r="r" b="b"/>
              <a:pathLst>
                <a:path w="65073" h="27850" extrusionOk="0">
                  <a:moveTo>
                    <a:pt x="0" y="1"/>
                  </a:moveTo>
                  <a:lnTo>
                    <a:pt x="0" y="27850"/>
                  </a:lnTo>
                  <a:lnTo>
                    <a:pt x="65073" y="27850"/>
                  </a:lnTo>
                  <a:lnTo>
                    <a:pt x="6507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42"/>
            <p:cNvSpPr/>
            <p:nvPr/>
          </p:nvSpPr>
          <p:spPr>
            <a:xfrm>
              <a:off x="1371125" y="3745425"/>
              <a:ext cx="308125" cy="696250"/>
            </a:xfrm>
            <a:custGeom>
              <a:avLst/>
              <a:gdLst/>
              <a:ahLst/>
              <a:cxnLst/>
              <a:rect l="l" t="t" r="r" b="b"/>
              <a:pathLst>
                <a:path w="12325" h="27850" extrusionOk="0">
                  <a:moveTo>
                    <a:pt x="6152" y="1"/>
                  </a:moveTo>
                  <a:cubicBezTo>
                    <a:pt x="2763" y="1"/>
                    <a:pt x="1" y="6236"/>
                    <a:pt x="1" y="13936"/>
                  </a:cubicBezTo>
                  <a:cubicBezTo>
                    <a:pt x="1" y="21615"/>
                    <a:pt x="2763" y="27850"/>
                    <a:pt x="6152" y="27850"/>
                  </a:cubicBezTo>
                  <a:cubicBezTo>
                    <a:pt x="9563" y="27850"/>
                    <a:pt x="12325" y="21615"/>
                    <a:pt x="12325" y="13936"/>
                  </a:cubicBezTo>
                  <a:cubicBezTo>
                    <a:pt x="12325" y="6236"/>
                    <a:pt x="9563" y="1"/>
                    <a:pt x="61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42"/>
            <p:cNvSpPr/>
            <p:nvPr/>
          </p:nvSpPr>
          <p:spPr>
            <a:xfrm>
              <a:off x="2992725" y="3745425"/>
              <a:ext cx="307600" cy="696250"/>
            </a:xfrm>
            <a:custGeom>
              <a:avLst/>
              <a:gdLst/>
              <a:ahLst/>
              <a:cxnLst/>
              <a:rect l="l" t="t" r="r" b="b"/>
              <a:pathLst>
                <a:path w="12304" h="27850" extrusionOk="0">
                  <a:moveTo>
                    <a:pt x="6152" y="1"/>
                  </a:moveTo>
                  <a:cubicBezTo>
                    <a:pt x="2741" y="1"/>
                    <a:pt x="0" y="6236"/>
                    <a:pt x="0" y="13936"/>
                  </a:cubicBezTo>
                  <a:cubicBezTo>
                    <a:pt x="0" y="21615"/>
                    <a:pt x="2741" y="27850"/>
                    <a:pt x="6152" y="27850"/>
                  </a:cubicBezTo>
                  <a:cubicBezTo>
                    <a:pt x="9541" y="27850"/>
                    <a:pt x="12303" y="21615"/>
                    <a:pt x="12303" y="13936"/>
                  </a:cubicBezTo>
                  <a:cubicBezTo>
                    <a:pt x="12303" y="6236"/>
                    <a:pt x="9541" y="1"/>
                    <a:pt x="61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42"/>
            <p:cNvSpPr/>
            <p:nvPr/>
          </p:nvSpPr>
          <p:spPr>
            <a:xfrm>
              <a:off x="3099950" y="3816050"/>
              <a:ext cx="245350" cy="555025"/>
            </a:xfrm>
            <a:custGeom>
              <a:avLst/>
              <a:gdLst/>
              <a:ahLst/>
              <a:cxnLst/>
              <a:rect l="l" t="t" r="r" b="b"/>
              <a:pathLst>
                <a:path w="9814" h="22201" extrusionOk="0">
                  <a:moveTo>
                    <a:pt x="4917" y="0"/>
                  </a:moveTo>
                  <a:cubicBezTo>
                    <a:pt x="2197" y="0"/>
                    <a:pt x="0" y="4980"/>
                    <a:pt x="0" y="11111"/>
                  </a:cubicBezTo>
                  <a:cubicBezTo>
                    <a:pt x="0" y="17241"/>
                    <a:pt x="2197" y="22200"/>
                    <a:pt x="4917" y="22200"/>
                  </a:cubicBezTo>
                  <a:cubicBezTo>
                    <a:pt x="7617" y="22200"/>
                    <a:pt x="9814" y="17241"/>
                    <a:pt x="9814" y="11111"/>
                  </a:cubicBezTo>
                  <a:cubicBezTo>
                    <a:pt x="9814" y="4980"/>
                    <a:pt x="7617" y="0"/>
                    <a:pt x="49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42"/>
            <p:cNvSpPr/>
            <p:nvPr/>
          </p:nvSpPr>
          <p:spPr>
            <a:xfrm>
              <a:off x="3222875" y="3816050"/>
              <a:ext cx="1497100" cy="555025"/>
            </a:xfrm>
            <a:custGeom>
              <a:avLst/>
              <a:gdLst/>
              <a:ahLst/>
              <a:cxnLst/>
              <a:rect l="l" t="t" r="r" b="b"/>
              <a:pathLst>
                <a:path w="59884" h="22201" extrusionOk="0">
                  <a:moveTo>
                    <a:pt x="0" y="0"/>
                  </a:moveTo>
                  <a:lnTo>
                    <a:pt x="0" y="22200"/>
                  </a:lnTo>
                  <a:lnTo>
                    <a:pt x="59884" y="22200"/>
                  </a:lnTo>
                  <a:cubicBezTo>
                    <a:pt x="58587" y="22200"/>
                    <a:pt x="57519" y="17241"/>
                    <a:pt x="57519" y="11111"/>
                  </a:cubicBezTo>
                  <a:cubicBezTo>
                    <a:pt x="57519" y="4980"/>
                    <a:pt x="58587" y="0"/>
                    <a:pt x="598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42"/>
            <p:cNvSpPr/>
            <p:nvPr/>
          </p:nvSpPr>
          <p:spPr>
            <a:xfrm>
              <a:off x="4753950" y="3745425"/>
              <a:ext cx="49200" cy="70650"/>
            </a:xfrm>
            <a:custGeom>
              <a:avLst/>
              <a:gdLst/>
              <a:ahLst/>
              <a:cxnLst/>
              <a:rect l="l" t="t" r="r" b="b"/>
              <a:pathLst>
                <a:path w="1968" h="2826" extrusionOk="0">
                  <a:moveTo>
                    <a:pt x="984" y="1"/>
                  </a:moveTo>
                  <a:cubicBezTo>
                    <a:pt x="440" y="1"/>
                    <a:pt x="1" y="628"/>
                    <a:pt x="1" y="1423"/>
                  </a:cubicBezTo>
                  <a:cubicBezTo>
                    <a:pt x="1" y="2198"/>
                    <a:pt x="440" y="2825"/>
                    <a:pt x="984" y="2825"/>
                  </a:cubicBezTo>
                  <a:cubicBezTo>
                    <a:pt x="1528" y="2825"/>
                    <a:pt x="1968" y="2198"/>
                    <a:pt x="1968" y="1423"/>
                  </a:cubicBezTo>
                  <a:cubicBezTo>
                    <a:pt x="1968" y="628"/>
                    <a:pt x="1528" y="1"/>
                    <a:pt x="9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42"/>
            <p:cNvSpPr/>
            <p:nvPr/>
          </p:nvSpPr>
          <p:spPr>
            <a:xfrm>
              <a:off x="4753950" y="4371050"/>
              <a:ext cx="49200" cy="70625"/>
            </a:xfrm>
            <a:custGeom>
              <a:avLst/>
              <a:gdLst/>
              <a:ahLst/>
              <a:cxnLst/>
              <a:rect l="l" t="t" r="r" b="b"/>
              <a:pathLst>
                <a:path w="1968" h="2825" extrusionOk="0">
                  <a:moveTo>
                    <a:pt x="984" y="0"/>
                  </a:moveTo>
                  <a:cubicBezTo>
                    <a:pt x="440" y="0"/>
                    <a:pt x="1" y="628"/>
                    <a:pt x="1" y="1423"/>
                  </a:cubicBezTo>
                  <a:cubicBezTo>
                    <a:pt x="1" y="2197"/>
                    <a:pt x="440" y="2825"/>
                    <a:pt x="984" y="2825"/>
                  </a:cubicBezTo>
                  <a:cubicBezTo>
                    <a:pt x="1528" y="2825"/>
                    <a:pt x="1968" y="2197"/>
                    <a:pt x="1968" y="1423"/>
                  </a:cubicBezTo>
                  <a:cubicBezTo>
                    <a:pt x="1968" y="628"/>
                    <a:pt x="1528" y="0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42"/>
            <p:cNvSpPr/>
            <p:nvPr/>
          </p:nvSpPr>
          <p:spPr>
            <a:xfrm>
              <a:off x="3345275" y="3941600"/>
              <a:ext cx="205075" cy="320675"/>
            </a:xfrm>
            <a:custGeom>
              <a:avLst/>
              <a:gdLst/>
              <a:ahLst/>
              <a:cxnLst/>
              <a:rect l="l" t="t" r="r" b="b"/>
              <a:pathLst>
                <a:path w="8203" h="12827" extrusionOk="0">
                  <a:moveTo>
                    <a:pt x="1" y="0"/>
                  </a:moveTo>
                  <a:lnTo>
                    <a:pt x="1" y="12826"/>
                  </a:lnTo>
                  <a:lnTo>
                    <a:pt x="4102" y="9123"/>
                  </a:lnTo>
                  <a:lnTo>
                    <a:pt x="8203" y="12826"/>
                  </a:lnTo>
                  <a:lnTo>
                    <a:pt x="8203" y="0"/>
                  </a:lnTo>
                  <a:close/>
                </a:path>
              </a:pathLst>
            </a:custGeom>
            <a:solidFill>
              <a:srgbClr val="EF535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42"/>
            <p:cNvSpPr/>
            <p:nvPr/>
          </p:nvSpPr>
          <p:spPr>
            <a:xfrm>
              <a:off x="2862975" y="3049200"/>
              <a:ext cx="1626850" cy="696250"/>
            </a:xfrm>
            <a:custGeom>
              <a:avLst/>
              <a:gdLst/>
              <a:ahLst/>
              <a:cxnLst/>
              <a:rect l="l" t="t" r="r" b="b"/>
              <a:pathLst>
                <a:path w="65074" h="27850" extrusionOk="0">
                  <a:moveTo>
                    <a:pt x="1" y="0"/>
                  </a:moveTo>
                  <a:lnTo>
                    <a:pt x="1" y="27850"/>
                  </a:lnTo>
                  <a:lnTo>
                    <a:pt x="65073" y="27850"/>
                  </a:lnTo>
                  <a:lnTo>
                    <a:pt x="65073" y="25025"/>
                  </a:lnTo>
                  <a:lnTo>
                    <a:pt x="56809" y="25025"/>
                  </a:lnTo>
                  <a:lnTo>
                    <a:pt x="56809" y="2825"/>
                  </a:lnTo>
                  <a:lnTo>
                    <a:pt x="65073" y="2825"/>
                  </a:lnTo>
                  <a:lnTo>
                    <a:pt x="65073" y="0"/>
                  </a:lnTo>
                  <a:close/>
                </a:path>
              </a:pathLst>
            </a:custGeom>
            <a:solidFill>
              <a:srgbClr val="9B742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42"/>
            <p:cNvSpPr/>
            <p:nvPr/>
          </p:nvSpPr>
          <p:spPr>
            <a:xfrm>
              <a:off x="1236175" y="3049200"/>
              <a:ext cx="1626825" cy="696250"/>
            </a:xfrm>
            <a:custGeom>
              <a:avLst/>
              <a:gdLst/>
              <a:ahLst/>
              <a:cxnLst/>
              <a:rect l="l" t="t" r="r" b="b"/>
              <a:pathLst>
                <a:path w="65073" h="27850" extrusionOk="0">
                  <a:moveTo>
                    <a:pt x="1" y="0"/>
                  </a:moveTo>
                  <a:lnTo>
                    <a:pt x="1" y="27850"/>
                  </a:lnTo>
                  <a:lnTo>
                    <a:pt x="65073" y="27850"/>
                  </a:lnTo>
                  <a:lnTo>
                    <a:pt x="650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42"/>
            <p:cNvSpPr/>
            <p:nvPr/>
          </p:nvSpPr>
          <p:spPr>
            <a:xfrm>
              <a:off x="1082375" y="3049200"/>
              <a:ext cx="307625" cy="696250"/>
            </a:xfrm>
            <a:custGeom>
              <a:avLst/>
              <a:gdLst/>
              <a:ahLst/>
              <a:cxnLst/>
              <a:rect l="l" t="t" r="r" b="b"/>
              <a:pathLst>
                <a:path w="12305" h="27850" extrusionOk="0">
                  <a:moveTo>
                    <a:pt x="6153" y="0"/>
                  </a:moveTo>
                  <a:cubicBezTo>
                    <a:pt x="2763" y="0"/>
                    <a:pt x="1" y="6236"/>
                    <a:pt x="1" y="13915"/>
                  </a:cubicBezTo>
                  <a:cubicBezTo>
                    <a:pt x="1" y="21614"/>
                    <a:pt x="2763" y="27850"/>
                    <a:pt x="6153" y="27850"/>
                  </a:cubicBezTo>
                  <a:cubicBezTo>
                    <a:pt x="9563" y="27850"/>
                    <a:pt x="12304" y="21614"/>
                    <a:pt x="12304" y="13915"/>
                  </a:cubicBezTo>
                  <a:cubicBezTo>
                    <a:pt x="12304" y="6236"/>
                    <a:pt x="9563" y="0"/>
                    <a:pt x="61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42"/>
            <p:cNvSpPr/>
            <p:nvPr/>
          </p:nvSpPr>
          <p:spPr>
            <a:xfrm>
              <a:off x="2703450" y="3049200"/>
              <a:ext cx="308125" cy="696250"/>
            </a:xfrm>
            <a:custGeom>
              <a:avLst/>
              <a:gdLst/>
              <a:ahLst/>
              <a:cxnLst/>
              <a:rect l="l" t="t" r="r" b="b"/>
              <a:pathLst>
                <a:path w="12325" h="27850" extrusionOk="0">
                  <a:moveTo>
                    <a:pt x="6173" y="0"/>
                  </a:moveTo>
                  <a:cubicBezTo>
                    <a:pt x="2762" y="0"/>
                    <a:pt x="0" y="6236"/>
                    <a:pt x="0" y="13915"/>
                  </a:cubicBezTo>
                  <a:cubicBezTo>
                    <a:pt x="0" y="21614"/>
                    <a:pt x="2762" y="27850"/>
                    <a:pt x="6173" y="27850"/>
                  </a:cubicBezTo>
                  <a:cubicBezTo>
                    <a:pt x="9562" y="27850"/>
                    <a:pt x="12324" y="21614"/>
                    <a:pt x="12324" y="13915"/>
                  </a:cubicBezTo>
                  <a:cubicBezTo>
                    <a:pt x="12324" y="6236"/>
                    <a:pt x="9562" y="0"/>
                    <a:pt x="6173" y="0"/>
                  </a:cubicBezTo>
                  <a:close/>
                </a:path>
              </a:pathLst>
            </a:custGeom>
            <a:solidFill>
              <a:srgbClr val="9B742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42"/>
            <p:cNvSpPr/>
            <p:nvPr/>
          </p:nvSpPr>
          <p:spPr>
            <a:xfrm>
              <a:off x="2811200" y="3119825"/>
              <a:ext cx="245350" cy="555000"/>
            </a:xfrm>
            <a:custGeom>
              <a:avLst/>
              <a:gdLst/>
              <a:ahLst/>
              <a:cxnLst/>
              <a:rect l="l" t="t" r="r" b="b"/>
              <a:pathLst>
                <a:path w="9814" h="22200" extrusionOk="0">
                  <a:moveTo>
                    <a:pt x="4897" y="0"/>
                  </a:moveTo>
                  <a:cubicBezTo>
                    <a:pt x="2198" y="0"/>
                    <a:pt x="1" y="4959"/>
                    <a:pt x="1" y="11090"/>
                  </a:cubicBezTo>
                  <a:cubicBezTo>
                    <a:pt x="1" y="17220"/>
                    <a:pt x="2198" y="22200"/>
                    <a:pt x="4897" y="22200"/>
                  </a:cubicBezTo>
                  <a:cubicBezTo>
                    <a:pt x="7617" y="22200"/>
                    <a:pt x="9814" y="17220"/>
                    <a:pt x="9814" y="11090"/>
                  </a:cubicBezTo>
                  <a:cubicBezTo>
                    <a:pt x="9814" y="4959"/>
                    <a:pt x="7617" y="0"/>
                    <a:pt x="4897" y="0"/>
                  </a:cubicBezTo>
                  <a:close/>
                </a:path>
              </a:pathLst>
            </a:custGeom>
            <a:solidFill>
              <a:srgbClr val="FFF9E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42"/>
            <p:cNvSpPr/>
            <p:nvPr/>
          </p:nvSpPr>
          <p:spPr>
            <a:xfrm>
              <a:off x="2933600" y="3119825"/>
              <a:ext cx="1497125" cy="555000"/>
            </a:xfrm>
            <a:custGeom>
              <a:avLst/>
              <a:gdLst/>
              <a:ahLst/>
              <a:cxnLst/>
              <a:rect l="l" t="t" r="r" b="b"/>
              <a:pathLst>
                <a:path w="59885" h="22200" extrusionOk="0">
                  <a:moveTo>
                    <a:pt x="1" y="0"/>
                  </a:moveTo>
                  <a:lnTo>
                    <a:pt x="1" y="22200"/>
                  </a:lnTo>
                  <a:lnTo>
                    <a:pt x="59884" y="22200"/>
                  </a:lnTo>
                  <a:cubicBezTo>
                    <a:pt x="58587" y="22200"/>
                    <a:pt x="57541" y="17220"/>
                    <a:pt x="57541" y="11090"/>
                  </a:cubicBezTo>
                  <a:cubicBezTo>
                    <a:pt x="57541" y="4980"/>
                    <a:pt x="58587" y="0"/>
                    <a:pt x="59884" y="0"/>
                  </a:cubicBezTo>
                  <a:close/>
                </a:path>
              </a:pathLst>
            </a:custGeom>
            <a:solidFill>
              <a:srgbClr val="FFF9E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42"/>
            <p:cNvSpPr/>
            <p:nvPr/>
          </p:nvSpPr>
          <p:spPr>
            <a:xfrm>
              <a:off x="4465225" y="3049200"/>
              <a:ext cx="48650" cy="70625"/>
            </a:xfrm>
            <a:custGeom>
              <a:avLst/>
              <a:gdLst/>
              <a:ahLst/>
              <a:cxnLst/>
              <a:rect l="l" t="t" r="r" b="b"/>
              <a:pathLst>
                <a:path w="1946" h="2825" extrusionOk="0">
                  <a:moveTo>
                    <a:pt x="983" y="0"/>
                  </a:moveTo>
                  <a:cubicBezTo>
                    <a:pt x="439" y="0"/>
                    <a:pt x="0" y="628"/>
                    <a:pt x="0" y="1402"/>
                  </a:cubicBezTo>
                  <a:cubicBezTo>
                    <a:pt x="0" y="2197"/>
                    <a:pt x="439" y="2825"/>
                    <a:pt x="983" y="2825"/>
                  </a:cubicBezTo>
                  <a:cubicBezTo>
                    <a:pt x="1507" y="2825"/>
                    <a:pt x="1946" y="2197"/>
                    <a:pt x="1946" y="1402"/>
                  </a:cubicBezTo>
                  <a:cubicBezTo>
                    <a:pt x="1946" y="628"/>
                    <a:pt x="1507" y="0"/>
                    <a:pt x="983" y="0"/>
                  </a:cubicBezTo>
                  <a:close/>
                </a:path>
              </a:pathLst>
            </a:custGeom>
            <a:solidFill>
              <a:srgbClr val="EF535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42"/>
            <p:cNvSpPr/>
            <p:nvPr/>
          </p:nvSpPr>
          <p:spPr>
            <a:xfrm>
              <a:off x="4465225" y="3674800"/>
              <a:ext cx="49175" cy="70650"/>
            </a:xfrm>
            <a:custGeom>
              <a:avLst/>
              <a:gdLst/>
              <a:ahLst/>
              <a:cxnLst/>
              <a:rect l="l" t="t" r="r" b="b"/>
              <a:pathLst>
                <a:path w="1967" h="2826" extrusionOk="0">
                  <a:moveTo>
                    <a:pt x="983" y="1"/>
                  </a:moveTo>
                  <a:cubicBezTo>
                    <a:pt x="439" y="1"/>
                    <a:pt x="0" y="629"/>
                    <a:pt x="0" y="1403"/>
                  </a:cubicBezTo>
                  <a:cubicBezTo>
                    <a:pt x="0" y="2198"/>
                    <a:pt x="439" y="2826"/>
                    <a:pt x="983" y="2826"/>
                  </a:cubicBezTo>
                  <a:cubicBezTo>
                    <a:pt x="1527" y="2826"/>
                    <a:pt x="1967" y="2198"/>
                    <a:pt x="1967" y="1403"/>
                  </a:cubicBezTo>
                  <a:cubicBezTo>
                    <a:pt x="1967" y="629"/>
                    <a:pt x="1527" y="1"/>
                    <a:pt x="9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42"/>
            <p:cNvSpPr/>
            <p:nvPr/>
          </p:nvSpPr>
          <p:spPr>
            <a:xfrm>
              <a:off x="3347375" y="2352950"/>
              <a:ext cx="1626300" cy="696275"/>
            </a:xfrm>
            <a:custGeom>
              <a:avLst/>
              <a:gdLst/>
              <a:ahLst/>
              <a:cxnLst/>
              <a:rect l="l" t="t" r="r" b="b"/>
              <a:pathLst>
                <a:path w="65052" h="27851" extrusionOk="0">
                  <a:moveTo>
                    <a:pt x="0" y="1"/>
                  </a:moveTo>
                  <a:lnTo>
                    <a:pt x="0" y="27850"/>
                  </a:lnTo>
                  <a:lnTo>
                    <a:pt x="65052" y="27850"/>
                  </a:lnTo>
                  <a:lnTo>
                    <a:pt x="65052" y="25005"/>
                  </a:lnTo>
                  <a:lnTo>
                    <a:pt x="56787" y="25005"/>
                  </a:lnTo>
                  <a:lnTo>
                    <a:pt x="56787" y="2826"/>
                  </a:lnTo>
                  <a:lnTo>
                    <a:pt x="65052" y="2826"/>
                  </a:lnTo>
                  <a:lnTo>
                    <a:pt x="65052" y="1"/>
                  </a:lnTo>
                  <a:close/>
                </a:path>
              </a:pathLst>
            </a:custGeom>
            <a:solidFill>
              <a:srgbClr val="71644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42"/>
            <p:cNvSpPr/>
            <p:nvPr/>
          </p:nvSpPr>
          <p:spPr>
            <a:xfrm>
              <a:off x="1720550" y="2352950"/>
              <a:ext cx="1626325" cy="696275"/>
            </a:xfrm>
            <a:custGeom>
              <a:avLst/>
              <a:gdLst/>
              <a:ahLst/>
              <a:cxnLst/>
              <a:rect l="l" t="t" r="r" b="b"/>
              <a:pathLst>
                <a:path w="65053" h="27851" extrusionOk="0">
                  <a:moveTo>
                    <a:pt x="1" y="1"/>
                  </a:moveTo>
                  <a:lnTo>
                    <a:pt x="1" y="27850"/>
                  </a:lnTo>
                  <a:lnTo>
                    <a:pt x="65052" y="27850"/>
                  </a:lnTo>
                  <a:lnTo>
                    <a:pt x="6505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42"/>
            <p:cNvSpPr/>
            <p:nvPr/>
          </p:nvSpPr>
          <p:spPr>
            <a:xfrm>
              <a:off x="1566250" y="2352950"/>
              <a:ext cx="308125" cy="696275"/>
            </a:xfrm>
            <a:custGeom>
              <a:avLst/>
              <a:gdLst/>
              <a:ahLst/>
              <a:cxnLst/>
              <a:rect l="l" t="t" r="r" b="b"/>
              <a:pathLst>
                <a:path w="12325" h="27851" extrusionOk="0">
                  <a:moveTo>
                    <a:pt x="6173" y="1"/>
                  </a:moveTo>
                  <a:cubicBezTo>
                    <a:pt x="2762" y="1"/>
                    <a:pt x="0" y="6236"/>
                    <a:pt x="0" y="13915"/>
                  </a:cubicBezTo>
                  <a:cubicBezTo>
                    <a:pt x="0" y="21615"/>
                    <a:pt x="2762" y="27850"/>
                    <a:pt x="6173" y="27850"/>
                  </a:cubicBezTo>
                  <a:cubicBezTo>
                    <a:pt x="9562" y="27850"/>
                    <a:pt x="12324" y="21615"/>
                    <a:pt x="12324" y="13915"/>
                  </a:cubicBezTo>
                  <a:cubicBezTo>
                    <a:pt x="12324" y="6236"/>
                    <a:pt x="9562" y="1"/>
                    <a:pt x="61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42"/>
            <p:cNvSpPr/>
            <p:nvPr/>
          </p:nvSpPr>
          <p:spPr>
            <a:xfrm>
              <a:off x="3187825" y="2352950"/>
              <a:ext cx="307600" cy="696275"/>
            </a:xfrm>
            <a:custGeom>
              <a:avLst/>
              <a:gdLst/>
              <a:ahLst/>
              <a:cxnLst/>
              <a:rect l="l" t="t" r="r" b="b"/>
              <a:pathLst>
                <a:path w="12304" h="27851" extrusionOk="0">
                  <a:moveTo>
                    <a:pt x="6152" y="1"/>
                  </a:moveTo>
                  <a:cubicBezTo>
                    <a:pt x="2762" y="1"/>
                    <a:pt x="1" y="6236"/>
                    <a:pt x="1" y="13915"/>
                  </a:cubicBezTo>
                  <a:cubicBezTo>
                    <a:pt x="1" y="21615"/>
                    <a:pt x="2762" y="27850"/>
                    <a:pt x="6152" y="27850"/>
                  </a:cubicBezTo>
                  <a:cubicBezTo>
                    <a:pt x="9563" y="27850"/>
                    <a:pt x="12304" y="21615"/>
                    <a:pt x="12304" y="13915"/>
                  </a:cubicBezTo>
                  <a:cubicBezTo>
                    <a:pt x="12304" y="6236"/>
                    <a:pt x="9563" y="1"/>
                    <a:pt x="6152" y="1"/>
                  </a:cubicBezTo>
                  <a:close/>
                </a:path>
              </a:pathLst>
            </a:custGeom>
            <a:solidFill>
              <a:srgbClr val="71644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42"/>
            <p:cNvSpPr/>
            <p:nvPr/>
          </p:nvSpPr>
          <p:spPr>
            <a:xfrm>
              <a:off x="3295050" y="2423575"/>
              <a:ext cx="245375" cy="555025"/>
            </a:xfrm>
            <a:custGeom>
              <a:avLst/>
              <a:gdLst/>
              <a:ahLst/>
              <a:cxnLst/>
              <a:rect l="l" t="t" r="r" b="b"/>
              <a:pathLst>
                <a:path w="9815" h="22201" extrusionOk="0">
                  <a:moveTo>
                    <a:pt x="4918" y="1"/>
                  </a:moveTo>
                  <a:cubicBezTo>
                    <a:pt x="2198" y="1"/>
                    <a:pt x="1" y="4960"/>
                    <a:pt x="1" y="11090"/>
                  </a:cubicBezTo>
                  <a:cubicBezTo>
                    <a:pt x="1" y="17221"/>
                    <a:pt x="2198" y="22201"/>
                    <a:pt x="4918" y="22201"/>
                  </a:cubicBezTo>
                  <a:cubicBezTo>
                    <a:pt x="7617" y="22201"/>
                    <a:pt x="9814" y="17221"/>
                    <a:pt x="9814" y="11090"/>
                  </a:cubicBezTo>
                  <a:cubicBezTo>
                    <a:pt x="9814" y="4960"/>
                    <a:pt x="7617" y="1"/>
                    <a:pt x="49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42"/>
            <p:cNvSpPr/>
            <p:nvPr/>
          </p:nvSpPr>
          <p:spPr>
            <a:xfrm>
              <a:off x="3417975" y="2423575"/>
              <a:ext cx="1497125" cy="554500"/>
            </a:xfrm>
            <a:custGeom>
              <a:avLst/>
              <a:gdLst/>
              <a:ahLst/>
              <a:cxnLst/>
              <a:rect l="l" t="t" r="r" b="b"/>
              <a:pathLst>
                <a:path w="59885" h="22180" extrusionOk="0">
                  <a:moveTo>
                    <a:pt x="1" y="1"/>
                  </a:moveTo>
                  <a:lnTo>
                    <a:pt x="1" y="22180"/>
                  </a:lnTo>
                  <a:lnTo>
                    <a:pt x="59884" y="22180"/>
                  </a:lnTo>
                  <a:cubicBezTo>
                    <a:pt x="58587" y="22180"/>
                    <a:pt x="57541" y="17221"/>
                    <a:pt x="57541" y="11090"/>
                  </a:cubicBezTo>
                  <a:cubicBezTo>
                    <a:pt x="57541" y="4960"/>
                    <a:pt x="58587" y="1"/>
                    <a:pt x="598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42"/>
            <p:cNvSpPr/>
            <p:nvPr/>
          </p:nvSpPr>
          <p:spPr>
            <a:xfrm>
              <a:off x="4949600" y="2352950"/>
              <a:ext cx="48675" cy="70650"/>
            </a:xfrm>
            <a:custGeom>
              <a:avLst/>
              <a:gdLst/>
              <a:ahLst/>
              <a:cxnLst/>
              <a:rect l="l" t="t" r="r" b="b"/>
              <a:pathLst>
                <a:path w="1947" h="2826" extrusionOk="0">
                  <a:moveTo>
                    <a:pt x="963" y="1"/>
                  </a:moveTo>
                  <a:cubicBezTo>
                    <a:pt x="440" y="1"/>
                    <a:pt x="0" y="629"/>
                    <a:pt x="0" y="1403"/>
                  </a:cubicBezTo>
                  <a:cubicBezTo>
                    <a:pt x="0" y="2177"/>
                    <a:pt x="440" y="2826"/>
                    <a:pt x="963" y="2826"/>
                  </a:cubicBezTo>
                  <a:cubicBezTo>
                    <a:pt x="1507" y="2826"/>
                    <a:pt x="1946" y="2177"/>
                    <a:pt x="1946" y="1403"/>
                  </a:cubicBezTo>
                  <a:cubicBezTo>
                    <a:pt x="1946" y="629"/>
                    <a:pt x="1507" y="1"/>
                    <a:pt x="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42"/>
            <p:cNvSpPr/>
            <p:nvPr/>
          </p:nvSpPr>
          <p:spPr>
            <a:xfrm>
              <a:off x="4949600" y="2978575"/>
              <a:ext cx="48675" cy="70650"/>
            </a:xfrm>
            <a:custGeom>
              <a:avLst/>
              <a:gdLst/>
              <a:ahLst/>
              <a:cxnLst/>
              <a:rect l="l" t="t" r="r" b="b"/>
              <a:pathLst>
                <a:path w="1947" h="2826" extrusionOk="0">
                  <a:moveTo>
                    <a:pt x="963" y="1"/>
                  </a:moveTo>
                  <a:cubicBezTo>
                    <a:pt x="440" y="1"/>
                    <a:pt x="0" y="628"/>
                    <a:pt x="0" y="1403"/>
                  </a:cubicBezTo>
                  <a:cubicBezTo>
                    <a:pt x="0" y="2177"/>
                    <a:pt x="440" y="2825"/>
                    <a:pt x="963" y="2825"/>
                  </a:cubicBezTo>
                  <a:cubicBezTo>
                    <a:pt x="1507" y="2825"/>
                    <a:pt x="1946" y="2177"/>
                    <a:pt x="1946" y="1403"/>
                  </a:cubicBezTo>
                  <a:cubicBezTo>
                    <a:pt x="1946" y="628"/>
                    <a:pt x="1507" y="1"/>
                    <a:pt x="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42"/>
            <p:cNvSpPr/>
            <p:nvPr/>
          </p:nvSpPr>
          <p:spPr>
            <a:xfrm>
              <a:off x="1720550" y="2352950"/>
              <a:ext cx="230725" cy="696275"/>
            </a:xfrm>
            <a:custGeom>
              <a:avLst/>
              <a:gdLst/>
              <a:ahLst/>
              <a:cxnLst/>
              <a:rect l="l" t="t" r="r" b="b"/>
              <a:pathLst>
                <a:path w="9229" h="27851" extrusionOk="0">
                  <a:moveTo>
                    <a:pt x="6152" y="1"/>
                  </a:moveTo>
                  <a:cubicBezTo>
                    <a:pt x="2763" y="1"/>
                    <a:pt x="1" y="6236"/>
                    <a:pt x="1" y="13915"/>
                  </a:cubicBezTo>
                  <a:cubicBezTo>
                    <a:pt x="1" y="21615"/>
                    <a:pt x="2763" y="27850"/>
                    <a:pt x="6152" y="27850"/>
                  </a:cubicBezTo>
                  <a:lnTo>
                    <a:pt x="9228" y="27850"/>
                  </a:lnTo>
                  <a:cubicBezTo>
                    <a:pt x="5838" y="27850"/>
                    <a:pt x="3077" y="21615"/>
                    <a:pt x="3077" y="13915"/>
                  </a:cubicBezTo>
                  <a:cubicBezTo>
                    <a:pt x="3077" y="6236"/>
                    <a:pt x="5838" y="1"/>
                    <a:pt x="92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42"/>
            <p:cNvSpPr/>
            <p:nvPr/>
          </p:nvSpPr>
          <p:spPr>
            <a:xfrm>
              <a:off x="1874350" y="2352950"/>
              <a:ext cx="231225" cy="696275"/>
            </a:xfrm>
            <a:custGeom>
              <a:avLst/>
              <a:gdLst/>
              <a:ahLst/>
              <a:cxnLst/>
              <a:rect l="l" t="t" r="r" b="b"/>
              <a:pathLst>
                <a:path w="9249" h="27851" extrusionOk="0">
                  <a:moveTo>
                    <a:pt x="6152" y="1"/>
                  </a:moveTo>
                  <a:cubicBezTo>
                    <a:pt x="2762" y="1"/>
                    <a:pt x="0" y="6236"/>
                    <a:pt x="0" y="13915"/>
                  </a:cubicBezTo>
                  <a:cubicBezTo>
                    <a:pt x="0" y="21615"/>
                    <a:pt x="2762" y="27850"/>
                    <a:pt x="6152" y="27850"/>
                  </a:cubicBezTo>
                  <a:lnTo>
                    <a:pt x="9249" y="27850"/>
                  </a:lnTo>
                  <a:cubicBezTo>
                    <a:pt x="5838" y="27850"/>
                    <a:pt x="3076" y="21615"/>
                    <a:pt x="3076" y="13915"/>
                  </a:cubicBezTo>
                  <a:cubicBezTo>
                    <a:pt x="3076" y="6236"/>
                    <a:pt x="5838" y="1"/>
                    <a:pt x="9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42"/>
            <p:cNvSpPr/>
            <p:nvPr/>
          </p:nvSpPr>
          <p:spPr>
            <a:xfrm>
              <a:off x="4408036" y="2610309"/>
              <a:ext cx="285848" cy="333099"/>
            </a:xfrm>
            <a:custGeom>
              <a:avLst/>
              <a:gdLst/>
              <a:ahLst/>
              <a:cxnLst/>
              <a:rect l="l" t="t" r="r" b="b"/>
              <a:pathLst>
                <a:path w="6089" h="8266" extrusionOk="0">
                  <a:moveTo>
                    <a:pt x="0" y="1"/>
                  </a:moveTo>
                  <a:lnTo>
                    <a:pt x="0" y="8266"/>
                  </a:lnTo>
                  <a:lnTo>
                    <a:pt x="3034" y="6634"/>
                  </a:lnTo>
                  <a:lnTo>
                    <a:pt x="6089" y="8266"/>
                  </a:lnTo>
                  <a:lnTo>
                    <a:pt x="60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42"/>
            <p:cNvSpPr/>
            <p:nvPr/>
          </p:nvSpPr>
          <p:spPr>
            <a:xfrm>
              <a:off x="1374800" y="3745425"/>
              <a:ext cx="1771725" cy="275175"/>
            </a:xfrm>
            <a:custGeom>
              <a:avLst/>
              <a:gdLst/>
              <a:ahLst/>
              <a:cxnLst/>
              <a:rect l="l" t="t" r="r" b="b"/>
              <a:pathLst>
                <a:path w="70869" h="11007" extrusionOk="0">
                  <a:moveTo>
                    <a:pt x="6026" y="1"/>
                  </a:moveTo>
                  <a:cubicBezTo>
                    <a:pt x="3055" y="1"/>
                    <a:pt x="586" y="4708"/>
                    <a:pt x="0" y="11006"/>
                  </a:cubicBezTo>
                  <a:lnTo>
                    <a:pt x="64843" y="11006"/>
                  </a:lnTo>
                  <a:cubicBezTo>
                    <a:pt x="65449" y="4708"/>
                    <a:pt x="67918" y="1"/>
                    <a:pt x="708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42"/>
            <p:cNvSpPr/>
            <p:nvPr/>
          </p:nvSpPr>
          <p:spPr>
            <a:xfrm>
              <a:off x="3146500" y="3745425"/>
              <a:ext cx="5250" cy="550"/>
            </a:xfrm>
            <a:custGeom>
              <a:avLst/>
              <a:gdLst/>
              <a:ahLst/>
              <a:cxnLst/>
              <a:rect l="l" t="t" r="r" b="b"/>
              <a:pathLst>
                <a:path w="210" h="22" extrusionOk="0">
                  <a:moveTo>
                    <a:pt x="1" y="1"/>
                  </a:moveTo>
                  <a:cubicBezTo>
                    <a:pt x="84" y="1"/>
                    <a:pt x="147" y="1"/>
                    <a:pt x="210" y="22"/>
                  </a:cubicBezTo>
                  <a:lnTo>
                    <a:pt x="210" y="1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42"/>
            <p:cNvSpPr/>
            <p:nvPr/>
          </p:nvSpPr>
          <p:spPr>
            <a:xfrm>
              <a:off x="3146500" y="4441650"/>
              <a:ext cx="5250" cy="25"/>
            </a:xfrm>
            <a:custGeom>
              <a:avLst/>
              <a:gdLst/>
              <a:ahLst/>
              <a:cxnLst/>
              <a:rect l="l" t="t" r="r" b="b"/>
              <a:pathLst>
                <a:path w="210" h="1" extrusionOk="0">
                  <a:moveTo>
                    <a:pt x="210" y="1"/>
                  </a:moveTo>
                  <a:cubicBezTo>
                    <a:pt x="147" y="1"/>
                    <a:pt x="84" y="1"/>
                    <a:pt x="1" y="1"/>
                  </a:cubicBezTo>
                  <a:lnTo>
                    <a:pt x="210" y="1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42"/>
            <p:cNvSpPr/>
            <p:nvPr/>
          </p:nvSpPr>
          <p:spPr>
            <a:xfrm>
              <a:off x="3187825" y="3049200"/>
              <a:ext cx="1326575" cy="70625"/>
            </a:xfrm>
            <a:custGeom>
              <a:avLst/>
              <a:gdLst/>
              <a:ahLst/>
              <a:cxnLst/>
              <a:rect l="l" t="t" r="r" b="b"/>
              <a:pathLst>
                <a:path w="53063" h="2825" extrusionOk="0">
                  <a:moveTo>
                    <a:pt x="1" y="0"/>
                  </a:moveTo>
                  <a:lnTo>
                    <a:pt x="1" y="2825"/>
                  </a:lnTo>
                  <a:lnTo>
                    <a:pt x="52079" y="2825"/>
                  </a:lnTo>
                  <a:cubicBezTo>
                    <a:pt x="52623" y="2825"/>
                    <a:pt x="53042" y="2197"/>
                    <a:pt x="53042" y="1402"/>
                  </a:cubicBezTo>
                  <a:cubicBezTo>
                    <a:pt x="53063" y="628"/>
                    <a:pt x="52623" y="0"/>
                    <a:pt x="52079" y="0"/>
                  </a:cubicBezTo>
                  <a:close/>
                </a:path>
              </a:pathLst>
            </a:custGeom>
            <a:solidFill>
              <a:srgbClr val="9B742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42"/>
            <p:cNvSpPr/>
            <p:nvPr/>
          </p:nvSpPr>
          <p:spPr>
            <a:xfrm>
              <a:off x="3215550" y="3119825"/>
              <a:ext cx="1215175" cy="160075"/>
            </a:xfrm>
            <a:custGeom>
              <a:avLst/>
              <a:gdLst/>
              <a:ahLst/>
              <a:cxnLst/>
              <a:rect l="l" t="t" r="r" b="b"/>
              <a:pathLst>
                <a:path w="48607" h="6403" extrusionOk="0">
                  <a:moveTo>
                    <a:pt x="2135" y="0"/>
                  </a:moveTo>
                  <a:cubicBezTo>
                    <a:pt x="1193" y="0"/>
                    <a:pt x="377" y="2636"/>
                    <a:pt x="0" y="6403"/>
                  </a:cubicBezTo>
                  <a:lnTo>
                    <a:pt x="46472" y="6403"/>
                  </a:lnTo>
                  <a:cubicBezTo>
                    <a:pt x="46848" y="2615"/>
                    <a:pt x="47664" y="0"/>
                    <a:pt x="48606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42"/>
            <p:cNvSpPr/>
            <p:nvPr/>
          </p:nvSpPr>
          <p:spPr>
            <a:xfrm>
              <a:off x="2015050" y="4261200"/>
              <a:ext cx="1859625" cy="347875"/>
            </a:xfrm>
            <a:custGeom>
              <a:avLst/>
              <a:gdLst/>
              <a:ahLst/>
              <a:cxnLst/>
              <a:rect l="l" t="t" r="r" b="b"/>
              <a:pathLst>
                <a:path w="74385" h="13915" extrusionOk="0">
                  <a:moveTo>
                    <a:pt x="74280" y="0"/>
                  </a:moveTo>
                  <a:lnTo>
                    <a:pt x="4060" y="7407"/>
                  </a:lnTo>
                  <a:cubicBezTo>
                    <a:pt x="2679" y="7491"/>
                    <a:pt x="1507" y="8370"/>
                    <a:pt x="1068" y="9688"/>
                  </a:cubicBezTo>
                  <a:lnTo>
                    <a:pt x="168" y="12262"/>
                  </a:lnTo>
                  <a:cubicBezTo>
                    <a:pt x="1" y="12743"/>
                    <a:pt x="147" y="13266"/>
                    <a:pt x="524" y="13601"/>
                  </a:cubicBezTo>
                  <a:cubicBezTo>
                    <a:pt x="754" y="13810"/>
                    <a:pt x="1047" y="13915"/>
                    <a:pt x="1340" y="13915"/>
                  </a:cubicBezTo>
                  <a:cubicBezTo>
                    <a:pt x="1528" y="13915"/>
                    <a:pt x="1717" y="13873"/>
                    <a:pt x="1905" y="13789"/>
                  </a:cubicBezTo>
                  <a:cubicBezTo>
                    <a:pt x="3328" y="13078"/>
                    <a:pt x="5713" y="11466"/>
                    <a:pt x="6131" y="8370"/>
                  </a:cubicBezTo>
                  <a:lnTo>
                    <a:pt x="74384" y="1172"/>
                  </a:lnTo>
                  <a:lnTo>
                    <a:pt x="7428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42"/>
            <p:cNvSpPr/>
            <p:nvPr/>
          </p:nvSpPr>
          <p:spPr>
            <a:xfrm>
              <a:off x="2205975" y="4261200"/>
              <a:ext cx="1859625" cy="347875"/>
            </a:xfrm>
            <a:custGeom>
              <a:avLst/>
              <a:gdLst/>
              <a:ahLst/>
              <a:cxnLst/>
              <a:rect l="l" t="t" r="r" b="b"/>
              <a:pathLst>
                <a:path w="74385" h="13915" extrusionOk="0">
                  <a:moveTo>
                    <a:pt x="126" y="0"/>
                  </a:moveTo>
                  <a:lnTo>
                    <a:pt x="1" y="1172"/>
                  </a:lnTo>
                  <a:lnTo>
                    <a:pt x="68254" y="8370"/>
                  </a:lnTo>
                  <a:cubicBezTo>
                    <a:pt x="68672" y="11466"/>
                    <a:pt x="71058" y="13078"/>
                    <a:pt x="72480" y="13789"/>
                  </a:cubicBezTo>
                  <a:cubicBezTo>
                    <a:pt x="72669" y="13873"/>
                    <a:pt x="72857" y="13915"/>
                    <a:pt x="73045" y="13915"/>
                  </a:cubicBezTo>
                  <a:cubicBezTo>
                    <a:pt x="73338" y="13915"/>
                    <a:pt x="73631" y="13810"/>
                    <a:pt x="73861" y="13601"/>
                  </a:cubicBezTo>
                  <a:cubicBezTo>
                    <a:pt x="74238" y="13266"/>
                    <a:pt x="74384" y="12743"/>
                    <a:pt x="74217" y="12262"/>
                  </a:cubicBezTo>
                  <a:lnTo>
                    <a:pt x="73317" y="9688"/>
                  </a:lnTo>
                  <a:cubicBezTo>
                    <a:pt x="72878" y="8370"/>
                    <a:pt x="71706" y="7491"/>
                    <a:pt x="70325" y="7407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42"/>
            <p:cNvSpPr/>
            <p:nvPr/>
          </p:nvSpPr>
          <p:spPr>
            <a:xfrm>
              <a:off x="3119300" y="4282875"/>
              <a:ext cx="42925" cy="78025"/>
            </a:xfrm>
            <a:custGeom>
              <a:avLst/>
              <a:gdLst/>
              <a:ahLst/>
              <a:cxnLst/>
              <a:rect l="l" t="t" r="r" b="b"/>
              <a:pathLst>
                <a:path w="1717" h="3121" extrusionOk="0">
                  <a:moveTo>
                    <a:pt x="537" y="1"/>
                  </a:moveTo>
                  <a:cubicBezTo>
                    <a:pt x="511" y="1"/>
                    <a:pt x="485" y="4"/>
                    <a:pt x="461" y="12"/>
                  </a:cubicBezTo>
                  <a:cubicBezTo>
                    <a:pt x="105" y="96"/>
                    <a:pt x="1" y="870"/>
                    <a:pt x="231" y="1728"/>
                  </a:cubicBezTo>
                  <a:cubicBezTo>
                    <a:pt x="425" y="2523"/>
                    <a:pt x="852" y="3120"/>
                    <a:pt x="1197" y="3120"/>
                  </a:cubicBezTo>
                  <a:cubicBezTo>
                    <a:pt x="1224" y="3120"/>
                    <a:pt x="1251" y="3116"/>
                    <a:pt x="1277" y="3109"/>
                  </a:cubicBezTo>
                  <a:cubicBezTo>
                    <a:pt x="1612" y="3025"/>
                    <a:pt x="1716" y="2251"/>
                    <a:pt x="1486" y="1393"/>
                  </a:cubicBezTo>
                  <a:cubicBezTo>
                    <a:pt x="1292" y="598"/>
                    <a:pt x="865" y="1"/>
                    <a:pt x="537" y="1"/>
                  </a:cubicBezTo>
                  <a:close/>
                </a:path>
              </a:pathLst>
            </a:custGeom>
            <a:solidFill>
              <a:srgbClr val="FFECB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42"/>
            <p:cNvSpPr/>
            <p:nvPr/>
          </p:nvSpPr>
          <p:spPr>
            <a:xfrm>
              <a:off x="2918425" y="4282875"/>
              <a:ext cx="42925" cy="78025"/>
            </a:xfrm>
            <a:custGeom>
              <a:avLst/>
              <a:gdLst/>
              <a:ahLst/>
              <a:cxnLst/>
              <a:rect l="l" t="t" r="r" b="b"/>
              <a:pathLst>
                <a:path w="1717" h="3121" extrusionOk="0">
                  <a:moveTo>
                    <a:pt x="1197" y="1"/>
                  </a:moveTo>
                  <a:cubicBezTo>
                    <a:pt x="852" y="1"/>
                    <a:pt x="425" y="598"/>
                    <a:pt x="231" y="1393"/>
                  </a:cubicBezTo>
                  <a:cubicBezTo>
                    <a:pt x="1" y="2251"/>
                    <a:pt x="105" y="3025"/>
                    <a:pt x="461" y="3109"/>
                  </a:cubicBezTo>
                  <a:cubicBezTo>
                    <a:pt x="486" y="3116"/>
                    <a:pt x="511" y="3120"/>
                    <a:pt x="537" y="3120"/>
                  </a:cubicBezTo>
                  <a:cubicBezTo>
                    <a:pt x="865" y="3120"/>
                    <a:pt x="1293" y="2523"/>
                    <a:pt x="1486" y="1728"/>
                  </a:cubicBezTo>
                  <a:cubicBezTo>
                    <a:pt x="1717" y="870"/>
                    <a:pt x="1612" y="96"/>
                    <a:pt x="1277" y="12"/>
                  </a:cubicBezTo>
                  <a:cubicBezTo>
                    <a:pt x="1251" y="4"/>
                    <a:pt x="1224" y="1"/>
                    <a:pt x="1197" y="1"/>
                  </a:cubicBezTo>
                  <a:close/>
                </a:path>
              </a:pathLst>
            </a:custGeom>
            <a:solidFill>
              <a:srgbClr val="FFECB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42"/>
            <p:cNvSpPr/>
            <p:nvPr/>
          </p:nvSpPr>
          <p:spPr>
            <a:xfrm>
              <a:off x="2902750" y="4179075"/>
              <a:ext cx="275150" cy="182575"/>
            </a:xfrm>
            <a:custGeom>
              <a:avLst/>
              <a:gdLst/>
              <a:ahLst/>
              <a:cxnLst/>
              <a:rect l="l" t="t" r="r" b="b"/>
              <a:pathLst>
                <a:path w="11006" h="7303" extrusionOk="0">
                  <a:moveTo>
                    <a:pt x="5503" y="0"/>
                  </a:moveTo>
                  <a:cubicBezTo>
                    <a:pt x="4080" y="0"/>
                    <a:pt x="2909" y="482"/>
                    <a:pt x="2009" y="1423"/>
                  </a:cubicBezTo>
                  <a:cubicBezTo>
                    <a:pt x="0" y="3515"/>
                    <a:pt x="147" y="7156"/>
                    <a:pt x="147" y="7303"/>
                  </a:cubicBezTo>
                  <a:lnTo>
                    <a:pt x="1339" y="7261"/>
                  </a:lnTo>
                  <a:cubicBezTo>
                    <a:pt x="1318" y="7219"/>
                    <a:pt x="1214" y="3955"/>
                    <a:pt x="2867" y="2239"/>
                  </a:cubicBezTo>
                  <a:cubicBezTo>
                    <a:pt x="3536" y="1528"/>
                    <a:pt x="4394" y="1172"/>
                    <a:pt x="5503" y="1172"/>
                  </a:cubicBezTo>
                  <a:cubicBezTo>
                    <a:pt x="6612" y="1172"/>
                    <a:pt x="7470" y="1528"/>
                    <a:pt x="8160" y="2239"/>
                  </a:cubicBezTo>
                  <a:cubicBezTo>
                    <a:pt x="9813" y="3955"/>
                    <a:pt x="9688" y="7219"/>
                    <a:pt x="9688" y="7261"/>
                  </a:cubicBezTo>
                  <a:lnTo>
                    <a:pt x="10860" y="7303"/>
                  </a:lnTo>
                  <a:cubicBezTo>
                    <a:pt x="10860" y="7156"/>
                    <a:pt x="11006" y="3515"/>
                    <a:pt x="9018" y="1423"/>
                  </a:cubicBezTo>
                  <a:cubicBezTo>
                    <a:pt x="8119" y="482"/>
                    <a:pt x="6926" y="0"/>
                    <a:pt x="5503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42"/>
            <p:cNvSpPr/>
            <p:nvPr/>
          </p:nvSpPr>
          <p:spPr>
            <a:xfrm>
              <a:off x="2207550" y="3913875"/>
              <a:ext cx="723475" cy="723975"/>
            </a:xfrm>
            <a:custGeom>
              <a:avLst/>
              <a:gdLst/>
              <a:ahLst/>
              <a:cxnLst/>
              <a:rect l="l" t="t" r="r" b="b"/>
              <a:pathLst>
                <a:path w="28939" h="28959" extrusionOk="0">
                  <a:moveTo>
                    <a:pt x="14459" y="0"/>
                  </a:moveTo>
                  <a:cubicBezTo>
                    <a:pt x="6466" y="0"/>
                    <a:pt x="1" y="6486"/>
                    <a:pt x="1" y="14479"/>
                  </a:cubicBezTo>
                  <a:cubicBezTo>
                    <a:pt x="1" y="22472"/>
                    <a:pt x="6466" y="28958"/>
                    <a:pt x="14459" y="28958"/>
                  </a:cubicBezTo>
                  <a:cubicBezTo>
                    <a:pt x="22473" y="28958"/>
                    <a:pt x="28938" y="22472"/>
                    <a:pt x="28938" y="14479"/>
                  </a:cubicBezTo>
                  <a:cubicBezTo>
                    <a:pt x="28938" y="6486"/>
                    <a:pt x="22473" y="0"/>
                    <a:pt x="1445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42"/>
            <p:cNvSpPr/>
            <p:nvPr/>
          </p:nvSpPr>
          <p:spPr>
            <a:xfrm>
              <a:off x="2207550" y="3914350"/>
              <a:ext cx="458250" cy="457775"/>
            </a:xfrm>
            <a:custGeom>
              <a:avLst/>
              <a:gdLst/>
              <a:ahLst/>
              <a:cxnLst/>
              <a:rect l="l" t="t" r="r" b="b"/>
              <a:pathLst>
                <a:path w="18330" h="18311" extrusionOk="0">
                  <a:moveTo>
                    <a:pt x="14661" y="0"/>
                  </a:moveTo>
                  <a:cubicBezTo>
                    <a:pt x="14594" y="0"/>
                    <a:pt x="14526" y="1"/>
                    <a:pt x="14459" y="2"/>
                  </a:cubicBezTo>
                  <a:cubicBezTo>
                    <a:pt x="13999" y="2"/>
                    <a:pt x="13559" y="23"/>
                    <a:pt x="13099" y="65"/>
                  </a:cubicBezTo>
                  <a:lnTo>
                    <a:pt x="63" y="13100"/>
                  </a:lnTo>
                  <a:cubicBezTo>
                    <a:pt x="22" y="13540"/>
                    <a:pt x="1" y="14000"/>
                    <a:pt x="1" y="14460"/>
                  </a:cubicBezTo>
                  <a:cubicBezTo>
                    <a:pt x="1" y="15799"/>
                    <a:pt x="168" y="17097"/>
                    <a:pt x="503" y="18310"/>
                  </a:cubicBezTo>
                  <a:lnTo>
                    <a:pt x="18330" y="504"/>
                  </a:lnTo>
                  <a:cubicBezTo>
                    <a:pt x="17157" y="186"/>
                    <a:pt x="15929" y="0"/>
                    <a:pt x="146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42"/>
            <p:cNvSpPr/>
            <p:nvPr/>
          </p:nvSpPr>
          <p:spPr>
            <a:xfrm>
              <a:off x="2239475" y="3946300"/>
              <a:ext cx="526250" cy="526250"/>
            </a:xfrm>
            <a:custGeom>
              <a:avLst/>
              <a:gdLst/>
              <a:ahLst/>
              <a:cxnLst/>
              <a:rect l="l" t="t" r="r" b="b"/>
              <a:pathLst>
                <a:path w="21050" h="21050" extrusionOk="0">
                  <a:moveTo>
                    <a:pt x="19166" y="0"/>
                  </a:moveTo>
                  <a:lnTo>
                    <a:pt x="0" y="19166"/>
                  </a:lnTo>
                  <a:cubicBezTo>
                    <a:pt x="293" y="19815"/>
                    <a:pt x="649" y="20443"/>
                    <a:pt x="1025" y="21049"/>
                  </a:cubicBezTo>
                  <a:lnTo>
                    <a:pt x="21049" y="1026"/>
                  </a:lnTo>
                  <a:cubicBezTo>
                    <a:pt x="20463" y="649"/>
                    <a:pt x="19836" y="293"/>
                    <a:pt x="19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42"/>
            <p:cNvSpPr/>
            <p:nvPr/>
          </p:nvSpPr>
          <p:spPr>
            <a:xfrm>
              <a:off x="2192375" y="3899225"/>
              <a:ext cx="753800" cy="753275"/>
            </a:xfrm>
            <a:custGeom>
              <a:avLst/>
              <a:gdLst/>
              <a:ahLst/>
              <a:cxnLst/>
              <a:rect l="l" t="t" r="r" b="b"/>
              <a:pathLst>
                <a:path w="30152" h="30131" extrusionOk="0">
                  <a:moveTo>
                    <a:pt x="15087" y="1193"/>
                  </a:moveTo>
                  <a:cubicBezTo>
                    <a:pt x="22745" y="1193"/>
                    <a:pt x="28959" y="7407"/>
                    <a:pt x="28959" y="15065"/>
                  </a:cubicBezTo>
                  <a:cubicBezTo>
                    <a:pt x="28959" y="22723"/>
                    <a:pt x="22745" y="28958"/>
                    <a:pt x="15087" y="28958"/>
                  </a:cubicBezTo>
                  <a:cubicBezTo>
                    <a:pt x="7429" y="28958"/>
                    <a:pt x="1194" y="22723"/>
                    <a:pt x="1194" y="15065"/>
                  </a:cubicBezTo>
                  <a:cubicBezTo>
                    <a:pt x="1194" y="7407"/>
                    <a:pt x="7408" y="1193"/>
                    <a:pt x="15087" y="1193"/>
                  </a:cubicBezTo>
                  <a:close/>
                  <a:moveTo>
                    <a:pt x="15087" y="0"/>
                  </a:moveTo>
                  <a:cubicBezTo>
                    <a:pt x="6759" y="0"/>
                    <a:pt x="1" y="6759"/>
                    <a:pt x="1" y="15065"/>
                  </a:cubicBezTo>
                  <a:cubicBezTo>
                    <a:pt x="1" y="23372"/>
                    <a:pt x="6759" y="30130"/>
                    <a:pt x="15087" y="30130"/>
                  </a:cubicBezTo>
                  <a:cubicBezTo>
                    <a:pt x="23394" y="30130"/>
                    <a:pt x="30152" y="23372"/>
                    <a:pt x="30152" y="15065"/>
                  </a:cubicBezTo>
                  <a:cubicBezTo>
                    <a:pt x="30152" y="6759"/>
                    <a:pt x="23394" y="0"/>
                    <a:pt x="15087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42"/>
            <p:cNvSpPr/>
            <p:nvPr/>
          </p:nvSpPr>
          <p:spPr>
            <a:xfrm>
              <a:off x="3149650" y="3913875"/>
              <a:ext cx="723450" cy="723975"/>
            </a:xfrm>
            <a:custGeom>
              <a:avLst/>
              <a:gdLst/>
              <a:ahLst/>
              <a:cxnLst/>
              <a:rect l="l" t="t" r="r" b="b"/>
              <a:pathLst>
                <a:path w="28938" h="28959" extrusionOk="0">
                  <a:moveTo>
                    <a:pt x="14479" y="0"/>
                  </a:moveTo>
                  <a:cubicBezTo>
                    <a:pt x="6466" y="0"/>
                    <a:pt x="0" y="6486"/>
                    <a:pt x="0" y="14479"/>
                  </a:cubicBezTo>
                  <a:cubicBezTo>
                    <a:pt x="0" y="22472"/>
                    <a:pt x="6466" y="28958"/>
                    <a:pt x="14479" y="28958"/>
                  </a:cubicBezTo>
                  <a:cubicBezTo>
                    <a:pt x="22472" y="28958"/>
                    <a:pt x="28937" y="22472"/>
                    <a:pt x="28937" y="14479"/>
                  </a:cubicBezTo>
                  <a:cubicBezTo>
                    <a:pt x="28937" y="6486"/>
                    <a:pt x="22472" y="0"/>
                    <a:pt x="1447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42"/>
            <p:cNvSpPr/>
            <p:nvPr/>
          </p:nvSpPr>
          <p:spPr>
            <a:xfrm>
              <a:off x="3149125" y="3914350"/>
              <a:ext cx="458775" cy="457775"/>
            </a:xfrm>
            <a:custGeom>
              <a:avLst/>
              <a:gdLst/>
              <a:ahLst/>
              <a:cxnLst/>
              <a:rect l="l" t="t" r="r" b="b"/>
              <a:pathLst>
                <a:path w="18351" h="18311" extrusionOk="0">
                  <a:moveTo>
                    <a:pt x="14681" y="0"/>
                  </a:moveTo>
                  <a:cubicBezTo>
                    <a:pt x="14614" y="0"/>
                    <a:pt x="14547" y="1"/>
                    <a:pt x="14479" y="2"/>
                  </a:cubicBezTo>
                  <a:cubicBezTo>
                    <a:pt x="14019" y="2"/>
                    <a:pt x="13580" y="23"/>
                    <a:pt x="13119" y="65"/>
                  </a:cubicBezTo>
                  <a:lnTo>
                    <a:pt x="84" y="13100"/>
                  </a:lnTo>
                  <a:cubicBezTo>
                    <a:pt x="21" y="13540"/>
                    <a:pt x="0" y="14000"/>
                    <a:pt x="0" y="14460"/>
                  </a:cubicBezTo>
                  <a:cubicBezTo>
                    <a:pt x="0" y="15799"/>
                    <a:pt x="189" y="17097"/>
                    <a:pt x="523" y="18310"/>
                  </a:cubicBezTo>
                  <a:lnTo>
                    <a:pt x="18350" y="504"/>
                  </a:lnTo>
                  <a:cubicBezTo>
                    <a:pt x="17178" y="186"/>
                    <a:pt x="15949" y="0"/>
                    <a:pt x="146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42"/>
            <p:cNvSpPr/>
            <p:nvPr/>
          </p:nvSpPr>
          <p:spPr>
            <a:xfrm>
              <a:off x="3181550" y="3946300"/>
              <a:ext cx="526250" cy="526250"/>
            </a:xfrm>
            <a:custGeom>
              <a:avLst/>
              <a:gdLst/>
              <a:ahLst/>
              <a:cxnLst/>
              <a:rect l="l" t="t" r="r" b="b"/>
              <a:pathLst>
                <a:path w="21050" h="21050" extrusionOk="0">
                  <a:moveTo>
                    <a:pt x="19166" y="0"/>
                  </a:moveTo>
                  <a:lnTo>
                    <a:pt x="0" y="19166"/>
                  </a:lnTo>
                  <a:cubicBezTo>
                    <a:pt x="293" y="19815"/>
                    <a:pt x="649" y="20443"/>
                    <a:pt x="1047" y="21049"/>
                  </a:cubicBezTo>
                  <a:lnTo>
                    <a:pt x="21050" y="1026"/>
                  </a:lnTo>
                  <a:cubicBezTo>
                    <a:pt x="20464" y="649"/>
                    <a:pt x="19836" y="293"/>
                    <a:pt x="19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42"/>
            <p:cNvSpPr/>
            <p:nvPr/>
          </p:nvSpPr>
          <p:spPr>
            <a:xfrm>
              <a:off x="3134475" y="3899225"/>
              <a:ext cx="753800" cy="753275"/>
            </a:xfrm>
            <a:custGeom>
              <a:avLst/>
              <a:gdLst/>
              <a:ahLst/>
              <a:cxnLst/>
              <a:rect l="l" t="t" r="r" b="b"/>
              <a:pathLst>
                <a:path w="30152" h="30131" extrusionOk="0">
                  <a:moveTo>
                    <a:pt x="15086" y="1193"/>
                  </a:moveTo>
                  <a:cubicBezTo>
                    <a:pt x="22744" y="1193"/>
                    <a:pt x="28959" y="7407"/>
                    <a:pt x="28959" y="15065"/>
                  </a:cubicBezTo>
                  <a:cubicBezTo>
                    <a:pt x="28959" y="22723"/>
                    <a:pt x="22744" y="28958"/>
                    <a:pt x="15086" y="28958"/>
                  </a:cubicBezTo>
                  <a:cubicBezTo>
                    <a:pt x="7428" y="28958"/>
                    <a:pt x="1193" y="22723"/>
                    <a:pt x="1193" y="15065"/>
                  </a:cubicBezTo>
                  <a:cubicBezTo>
                    <a:pt x="1193" y="7407"/>
                    <a:pt x="7428" y="1193"/>
                    <a:pt x="15086" y="1193"/>
                  </a:cubicBezTo>
                  <a:close/>
                  <a:moveTo>
                    <a:pt x="15086" y="0"/>
                  </a:moveTo>
                  <a:cubicBezTo>
                    <a:pt x="6759" y="0"/>
                    <a:pt x="0" y="6759"/>
                    <a:pt x="0" y="15065"/>
                  </a:cubicBezTo>
                  <a:cubicBezTo>
                    <a:pt x="0" y="23372"/>
                    <a:pt x="6759" y="30130"/>
                    <a:pt x="15086" y="30130"/>
                  </a:cubicBezTo>
                  <a:cubicBezTo>
                    <a:pt x="23393" y="30130"/>
                    <a:pt x="30151" y="23372"/>
                    <a:pt x="30151" y="15065"/>
                  </a:cubicBezTo>
                  <a:cubicBezTo>
                    <a:pt x="30151" y="6759"/>
                    <a:pt x="23393" y="0"/>
                    <a:pt x="15086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42"/>
            <p:cNvSpPr/>
            <p:nvPr/>
          </p:nvSpPr>
          <p:spPr>
            <a:xfrm>
              <a:off x="2167800" y="4241325"/>
              <a:ext cx="53900" cy="69600"/>
            </a:xfrm>
            <a:custGeom>
              <a:avLst/>
              <a:gdLst/>
              <a:ahLst/>
              <a:cxnLst/>
              <a:rect l="l" t="t" r="r" b="b"/>
              <a:pathLst>
                <a:path w="2156" h="2784" extrusionOk="0">
                  <a:moveTo>
                    <a:pt x="1381" y="0"/>
                  </a:moveTo>
                  <a:cubicBezTo>
                    <a:pt x="607" y="0"/>
                    <a:pt x="0" y="628"/>
                    <a:pt x="0" y="1381"/>
                  </a:cubicBezTo>
                  <a:cubicBezTo>
                    <a:pt x="0" y="2155"/>
                    <a:pt x="607" y="2783"/>
                    <a:pt x="1381" y="2783"/>
                  </a:cubicBezTo>
                  <a:cubicBezTo>
                    <a:pt x="2156" y="2783"/>
                    <a:pt x="1381" y="2155"/>
                    <a:pt x="1381" y="1381"/>
                  </a:cubicBezTo>
                  <a:cubicBezTo>
                    <a:pt x="1381" y="628"/>
                    <a:pt x="2156" y="0"/>
                    <a:pt x="1381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42"/>
            <p:cNvSpPr/>
            <p:nvPr/>
          </p:nvSpPr>
          <p:spPr>
            <a:xfrm>
              <a:off x="3858950" y="4241325"/>
              <a:ext cx="53900" cy="69600"/>
            </a:xfrm>
            <a:custGeom>
              <a:avLst/>
              <a:gdLst/>
              <a:ahLst/>
              <a:cxnLst/>
              <a:rect l="l" t="t" r="r" b="b"/>
              <a:pathLst>
                <a:path w="2156" h="2784" extrusionOk="0">
                  <a:moveTo>
                    <a:pt x="775" y="0"/>
                  </a:moveTo>
                  <a:cubicBezTo>
                    <a:pt x="1" y="0"/>
                    <a:pt x="775" y="628"/>
                    <a:pt x="775" y="1381"/>
                  </a:cubicBezTo>
                  <a:cubicBezTo>
                    <a:pt x="775" y="2155"/>
                    <a:pt x="1" y="2783"/>
                    <a:pt x="775" y="2783"/>
                  </a:cubicBezTo>
                  <a:cubicBezTo>
                    <a:pt x="1549" y="2783"/>
                    <a:pt x="2156" y="2155"/>
                    <a:pt x="2156" y="1381"/>
                  </a:cubicBezTo>
                  <a:cubicBezTo>
                    <a:pt x="2156" y="628"/>
                    <a:pt x="1549" y="0"/>
                    <a:pt x="775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94" name="Google Shape;494;p42"/>
          <p:cNvSpPr/>
          <p:nvPr/>
        </p:nvSpPr>
        <p:spPr>
          <a:xfrm>
            <a:off x="1062543" y="2854761"/>
            <a:ext cx="389495" cy="389495"/>
          </a:xfrm>
          <a:custGeom>
            <a:avLst/>
            <a:gdLst/>
            <a:ahLst/>
            <a:cxnLst/>
            <a:rect l="l" t="t" r="r" b="b"/>
            <a:pathLst>
              <a:path w="7994" h="7994" extrusionOk="0">
                <a:moveTo>
                  <a:pt x="3997" y="0"/>
                </a:moveTo>
                <a:cubicBezTo>
                  <a:pt x="3537" y="0"/>
                  <a:pt x="3160" y="377"/>
                  <a:pt x="3160" y="837"/>
                </a:cubicBezTo>
                <a:lnTo>
                  <a:pt x="3160" y="3160"/>
                </a:lnTo>
                <a:lnTo>
                  <a:pt x="858" y="3160"/>
                </a:lnTo>
                <a:cubicBezTo>
                  <a:pt x="377" y="3160"/>
                  <a:pt x="1" y="3536"/>
                  <a:pt x="1" y="3997"/>
                </a:cubicBezTo>
                <a:cubicBezTo>
                  <a:pt x="1" y="4457"/>
                  <a:pt x="377" y="4834"/>
                  <a:pt x="858" y="4834"/>
                </a:cubicBezTo>
                <a:lnTo>
                  <a:pt x="3160" y="4834"/>
                </a:lnTo>
                <a:lnTo>
                  <a:pt x="3160" y="7156"/>
                </a:lnTo>
                <a:cubicBezTo>
                  <a:pt x="3160" y="7617"/>
                  <a:pt x="3537" y="7993"/>
                  <a:pt x="3997" y="7993"/>
                </a:cubicBezTo>
                <a:cubicBezTo>
                  <a:pt x="4457" y="7993"/>
                  <a:pt x="4855" y="7617"/>
                  <a:pt x="4855" y="7156"/>
                </a:cubicBezTo>
                <a:lnTo>
                  <a:pt x="4855" y="4834"/>
                </a:lnTo>
                <a:lnTo>
                  <a:pt x="7156" y="4834"/>
                </a:lnTo>
                <a:cubicBezTo>
                  <a:pt x="7617" y="4834"/>
                  <a:pt x="7993" y="4457"/>
                  <a:pt x="7993" y="3997"/>
                </a:cubicBezTo>
                <a:cubicBezTo>
                  <a:pt x="7993" y="3536"/>
                  <a:pt x="7617" y="3160"/>
                  <a:pt x="7156" y="3160"/>
                </a:cubicBezTo>
                <a:lnTo>
                  <a:pt x="4855" y="3160"/>
                </a:lnTo>
                <a:lnTo>
                  <a:pt x="4855" y="837"/>
                </a:lnTo>
                <a:cubicBezTo>
                  <a:pt x="4855" y="377"/>
                  <a:pt x="4457" y="0"/>
                  <a:pt x="3997" y="0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5" name="Google Shape;495;p42"/>
          <p:cNvSpPr/>
          <p:nvPr/>
        </p:nvSpPr>
        <p:spPr>
          <a:xfrm>
            <a:off x="6095991" y="4934099"/>
            <a:ext cx="471197" cy="471085"/>
          </a:xfrm>
          <a:custGeom>
            <a:avLst/>
            <a:gdLst/>
            <a:ahLst/>
            <a:cxnLst/>
            <a:rect l="l" t="t" r="r" b="b"/>
            <a:pathLst>
              <a:path w="2931" h="2930" extrusionOk="0">
                <a:moveTo>
                  <a:pt x="1466" y="0"/>
                </a:moveTo>
                <a:cubicBezTo>
                  <a:pt x="1298" y="0"/>
                  <a:pt x="1152" y="147"/>
                  <a:pt x="1152" y="314"/>
                </a:cubicBezTo>
                <a:lnTo>
                  <a:pt x="1152" y="1172"/>
                </a:lnTo>
                <a:lnTo>
                  <a:pt x="315" y="1172"/>
                </a:lnTo>
                <a:cubicBezTo>
                  <a:pt x="147" y="1172"/>
                  <a:pt x="1" y="1298"/>
                  <a:pt x="1" y="1465"/>
                </a:cubicBezTo>
                <a:cubicBezTo>
                  <a:pt x="1" y="1632"/>
                  <a:pt x="147" y="1779"/>
                  <a:pt x="315" y="1779"/>
                </a:cubicBezTo>
                <a:lnTo>
                  <a:pt x="1152" y="1779"/>
                </a:lnTo>
                <a:lnTo>
                  <a:pt x="1152" y="2637"/>
                </a:lnTo>
                <a:cubicBezTo>
                  <a:pt x="1152" y="2804"/>
                  <a:pt x="1298" y="2930"/>
                  <a:pt x="1466" y="2930"/>
                </a:cubicBezTo>
                <a:cubicBezTo>
                  <a:pt x="1633" y="2930"/>
                  <a:pt x="1779" y="2804"/>
                  <a:pt x="1779" y="2637"/>
                </a:cubicBezTo>
                <a:lnTo>
                  <a:pt x="1779" y="1779"/>
                </a:lnTo>
                <a:lnTo>
                  <a:pt x="2616" y="1779"/>
                </a:lnTo>
                <a:cubicBezTo>
                  <a:pt x="2805" y="1779"/>
                  <a:pt x="2930" y="1632"/>
                  <a:pt x="2930" y="1465"/>
                </a:cubicBezTo>
                <a:cubicBezTo>
                  <a:pt x="2930" y="1298"/>
                  <a:pt x="2805" y="1172"/>
                  <a:pt x="2616" y="1172"/>
                </a:cubicBezTo>
                <a:lnTo>
                  <a:pt x="1779" y="1172"/>
                </a:lnTo>
                <a:lnTo>
                  <a:pt x="1779" y="314"/>
                </a:lnTo>
                <a:cubicBezTo>
                  <a:pt x="1779" y="147"/>
                  <a:pt x="1633" y="0"/>
                  <a:pt x="1466" y="0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6" name="Google Shape;496;p42"/>
          <p:cNvSpPr/>
          <p:nvPr/>
        </p:nvSpPr>
        <p:spPr>
          <a:xfrm>
            <a:off x="2900907" y="1717529"/>
            <a:ext cx="769671" cy="769628"/>
          </a:xfrm>
          <a:custGeom>
            <a:avLst/>
            <a:gdLst/>
            <a:ahLst/>
            <a:cxnLst/>
            <a:rect l="l" t="t" r="r" b="b"/>
            <a:pathLst>
              <a:path w="4207" h="4207" extrusionOk="0">
                <a:moveTo>
                  <a:pt x="2093" y="1"/>
                </a:moveTo>
                <a:cubicBezTo>
                  <a:pt x="1863" y="1"/>
                  <a:pt x="1654" y="210"/>
                  <a:pt x="1654" y="440"/>
                </a:cubicBezTo>
                <a:lnTo>
                  <a:pt x="1654" y="1675"/>
                </a:lnTo>
                <a:lnTo>
                  <a:pt x="440" y="1675"/>
                </a:lnTo>
                <a:cubicBezTo>
                  <a:pt x="189" y="1675"/>
                  <a:pt x="1" y="1863"/>
                  <a:pt x="1" y="2114"/>
                </a:cubicBezTo>
                <a:cubicBezTo>
                  <a:pt x="1" y="2344"/>
                  <a:pt x="189" y="2553"/>
                  <a:pt x="440" y="2553"/>
                </a:cubicBezTo>
                <a:lnTo>
                  <a:pt x="1654" y="2553"/>
                </a:lnTo>
                <a:lnTo>
                  <a:pt x="1654" y="3767"/>
                </a:lnTo>
                <a:cubicBezTo>
                  <a:pt x="1654" y="4018"/>
                  <a:pt x="1863" y="4206"/>
                  <a:pt x="2093" y="4206"/>
                </a:cubicBezTo>
                <a:cubicBezTo>
                  <a:pt x="2344" y="4206"/>
                  <a:pt x="2533" y="4018"/>
                  <a:pt x="2533" y="3767"/>
                </a:cubicBezTo>
                <a:lnTo>
                  <a:pt x="2533" y="2553"/>
                </a:lnTo>
                <a:lnTo>
                  <a:pt x="3767" y="2553"/>
                </a:lnTo>
                <a:cubicBezTo>
                  <a:pt x="3997" y="2553"/>
                  <a:pt x="4206" y="2344"/>
                  <a:pt x="4206" y="2114"/>
                </a:cubicBezTo>
                <a:cubicBezTo>
                  <a:pt x="4206" y="1863"/>
                  <a:pt x="4018" y="1675"/>
                  <a:pt x="3767" y="1675"/>
                </a:cubicBezTo>
                <a:lnTo>
                  <a:pt x="2533" y="1675"/>
                </a:lnTo>
                <a:lnTo>
                  <a:pt x="2533" y="440"/>
                </a:lnTo>
                <a:cubicBezTo>
                  <a:pt x="2533" y="210"/>
                  <a:pt x="2344" y="1"/>
                  <a:pt x="2093" y="1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81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676666" y="5044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911424" y="2780928"/>
            <a:ext cx="4968552" cy="1872208"/>
          </a:xfrm>
        </p:spPr>
        <p:txBody>
          <a:bodyPr/>
          <a:lstStyle/>
          <a:p>
            <a:pPr algn="ctr"/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Правописание возвратных и невозвратных глаголов.</a:t>
            </a:r>
            <a:endParaRPr lang="ru-RU" sz="4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-1748100" y="980728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384032" y="5044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104112" y="793641"/>
            <a:ext cx="401520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re Baskerville"/>
              </a:rPr>
              <a:t>Цели </a:t>
            </a:r>
            <a:r>
              <a:rPr lang="ru-RU" sz="5000" b="1" dirty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re Baskerville"/>
              </a:rPr>
              <a:t>урока: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40016" y="2420888"/>
            <a:ext cx="6096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>1.   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>Повторить, что знаем о глаголе и его группах;</a:t>
            </a:r>
            <a: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/>
            </a:r>
            <a:b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</a:br>
            <a: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>2.   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>Закрепить навык правописания возвратны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>х и невозвратных глаголов.</a:t>
            </a:r>
            <a:endParaRPr lang="ru-RU" sz="3000" b="1" dirty="0">
              <a:solidFill>
                <a:schemeClr val="accent6">
                  <a:lumMod val="10000"/>
                </a:schemeClr>
              </a:solidFill>
              <a:latin typeface="Libre Baskerville"/>
            </a:endParaRPr>
          </a:p>
        </p:txBody>
      </p:sp>
      <p:pic>
        <p:nvPicPr>
          <p:cNvPr id="10" name="Picture 2" descr="https://catherineasquithgallery.com/uploads/posts/2021-02/1612684505_63-p-znachki-na-zelenom-fone-9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016" y="4821545"/>
            <a:ext cx="2250699" cy="181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1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 idx="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 idx="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 idx="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9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Давайте проверим!</a:t>
            </a: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/>
          <a:srcRect l="23245" t="32773" r="19045" b="30177"/>
          <a:stretch/>
        </p:blipFill>
        <p:spPr>
          <a:xfrm>
            <a:off x="335360" y="1390217"/>
            <a:ext cx="11521280" cy="4139579"/>
          </a:xfrm>
          <a:prstGeom prst="rect">
            <a:avLst/>
          </a:prstGeom>
        </p:spPr>
      </p:pic>
      <p:cxnSp>
        <p:nvCxnSpPr>
          <p:cNvPr id="18" name="Прямая со стрелкой 17"/>
          <p:cNvCxnSpPr/>
          <p:nvPr/>
        </p:nvCxnSpPr>
        <p:spPr>
          <a:xfrm flipV="1">
            <a:off x="8184232" y="2033617"/>
            <a:ext cx="1080120" cy="3152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262826" y="2059011"/>
            <a:ext cx="1762557" cy="7540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7921337" y="2191249"/>
            <a:ext cx="1619080" cy="12687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2055980" y="2121833"/>
            <a:ext cx="2036412" cy="17156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1701184" y="2235295"/>
            <a:ext cx="2642565" cy="23415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 flipV="1">
            <a:off x="881465" y="2116045"/>
            <a:ext cx="3840396" cy="30718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84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1268760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2279576" y="2849581"/>
            <a:ext cx="7920880" cy="2088232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accent6">
                    <a:lumMod val="10000"/>
                  </a:schemeClr>
                </a:solidFill>
              </a:rPr>
              <a:t>Правописание возвратных и невозвратных глаголов.</a:t>
            </a:r>
            <a:endParaRPr lang="ru-RU" sz="66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700808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http://st.depositphotos.com/1654249/1946/i/950/depositphotos_19469673-stock-photo-3d-man-thinking-with-red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30" l="9473" r="89160">
                        <a14:foregroundMark x1="32129" y1="25391" x2="32129" y2="25391"/>
                        <a14:foregroundMark x1="35547" y1="29297" x2="35547" y2="29297"/>
                        <a14:foregroundMark x1="28711" y1="26758" x2="28711" y2="23633"/>
                        <a14:foregroundMark x1="45215" y1="9863" x2="50195" y2="6445"/>
                        <a14:foregroundMark x1="48633" y1="17480" x2="48633" y2="17480"/>
                        <a14:foregroundMark x1="69727" y1="14844" x2="74414" y2="16211"/>
                        <a14:foregroundMark x1="66016" y1="26758" x2="66016" y2="26758"/>
                        <a14:foregroundMark x1="57520" y1="92676" x2="57520" y2="92676"/>
                        <a14:backgroundMark x1="50684" y1="92676" x2="50684" y2="926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659" y="1291018"/>
            <a:ext cx="5355176" cy="535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3.bp.blogspot.com/-nn_NzL3jOjU/WHt7PXpU_bI/AAAAAAAAEG0/6PFBiSYjCxE8iD-B2KRgDRjEa9SwhKORACK4B/s1600/9QqhnB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37" b="97736" l="3429" r="93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5992" y="668669"/>
            <a:ext cx="3344674" cy="408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89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648464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1343472" y="2564904"/>
            <a:ext cx="11161240" cy="2952328"/>
          </a:xfrm>
        </p:spPr>
        <p:txBody>
          <a:bodyPr numCol="2"/>
          <a:lstStyle/>
          <a:p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1.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  Повторить…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2.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  Закрепить навык…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124744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 descr="https://osznmk.ru/images/phocagallery/2018/2018-06-09/2018061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1916832"/>
            <a:ext cx="4464096" cy="44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38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7482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623392" y="2731202"/>
            <a:ext cx="8424936" cy="2952328"/>
          </a:xfrm>
        </p:spPr>
        <p:txBody>
          <a:bodyPr/>
          <a:lstStyle/>
          <a:p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1. Повторить, что знаем о глаголе и его группах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;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2. Закрепить навык правописания возвратных и невозвратных глаголов;</a:t>
            </a: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124744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8" name="Picture 6" descr="https://osznmk.ru/images/phocagallery/2018/2018-06-09/2018061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4" y="1700808"/>
            <a:ext cx="4464096" cy="44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0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695400" y="4725144"/>
            <a:ext cx="10801200" cy="4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Глагол – 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это _____ ______,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которая обозначает 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________ предмета,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отвечает на вопросы 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_______________. </a:t>
            </a:r>
            <a:r>
              <a:rPr lang="ru-RU" dirty="0"/>
              <a:t/>
            </a:r>
            <a:br>
              <a:rPr lang="ru-RU" dirty="0"/>
            </a:br>
            <a: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3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695400" y="4725144"/>
            <a:ext cx="10801200" cy="4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Глагол – 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это </a:t>
            </a:r>
            <a:r>
              <a:rPr lang="ru-RU" sz="4500" dirty="0" smtClean="0">
                <a:solidFill>
                  <a:srgbClr val="FF0000"/>
                </a:solidFill>
              </a:rPr>
              <a:t>часть речи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, которая обозначает </a:t>
            </a:r>
            <a:r>
              <a:rPr lang="ru-RU" sz="4500" dirty="0" smtClean="0">
                <a:solidFill>
                  <a:srgbClr val="FF0000"/>
                </a:solidFill>
              </a:rPr>
              <a:t>действие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 предмета,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отвечает на вопросы 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4500" dirty="0" smtClean="0">
                <a:solidFill>
                  <a:srgbClr val="FF0000"/>
                </a:solidFill>
              </a:rPr>
              <a:t>Что делать? Что сделать?</a:t>
            </a:r>
            <a:r>
              <a:rPr lang="ru-RU" dirty="0"/>
              <a:t/>
            </a:r>
            <a:br>
              <a:rPr lang="ru-RU" dirty="0"/>
            </a:br>
            <a: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0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335360" y="1113240"/>
            <a:ext cx="11521280" cy="664000"/>
          </a:xfrm>
        </p:spPr>
        <p:txBody>
          <a:bodyPr/>
          <a:lstStyle/>
          <a:p>
            <a:r>
              <a:rPr lang="ru-RU" sz="3500" dirty="0" smtClean="0">
                <a:solidFill>
                  <a:schemeClr val="accent6">
                    <a:lumMod val="10000"/>
                  </a:schemeClr>
                </a:solidFill>
              </a:rPr>
              <a:t>Что такое неопределённая форма глагола?</a:t>
            </a:r>
            <a:endParaRPr lang="ru-RU" sz="3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9" name="Заголовок 18"/>
          <p:cNvSpPr>
            <a:spLocks noGrp="1"/>
          </p:cNvSpPr>
          <p:nvPr>
            <p:ph type="title" idx="3"/>
          </p:nvPr>
        </p:nvSpPr>
        <p:spPr>
          <a:xfrm>
            <a:off x="377752" y="3450016"/>
            <a:ext cx="11521280" cy="664000"/>
          </a:xfrm>
        </p:spPr>
        <p:txBody>
          <a:bodyPr/>
          <a:lstStyle/>
          <a:p>
            <a:r>
              <a:rPr lang="ru-RU" sz="3500" dirty="0" smtClean="0">
                <a:solidFill>
                  <a:schemeClr val="accent6">
                    <a:lumMod val="10000"/>
                  </a:schemeClr>
                </a:solidFill>
              </a:rPr>
              <a:t>Какие времена существуют у глагола?</a:t>
            </a:r>
            <a:endParaRPr lang="ru-RU" sz="3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1" name="Заголовок 20"/>
          <p:cNvSpPr>
            <a:spLocks noGrp="1"/>
          </p:cNvSpPr>
          <p:nvPr>
            <p:ph type="title" idx="5"/>
          </p:nvPr>
        </p:nvSpPr>
        <p:spPr>
          <a:xfrm>
            <a:off x="324520" y="2281628"/>
            <a:ext cx="11532120" cy="664000"/>
          </a:xfrm>
        </p:spPr>
        <p:txBody>
          <a:bodyPr/>
          <a:lstStyle/>
          <a:p>
            <a:r>
              <a:rPr lang="ru-RU" sz="3500" dirty="0" smtClean="0">
                <a:solidFill>
                  <a:schemeClr val="accent6">
                    <a:lumMod val="10000"/>
                  </a:schemeClr>
                </a:solidFill>
              </a:rPr>
              <a:t>На какие вопросы отвечает глагол в неопределённой форме?</a:t>
            </a:r>
            <a:endParaRPr lang="ru-RU" sz="3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3" name="Заголовок 18"/>
          <p:cNvSpPr>
            <a:spLocks noGrp="1"/>
          </p:cNvSpPr>
          <p:nvPr>
            <p:ph type="title" idx="3"/>
          </p:nvPr>
        </p:nvSpPr>
        <p:spPr>
          <a:xfrm>
            <a:off x="393136" y="5229200"/>
            <a:ext cx="11521280" cy="664000"/>
          </a:xfrm>
        </p:spPr>
        <p:txBody>
          <a:bodyPr/>
          <a:lstStyle/>
          <a:p>
            <a:r>
              <a:rPr lang="ru-RU" sz="3500" dirty="0" smtClean="0">
                <a:solidFill>
                  <a:schemeClr val="accent6">
                    <a:lumMod val="10000"/>
                  </a:schemeClr>
                </a:solidFill>
              </a:rPr>
              <a:t>Как определить спряжение глагола?</a:t>
            </a:r>
            <a:endParaRPr lang="ru-RU" sz="3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4" name="Заголовок 18"/>
          <p:cNvSpPr>
            <a:spLocks noGrp="1"/>
          </p:cNvSpPr>
          <p:nvPr>
            <p:ph type="title" idx="3"/>
          </p:nvPr>
        </p:nvSpPr>
        <p:spPr>
          <a:xfrm>
            <a:off x="479376" y="4339608"/>
            <a:ext cx="11521280" cy="664000"/>
          </a:xfrm>
        </p:spPr>
        <p:txBody>
          <a:bodyPr/>
          <a:lstStyle/>
          <a:p>
            <a:r>
              <a:rPr lang="ru-RU" sz="3500" dirty="0" smtClean="0">
                <a:solidFill>
                  <a:schemeClr val="accent6">
                    <a:lumMod val="10000"/>
                  </a:schemeClr>
                </a:solidFill>
              </a:rPr>
              <a:t>Сколько спряжений существует у глагола?</a:t>
            </a:r>
            <a:endParaRPr lang="ru-RU" sz="350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51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1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3044" y="3839200"/>
            <a:ext cx="5688632" cy="4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подиви</a:t>
            </a:r>
            <a:r>
              <a:rPr lang="ru-RU" sz="3000" b="1" dirty="0" smtClean="0">
                <a:solidFill>
                  <a:srgbClr val="FF0000"/>
                </a:solidFill>
              </a:rPr>
              <a:t>ть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ся – 2 </a:t>
            </a:r>
            <a:r>
              <a:rPr lang="ru-RU" sz="3000" b="1" dirty="0" err="1" smtClean="0">
                <a:solidFill>
                  <a:schemeClr val="accent6">
                    <a:lumMod val="10000"/>
                  </a:schemeClr>
                </a:solidFill>
              </a:rPr>
              <a:t>спр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3000" b="1" dirty="0">
                <a:solidFill>
                  <a:schemeClr val="accent6">
                    <a:lumMod val="10000"/>
                  </a:schemeClr>
                </a:solidFill>
              </a:rPr>
              <a:t>р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аспуст</a:t>
            </a:r>
            <a:r>
              <a:rPr lang="ru-RU" sz="3000" b="1" dirty="0" smtClean="0">
                <a:solidFill>
                  <a:srgbClr val="FF0000"/>
                </a:solidFill>
              </a:rPr>
              <a:t>и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т – 2 </a:t>
            </a:r>
            <a:r>
              <a:rPr lang="ru-RU" sz="3000" b="1" dirty="0" err="1" smtClean="0">
                <a:solidFill>
                  <a:schemeClr val="accent6">
                    <a:lumMod val="10000"/>
                  </a:schemeClr>
                </a:solidFill>
              </a:rPr>
              <a:t>спр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3000" b="1" dirty="0">
                <a:solidFill>
                  <a:schemeClr val="accent6">
                    <a:lumMod val="10000"/>
                  </a:schemeClr>
                </a:solidFill>
              </a:rPr>
              <a:t>п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одниме</a:t>
            </a:r>
            <a:r>
              <a:rPr lang="ru-RU" sz="3000" b="1" dirty="0" smtClean="0">
                <a:solidFill>
                  <a:srgbClr val="FF0000"/>
                </a:solidFill>
              </a:rPr>
              <a:t>т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ся 1 </a:t>
            </a:r>
            <a:r>
              <a:rPr lang="ru-RU" sz="3000" b="1" dirty="0" err="1" smtClean="0">
                <a:solidFill>
                  <a:schemeClr val="accent6">
                    <a:lumMod val="10000"/>
                  </a:schemeClr>
                </a:solidFill>
              </a:rPr>
              <a:t>спр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р</a:t>
            </a:r>
            <a:r>
              <a:rPr lang="ru-RU" sz="3000" b="1" dirty="0" smtClean="0">
                <a:solidFill>
                  <a:srgbClr val="FF0000"/>
                </a:solidFill>
              </a:rPr>
              <a:t>а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к</a:t>
            </a:r>
            <a:r>
              <a:rPr lang="ru-RU" sz="3000" b="1" dirty="0" smtClean="0">
                <a:solidFill>
                  <a:srgbClr val="FF0000"/>
                </a:solidFill>
              </a:rPr>
              <a:t>е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т</a:t>
            </a:r>
            <a:r>
              <a:rPr lang="ru-RU" sz="3000" b="1" dirty="0" smtClean="0">
                <a:solidFill>
                  <a:srgbClr val="FF0000"/>
                </a:solidFill>
              </a:rPr>
              <a:t>а</a:t>
            </a:r>
          </a:p>
          <a:p>
            <a:endParaRPr lang="ru-RU" dirty="0" smtClean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5360" y="1490519"/>
            <a:ext cx="5144000" cy="664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1 вариант</a:t>
            </a: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2"/>
          </p:nvPr>
        </p:nvSpPr>
        <p:spPr>
          <a:xfrm>
            <a:off x="6390100" y="3861048"/>
            <a:ext cx="5707928" cy="487600"/>
          </a:xfrm>
        </p:spPr>
        <p:txBody>
          <a:bodyPr/>
          <a:lstStyle/>
          <a:p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не корм</a:t>
            </a:r>
            <a:r>
              <a:rPr lang="ru-RU" sz="3000" b="1" dirty="0" smtClean="0">
                <a:solidFill>
                  <a:srgbClr val="FF0000"/>
                </a:solidFill>
              </a:rPr>
              <a:t>я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т – 2 </a:t>
            </a:r>
            <a:r>
              <a:rPr lang="ru-RU" sz="3000" b="1" dirty="0" err="1" smtClean="0">
                <a:solidFill>
                  <a:schemeClr val="accent6">
                    <a:lumMod val="10000"/>
                  </a:schemeClr>
                </a:solidFill>
              </a:rPr>
              <a:t>спр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не гон</a:t>
            </a:r>
            <a:r>
              <a:rPr lang="ru-RU" sz="3000" b="1" dirty="0" smtClean="0">
                <a:solidFill>
                  <a:srgbClr val="FF0000"/>
                </a:solidFill>
              </a:rPr>
              <a:t>я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т – 2 </a:t>
            </a:r>
            <a:r>
              <a:rPr lang="ru-RU" sz="3000" b="1" dirty="0" err="1" smtClean="0">
                <a:solidFill>
                  <a:schemeClr val="accent6">
                    <a:lumMod val="10000"/>
                  </a:schemeClr>
                </a:solidFill>
              </a:rPr>
              <a:t>спр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паш</a:t>
            </a:r>
            <a:r>
              <a:rPr lang="ru-RU" sz="3000" b="1" dirty="0" smtClean="0">
                <a:solidFill>
                  <a:srgbClr val="FF0000"/>
                </a:solidFill>
              </a:rPr>
              <a:t>е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т – 1 </a:t>
            </a:r>
            <a:r>
              <a:rPr lang="ru-RU" sz="3000" b="1" dirty="0" err="1" smtClean="0">
                <a:solidFill>
                  <a:schemeClr val="accent6">
                    <a:lumMod val="10000"/>
                  </a:schemeClr>
                </a:solidFill>
              </a:rPr>
              <a:t>спр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тащ</a:t>
            </a:r>
            <a:r>
              <a:rPr lang="ru-RU" sz="3000" b="1" dirty="0" smtClean="0">
                <a:solidFill>
                  <a:srgbClr val="FF0000"/>
                </a:solidFill>
              </a:rPr>
              <a:t>и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т 2 </a:t>
            </a:r>
            <a:r>
              <a:rPr lang="ru-RU" sz="3000" b="1" dirty="0" err="1" smtClean="0">
                <a:solidFill>
                  <a:schemeClr val="accent6">
                    <a:lumMod val="10000"/>
                  </a:schemeClr>
                </a:solidFill>
              </a:rPr>
              <a:t>спр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тр</a:t>
            </a:r>
            <a:r>
              <a:rPr lang="ru-RU" sz="3000" b="1" dirty="0" smtClean="0">
                <a:solidFill>
                  <a:srgbClr val="FF0000"/>
                </a:solidFill>
              </a:rPr>
              <a:t>а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кт</a:t>
            </a:r>
            <a:r>
              <a:rPr lang="ru-RU" sz="3000" b="1" dirty="0" smtClean="0">
                <a:solidFill>
                  <a:srgbClr val="FF0000"/>
                </a:solidFill>
              </a:rPr>
              <a:t>о</a:t>
            </a: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</a:rPr>
              <a:t>р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 idx="3"/>
          </p:nvPr>
        </p:nvSpPr>
        <p:spPr>
          <a:xfrm>
            <a:off x="6672064" y="1490519"/>
            <a:ext cx="5144000" cy="664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2 вариант</a:t>
            </a: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 idx="6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Давайте проверим!</a:t>
            </a: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32304" y="4569277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11624" y="3371294"/>
            <a:ext cx="519772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78304" y="4057085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048328" y="2503727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904312" y="3182387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724292" y="3872438"/>
            <a:ext cx="39604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26616" y="2693256"/>
            <a:ext cx="648072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41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ation of '27 by Slidesgo">
  <a:themeElements>
    <a:clrScheme name="Simple Light">
      <a:dk1>
        <a:srgbClr val="000000"/>
      </a:dk1>
      <a:lt1>
        <a:srgbClr val="FFFFFF"/>
      </a:lt1>
      <a:dk2>
        <a:srgbClr val="627F4C"/>
      </a:dk2>
      <a:lt2>
        <a:srgbClr val="DAE0C8"/>
      </a:lt2>
      <a:accent1>
        <a:srgbClr val="DCE7AC"/>
      </a:accent1>
      <a:accent2>
        <a:srgbClr val="BABE96"/>
      </a:accent2>
      <a:accent3>
        <a:srgbClr val="7E8A5C"/>
      </a:accent3>
      <a:accent4>
        <a:srgbClr val="92BB45"/>
      </a:accent4>
      <a:accent5>
        <a:srgbClr val="B7D8BD"/>
      </a:accent5>
      <a:accent6>
        <a:srgbClr val="D7FFC6"/>
      </a:accent6>
      <a:hlink>
        <a:srgbClr val="4F7F4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211</Words>
  <Application>Microsoft Office PowerPoint</Application>
  <PresentationFormat>Широкоэкранный</PresentationFormat>
  <Paragraphs>31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Microsoft JhengHei UI</vt:lpstr>
      <vt:lpstr>Abel</vt:lpstr>
      <vt:lpstr>Arial</vt:lpstr>
      <vt:lpstr>Calibri</vt:lpstr>
      <vt:lpstr>Libre Baskerville</vt:lpstr>
      <vt:lpstr>Roboto</vt:lpstr>
      <vt:lpstr>Roboto Condensed Light</vt:lpstr>
      <vt:lpstr>Generation of '27 by Slidesgo</vt:lpstr>
      <vt:lpstr>Доброе утро!</vt:lpstr>
      <vt:lpstr>Презентация PowerPoint</vt:lpstr>
      <vt:lpstr>Правописание возвратных и невозвратных глаголов.</vt:lpstr>
      <vt:lpstr>1.   Повторить…  2.   Закрепить навык…  </vt:lpstr>
      <vt:lpstr>1. Повторить, что знаем о глаголе и его группах;  2. Закрепить навык правописания возвратных и невозвратных глаголов;</vt:lpstr>
      <vt:lpstr>Глагол – это _____ ______, которая обозначает ________ предмета, отвечает на вопросы  _______________.    </vt:lpstr>
      <vt:lpstr>Глагол – это часть речи, которая обозначает действие предмета, отвечает на вопросы  Что делать? Что сделать?   </vt:lpstr>
      <vt:lpstr>Что такое неопределённая форма глагола?</vt:lpstr>
      <vt:lpstr>1 вариант</vt:lpstr>
      <vt:lpstr>Правописание возвратных и невозвратных глаголов.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Диана</cp:lastModifiedBy>
  <cp:revision>31</cp:revision>
  <dcterms:created xsi:type="dcterms:W3CDTF">2022-02-01T16:14:00Z</dcterms:created>
  <dcterms:modified xsi:type="dcterms:W3CDTF">2022-04-21T06:47:35Z</dcterms:modified>
</cp:coreProperties>
</file>