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5" r:id="rId15"/>
    <p:sldId id="271" r:id="rId16"/>
    <p:sldId id="276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61C891D-7E6F-4CB4-8B3E-D94FCF6D1BE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A954C1A-EF07-4640-A78E-7BF3E1F788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BDABA4C-310E-5901-2DA1-509679FCF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392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110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399032"/>
          </a:xfrm>
        </p:spPr>
        <p:txBody>
          <a:bodyPr>
            <a:noAutofit/>
          </a:bodyPr>
          <a:lstStyle/>
          <a:p>
            <a:r>
              <a:rPr lang="ru-RU" sz="3200" dirty="0"/>
              <a:t>Суточная доза хлеба составляла рабочие 250 гр.,  служащие и дети 125 гр.</a:t>
            </a:r>
          </a:p>
        </p:txBody>
      </p:sp>
      <p:pic>
        <p:nvPicPr>
          <p:cNvPr id="7" name="Содержимое 6" descr="53666m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28192" y="1722438"/>
            <a:ext cx="2896616" cy="4525962"/>
          </a:xfrm>
        </p:spPr>
      </p:pic>
      <p:pic>
        <p:nvPicPr>
          <p:cNvPr id="8" name="Содержимое 7" descr="hleb2_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86300" y="2728119"/>
            <a:ext cx="3962400" cy="2514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Но «дорога жизни» спасла Ленинградцев. Она была проложена по льду Ладожского озера и помогла людям выжить.</a:t>
            </a:r>
          </a:p>
        </p:txBody>
      </p:sp>
      <p:pic>
        <p:nvPicPr>
          <p:cNvPr id="7" name="Содержимое 6" descr="ris2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882775"/>
            <a:ext cx="5472608" cy="4572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8288"/>
            <a:ext cx="7956550" cy="1216025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Не все машины доезжали до берега. Многие проваливались под лед вместе с продуктами</a:t>
            </a:r>
          </a:p>
        </p:txBody>
      </p:sp>
      <p:pic>
        <p:nvPicPr>
          <p:cNvPr id="8" name="Содержимое 7" descr="4eaba276c6b51402c184128834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73049" y="268288"/>
            <a:ext cx="8597901" cy="632142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Нашим войскам был дан приказ перейти в наступление и разбить осаду врага</a:t>
            </a:r>
          </a:p>
        </p:txBody>
      </p:sp>
      <p:pic>
        <p:nvPicPr>
          <p:cNvPr id="7" name="Picture 5" descr="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1962" y="1882775"/>
            <a:ext cx="6100075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2D6AD-8DB6-EEBC-C4E9-C5465C29A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Мы отстояли Ленинград!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63FC49-830B-FE24-FAF5-614BF0F3B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18" y="1682332"/>
            <a:ext cx="7919964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46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Почти 900 дней шли смертельные бои, почти 900 дней Ленинград жил в осаде</a:t>
            </a:r>
          </a:p>
        </p:txBody>
      </p:sp>
      <p:pic>
        <p:nvPicPr>
          <p:cNvPr id="4" name="Содержимое 3" descr="2673102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0532" y="1556792"/>
            <a:ext cx="8387941" cy="471821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B6FA5F8-1704-79E8-8DEE-7549E7B56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6238"/>
            <a:ext cx="7620000" cy="610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67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Мемориал «Разорванное кольцо блокады»</a:t>
            </a:r>
          </a:p>
        </p:txBody>
      </p:sp>
      <p:pic>
        <p:nvPicPr>
          <p:cNvPr id="4" name="Содержимое 3" descr="berggolt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80627" y="1772816"/>
            <a:ext cx="7263781" cy="484598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22 июня 1941 года рано утром Германия вторглась на территорию нашей Родины. Враг напал внезапно. Началась война. </a:t>
            </a:r>
          </a:p>
        </p:txBody>
      </p:sp>
      <p:pic>
        <p:nvPicPr>
          <p:cNvPr id="5" name="Содержимое 4" descr="B17sBombingFeb44LK341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5497" y="1628800"/>
            <a:ext cx="7199503" cy="498120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Враг напал как с воздуха..</a:t>
            </a:r>
          </a:p>
        </p:txBody>
      </p:sp>
      <p:pic>
        <p:nvPicPr>
          <p:cNvPr id="6" name="Содержимое 5" descr="image027_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28887" y="2178050"/>
            <a:ext cx="4086225" cy="39814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Так и с земли</a:t>
            </a:r>
          </a:p>
        </p:txBody>
      </p:sp>
      <p:pic>
        <p:nvPicPr>
          <p:cNvPr id="6" name="Содержимое 5" descr="115_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8229600" cy="46076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Враг окружил город. Ленинград оказался в блокадном кольце</a:t>
            </a:r>
          </a:p>
        </p:txBody>
      </p:sp>
      <p:pic>
        <p:nvPicPr>
          <p:cNvPr id="4" name="Содержимое 3" descr="karta blokadii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899233" cy="475252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На защиту города встали все жители Ленинграда</a:t>
            </a:r>
          </a:p>
        </p:txBody>
      </p:sp>
      <p:pic>
        <p:nvPicPr>
          <p:cNvPr id="4" name="Содержимое 3" descr="05687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7421" y="1882775"/>
            <a:ext cx="7069157" cy="4572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 мужчины и женщины…</a:t>
            </a:r>
          </a:p>
        </p:txBody>
      </p:sp>
      <p:pic>
        <p:nvPicPr>
          <p:cNvPr id="4" name="Содержимое 3" descr="1368021582_war_womans_15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49425" y="1700808"/>
            <a:ext cx="7287014" cy="454917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d132c504571f78ef7171806226d97ca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77788" y="312818"/>
            <a:ext cx="8388424" cy="62323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Единственным продуктом был хлеб, но и его не хватало</a:t>
            </a:r>
          </a:p>
        </p:txBody>
      </p:sp>
      <p:pic>
        <p:nvPicPr>
          <p:cNvPr id="6" name="Содержимое 5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737</TotalTime>
  <Words>145</Words>
  <Application>Microsoft Office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Verdana</vt:lpstr>
      <vt:lpstr>Wingdings 2</vt:lpstr>
      <vt:lpstr>Яркая</vt:lpstr>
      <vt:lpstr>Презентация PowerPoint</vt:lpstr>
      <vt:lpstr>22 июня 1941 года рано утром Германия вторглась на территорию нашей Родины. Враг напал внезапно. Началась война. </vt:lpstr>
      <vt:lpstr>Враг напал как с воздуха..</vt:lpstr>
      <vt:lpstr>Так и с земли</vt:lpstr>
      <vt:lpstr>Враг окружил город. Ленинград оказался в блокадном кольце</vt:lpstr>
      <vt:lpstr>На защиту города встали все жители Ленинграда</vt:lpstr>
      <vt:lpstr>И мужчины и женщины…</vt:lpstr>
      <vt:lpstr>Презентация PowerPoint</vt:lpstr>
      <vt:lpstr>Единственным продуктом был хлеб, но и его не хватало</vt:lpstr>
      <vt:lpstr>Суточная доза хлеба составляла рабочие 250 гр.,  служащие и дети 125 гр.</vt:lpstr>
      <vt:lpstr>Но «дорога жизни» спасла Ленинградцев. Она была проложена по льду Ладожского озера и помогла людям выжить.</vt:lpstr>
      <vt:lpstr>Не все машины доезжали до берега. Многие проваливались под лед вместе с продуктами</vt:lpstr>
      <vt:lpstr>Нашим войскам был дан приказ перейти в наступление и разбить осаду врага</vt:lpstr>
      <vt:lpstr>Мы отстояли Ленинград!</vt:lpstr>
      <vt:lpstr>Почти 900 дней шли смертельные бои, почти 900 дней Ленинград жил в осаде</vt:lpstr>
      <vt:lpstr>Презентация PowerPoint</vt:lpstr>
      <vt:lpstr>Мемориал «Разорванное кольцо блокады»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Мама Чёли</dc:creator>
  <cp:lastModifiedBy>Салмов Геннадий ID2494</cp:lastModifiedBy>
  <cp:revision>69</cp:revision>
  <dcterms:created xsi:type="dcterms:W3CDTF">2015-01-25T14:27:59Z</dcterms:created>
  <dcterms:modified xsi:type="dcterms:W3CDTF">2023-01-28T16:39:38Z</dcterms:modified>
</cp:coreProperties>
</file>