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5" r:id="rId6"/>
    <p:sldId id="260" r:id="rId7"/>
    <p:sldId id="261" r:id="rId8"/>
    <p:sldId id="262" r:id="rId9"/>
    <p:sldId id="263" r:id="rId10"/>
    <p:sldId id="264" r:id="rId11"/>
    <p:sldId id="266" r:id="rId12"/>
    <p:sldId id="267" r:id="rId13"/>
    <p:sldId id="268" r:id="rId14"/>
    <p:sldId id="269" r:id="rId15"/>
    <p:sldId id="271" r:id="rId16"/>
    <p:sldId id="270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EF74E-1BCB-4C56-8D03-4338F9230F5A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98221-1712-4D07-A099-A55FF8255C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EF74E-1BCB-4C56-8D03-4338F9230F5A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98221-1712-4D07-A099-A55FF8255C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EF74E-1BCB-4C56-8D03-4338F9230F5A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98221-1712-4D07-A099-A55FF8255C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EF74E-1BCB-4C56-8D03-4338F9230F5A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98221-1712-4D07-A099-A55FF8255C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EF74E-1BCB-4C56-8D03-4338F9230F5A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98221-1712-4D07-A099-A55FF8255C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EF74E-1BCB-4C56-8D03-4338F9230F5A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98221-1712-4D07-A099-A55FF8255C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EF74E-1BCB-4C56-8D03-4338F9230F5A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98221-1712-4D07-A099-A55FF8255C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EF74E-1BCB-4C56-8D03-4338F9230F5A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98221-1712-4D07-A099-A55FF8255C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EF74E-1BCB-4C56-8D03-4338F9230F5A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98221-1712-4D07-A099-A55FF8255C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EF74E-1BCB-4C56-8D03-4338F9230F5A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98221-1712-4D07-A099-A55FF8255C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EF74E-1BCB-4C56-8D03-4338F9230F5A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98221-1712-4D07-A099-A55FF8255C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4EF74E-1BCB-4C56-8D03-4338F9230F5A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98221-1712-4D07-A099-A55FF8255CE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image007-3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500098" y="-375074"/>
            <a:ext cx="9644098" cy="723307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57158" y="640913"/>
            <a:ext cx="8094588" cy="62170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 smtClean="0">
                <a:ea typeface="Batang" pitchFamily="18" charset="-127"/>
                <a:cs typeface="Times New Roman" pitchFamily="18" charset="0"/>
              </a:rPr>
              <a:t>Театрализованная деятельность</a:t>
            </a:r>
          </a:p>
          <a:p>
            <a:pPr algn="ctr"/>
            <a:r>
              <a:rPr lang="ru-RU" sz="4400" b="1" dirty="0" smtClean="0">
                <a:ea typeface="Batang" pitchFamily="18" charset="-127"/>
                <a:cs typeface="Times New Roman" pitchFamily="18" charset="0"/>
              </a:rPr>
              <a:t>   как средство понимания</a:t>
            </a:r>
          </a:p>
          <a:p>
            <a:pPr algn="ctr"/>
            <a:r>
              <a:rPr lang="ru-RU" sz="4400" b="1" dirty="0" smtClean="0">
                <a:ea typeface="Batang" pitchFamily="18" charset="-127"/>
                <a:cs typeface="Times New Roman" pitchFamily="18" charset="0"/>
              </a:rPr>
              <a:t> литературных произведений </a:t>
            </a:r>
          </a:p>
          <a:p>
            <a:pPr algn="ctr"/>
            <a:r>
              <a:rPr lang="ru-RU" sz="4400" b="1" dirty="0" smtClean="0">
                <a:ea typeface="Batang" pitchFamily="18" charset="-127"/>
                <a:cs typeface="Times New Roman" pitchFamily="18" charset="0"/>
              </a:rPr>
              <a:t>    с детьми </a:t>
            </a:r>
          </a:p>
          <a:p>
            <a:pPr algn="ctr"/>
            <a:r>
              <a:rPr lang="ru-RU" sz="4400" b="1" dirty="0" smtClean="0">
                <a:ea typeface="Batang" pitchFamily="18" charset="-127"/>
                <a:cs typeface="Times New Roman" pitchFamily="18" charset="0"/>
              </a:rPr>
              <a:t>        старшего дошкольного </a:t>
            </a:r>
          </a:p>
          <a:p>
            <a:pPr algn="ctr"/>
            <a:r>
              <a:rPr lang="ru-RU" sz="4400" b="1" dirty="0" smtClean="0">
                <a:ea typeface="Batang" pitchFamily="18" charset="-127"/>
                <a:cs typeface="Times New Roman" pitchFamily="18" charset="0"/>
              </a:rPr>
              <a:t>       возраста.</a:t>
            </a:r>
          </a:p>
          <a:p>
            <a:endParaRPr lang="ru-RU" sz="4400" b="1" dirty="0" smtClean="0">
              <a:ea typeface="Batang" pitchFamily="18" charset="-127"/>
              <a:cs typeface="Times New Roman" pitchFamily="18" charset="0"/>
            </a:endParaRPr>
          </a:p>
          <a:p>
            <a:r>
              <a:rPr lang="ru-RU" b="1" dirty="0" smtClean="0">
                <a:ea typeface="Batang" pitchFamily="18" charset="-127"/>
                <a:cs typeface="Times New Roman" pitchFamily="18" charset="0"/>
              </a:rPr>
              <a:t>Григорьева Е.А.</a:t>
            </a:r>
          </a:p>
          <a:p>
            <a:endParaRPr lang="ru-RU" b="1" dirty="0" smtClean="0">
              <a:ea typeface="Batang" pitchFamily="18" charset="-127"/>
              <a:cs typeface="Times New Roman" pitchFamily="18" charset="0"/>
            </a:endParaRPr>
          </a:p>
          <a:p>
            <a:pPr algn="ctr"/>
            <a:r>
              <a:rPr lang="ru-RU" b="1" dirty="0" smtClean="0">
                <a:ea typeface="Batang" pitchFamily="18" charset="-127"/>
                <a:cs typeface="Times New Roman" pitchFamily="18" charset="0"/>
              </a:rPr>
              <a:t>Смоленск 2021</a:t>
            </a:r>
          </a:p>
          <a:p>
            <a:endParaRPr lang="ru-RU" b="1" dirty="0" smtClean="0">
              <a:ea typeface="Batang" pitchFamily="18" charset="-127"/>
              <a:cs typeface="Times New Roman" pitchFamily="18" charset="0"/>
            </a:endParaRPr>
          </a:p>
          <a:p>
            <a:endParaRPr lang="ru-RU" b="1" dirty="0">
              <a:ea typeface="Batang" pitchFamily="18" charset="-127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image007-39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7" name="TextBox 6"/>
          <p:cNvSpPr txBox="1"/>
          <p:nvPr/>
        </p:nvSpPr>
        <p:spPr>
          <a:xfrm>
            <a:off x="642910" y="642918"/>
            <a:ext cx="8001056" cy="80637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Развивать интерес детей к художественной литературе путём вовлечения их в театрализацию, желание попробовать себя в разных ролях.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Формировать умения связно, последовательно и выразительно передавать небольшие произведения детской художественной литературы.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Воспитывать у детей чуткость к художественному слову.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Создать условия, для развития театрализованных игр дошкольников, в которых нашли бы свое применение чувства ребенка, испытанные им во время чтения русских народных сказок,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потешек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, былин.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Формировать нравственные качества личности дошкольников, такие как доброта, сострадание, внимательность, сопереживание, ответственность, уважение к старшим.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14414" y="214290"/>
            <a:ext cx="3990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42910" y="285728"/>
            <a:ext cx="807249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Театрализованная деятельность оказывает влияние на понимание детьми литературных произведений, если осуществляется педагогически грамотное руководство деятельностью детей.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Перед педагогом стоят задачи: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age007-39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358282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357158" y="0"/>
            <a:ext cx="878684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 старших дошкольников могут возникать трудности при понимании литературных произведений. Дети, увлекаясь образностью, не задумываются о смысле произведения.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Научить дошкольников понимать сюжеты литературных произведений помогает театрализованная деятельность.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1472" y="1142984"/>
            <a:ext cx="8572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наст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14282" y="3143248"/>
            <a:ext cx="3429024" cy="3714752"/>
          </a:xfrm>
          <a:prstGeom prst="rect">
            <a:avLst/>
          </a:prstGeom>
        </p:spPr>
      </p:pic>
      <p:pic>
        <p:nvPicPr>
          <p:cNvPr id="8" name="Рисунок 7" descr="наст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810142" y="3071810"/>
            <a:ext cx="3405196" cy="378619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14282" y="1142984"/>
            <a:ext cx="892971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Театрализованные игры разделяются на две основные группы: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режиссерские игры и игры-драматизации.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 режиссерским играм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детском саду относится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настольный, теневой театр, театр 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фланелеграфе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Тут ребенок сам не является действующим лицом, он выступает в роли режиссера, управляет игрушками или их заместителями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3286116" y="2643182"/>
            <a:ext cx="3643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Настольный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age007-39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5" name="TextBox 4"/>
          <p:cNvSpPr txBox="1"/>
          <p:nvPr/>
        </p:nvSpPr>
        <p:spPr>
          <a:xfrm>
            <a:off x="857224" y="428604"/>
            <a:ext cx="77867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Пальчиковый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пальцы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1500174"/>
            <a:ext cx="8572560" cy="48577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age007-39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-785850" y="0"/>
            <a:ext cx="9929850" cy="7072290"/>
          </a:xfrm>
        </p:spPr>
      </p:pic>
      <p:pic>
        <p:nvPicPr>
          <p:cNvPr id="5" name="Рисунок 4" descr="бибо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-428659" y="1571612"/>
            <a:ext cx="4071965" cy="4500594"/>
          </a:xfrm>
          <a:prstGeom prst="rect">
            <a:avLst/>
          </a:prstGeom>
        </p:spPr>
      </p:pic>
      <p:pic>
        <p:nvPicPr>
          <p:cNvPr id="7" name="Рисунок 6" descr="би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643438" y="1643050"/>
            <a:ext cx="4286280" cy="435771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-500098" y="357166"/>
            <a:ext cx="92869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Театр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Би-ба-бо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428660" y="642918"/>
            <a:ext cx="95726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Посредством куклы, одетой на руку, дети говорят о своих переживаниях и радостях,             поскольку полностью отождествляют себя с куклой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age007-39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214282" y="214290"/>
            <a:ext cx="850112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  <a:endParaRPr lang="ru-RU" dirty="0" smtClean="0"/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Игры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 тенью стимулируют фантазию ребенка, развивают его воображение</a:t>
            </a:r>
            <a:r>
              <a:rPr lang="ru-RU" dirty="0"/>
              <a:t>. 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57158" y="0"/>
            <a:ext cx="75724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Теневой театр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тень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57224" y="1500175"/>
            <a:ext cx="7643866" cy="47149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age007-39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5" name="TextBox 4"/>
          <p:cNvSpPr txBox="1"/>
          <p:nvPr/>
        </p:nvSpPr>
        <p:spPr>
          <a:xfrm>
            <a:off x="214282" y="357166"/>
            <a:ext cx="85725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Театр на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фланелеграфе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Развивает ловкость, умение управлять своими движениями, концентрировать внимание на одном виде деятельности.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ф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142976" y="1714488"/>
            <a:ext cx="6858047" cy="45005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age007-39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" y="0"/>
            <a:ext cx="9144000" cy="6858000"/>
          </a:xfrm>
        </p:spPr>
      </p:pic>
      <p:pic>
        <p:nvPicPr>
          <p:cNvPr id="5" name="Рисунок 4" descr="ф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142976" y="1142984"/>
            <a:ext cx="6929486" cy="45005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age007-39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6" name="Рисунок 5" descr="ложки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214414" y="1357298"/>
            <a:ext cx="6929486" cy="442915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57158" y="285728"/>
            <a:ext cx="84296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Театр ложек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Развивает мелкую моторику, все виды речи, мимику, воображение и творческую активность.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age007-39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" y="0"/>
            <a:ext cx="9143999" cy="6858000"/>
          </a:xfrm>
        </p:spPr>
      </p:pic>
      <p:sp>
        <p:nvSpPr>
          <p:cNvPr id="5" name="TextBox 4"/>
          <p:cNvSpPr txBox="1"/>
          <p:nvPr/>
        </p:nvSpPr>
        <p:spPr>
          <a:xfrm>
            <a:off x="357158" y="357166"/>
            <a:ext cx="857256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Театр-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топотушки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Развивает эмоциональную сферу детей, расширяет словарный запас, подключая слуховое и тактильное восприятие; двигательные упражнения, выполняемые детьми,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помогают управлять своим телом и ориентироваться в пространстве.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топ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500166" y="1643050"/>
            <a:ext cx="6143668" cy="35004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age007-39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5" name="TextBox 4"/>
          <p:cNvSpPr txBox="1"/>
          <p:nvPr/>
        </p:nvSpPr>
        <p:spPr>
          <a:xfrm>
            <a:off x="285720" y="357166"/>
            <a:ext cx="86439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Игры- драматизации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основаны на собственных действиях исполнителя роли, который при этом может использовать куклы бибабо или персонажи, надетые на пальцы. Ребенок в этом случае играет сам, преимущественно используя свои средства выразительности — интонацию, мимику, пантомиму</a:t>
            </a:r>
            <a:r>
              <a:rPr lang="ru-RU" dirty="0" smtClean="0"/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репка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071538" y="1857364"/>
            <a:ext cx="7143800" cy="42148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age007-39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-214345" y="-1326778"/>
            <a:ext cx="9937254" cy="8184778"/>
          </a:xfrm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42978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Под театрализованной деятельностью дошкольников понимается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специфический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вид художественно-творческой деятельности, в которой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участники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осваивают доступные средства сценического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искусства и согласно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выбранной роли (актера, сценариста, художника-оформителя, зрителя и т.д.), участвуют в подготовке и разыгрывании театральных представлений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театр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-119094" y="1928802"/>
            <a:ext cx="3333772" cy="3571900"/>
          </a:xfrm>
          <a:prstGeom prst="rect">
            <a:avLst/>
          </a:prstGeom>
        </p:spPr>
      </p:pic>
      <p:pic>
        <p:nvPicPr>
          <p:cNvPr id="8" name="Рисунок 7" descr="театр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000496" y="2000240"/>
            <a:ext cx="4643438" cy="35004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age007-39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42844" y="285728"/>
            <a:ext cx="8715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28596" y="357166"/>
            <a:ext cx="835824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Таким образом, для эффективной театрализованной деятельности, чтобы она развивала у дошкольников понимание литературных произведений в ДОУ используется: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ПРС,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работа педагога с детьми, знакомство с разными видами театра, игры- импровизации, сочинение сказок, разыгрывание этюдов, прием «нравственной лесенки».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Работа с родителями и другими специалистами ДОУ: совместное выступление родителей с детьми, выставка игрушек, сделанных своими руками.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терем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2976" y="3357562"/>
            <a:ext cx="6715172" cy="32861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image007-39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1"/>
            <a:ext cx="9286907" cy="6858000"/>
          </a:xfrm>
        </p:spPr>
      </p:pic>
      <p:sp>
        <p:nvSpPr>
          <p:cNvPr id="5" name="TextBox 4"/>
          <p:cNvSpPr txBox="1"/>
          <p:nvPr/>
        </p:nvSpPr>
        <p:spPr>
          <a:xfrm>
            <a:off x="142844" y="285728"/>
            <a:ext cx="900115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современную эпоху интернета театрализованная деятельность помогает дошкольникам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вернуться к первоисточнику знаний – книге, привить любовь к чтению, понять смысл и содержание литературных произведений.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Игра – наиболее доступный ребенку способ выражения впечатлений. В театрализованных играх сюжет, игровые действия обусловлены содержанием произведения, чтобы дошкольник мог передать его, он должен понять ход событий, образы героев и их поведение и отразить это в своей роли.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Таким образом, театрализованная деятельность помогает дошкольникам понимать и любить книги.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книга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85721" y="3071810"/>
            <a:ext cx="4143403" cy="2714644"/>
          </a:xfrm>
          <a:prstGeom prst="rect">
            <a:avLst/>
          </a:prstGeom>
        </p:spPr>
      </p:pic>
      <p:pic>
        <p:nvPicPr>
          <p:cNvPr id="7" name="Рисунок 6" descr="Книжный уголок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000628" y="3000372"/>
            <a:ext cx="3786214" cy="27860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age007-39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501157" cy="6858000"/>
          </a:xfrm>
        </p:spPr>
      </p:pic>
      <p:sp>
        <p:nvSpPr>
          <p:cNvPr id="5" name="TextBox 4"/>
          <p:cNvSpPr txBox="1"/>
          <p:nvPr/>
        </p:nvSpPr>
        <p:spPr>
          <a:xfrm>
            <a:off x="571472" y="714356"/>
            <a:ext cx="85725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театр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72" y="1390650"/>
            <a:ext cx="8215370" cy="45386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Содержимое 4" descr="image007-39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-293189" y="-951728"/>
            <a:ext cx="9437189" cy="7952628"/>
          </a:xfrm>
        </p:spPr>
      </p:pic>
      <p:pic>
        <p:nvPicPr>
          <p:cNvPr id="6" name="Содержимое 4" descr="image007-3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293189" y="-1094628"/>
            <a:ext cx="9437189" cy="795262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28596" y="-500090"/>
            <a:ext cx="8572560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sz="20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sz="20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Театр – это средство эмоционально-эстетического воспитания детей в детском саду.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Театрализованная деятельность, пробуждает в детях желание познакомиться с новыми литературными произведениями, прожить новую сказку.</a:t>
            </a:r>
          </a:p>
          <a:p>
            <a:pPr>
              <a:buFont typeface="Arial" pitchFamily="34" charset="0"/>
              <a:buChar char="•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Театрализованная деятельность позволяет формировать опыт социальных навыков поведения благодаря тому, что каждая сказка или литературное произведение для детей дошкольного возраста всегда имеют нравственную направленность (доброта, смелость, дружба и т.д.).</a:t>
            </a:r>
          </a:p>
          <a:p>
            <a:pPr>
              <a:buFont typeface="Arial" pitchFamily="34" charset="0"/>
              <a:buChar char="•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Театрализованная деятельность помогает ребенку преодолеть робость, неуверенность в себе, застенчивость.</a:t>
            </a:r>
          </a:p>
          <a:p>
            <a:pPr>
              <a:buFont typeface="Arial" pitchFamily="34" charset="0"/>
              <a:buChar char="•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Театр в детском саду научит ребенка видеть прекрасное в жизни и в людях, зарождает стремление самому нести в жизнь прекрасное и доброе.</a:t>
            </a:r>
          </a:p>
          <a:p>
            <a:pPr>
              <a:buFont typeface="Arial" pitchFamily="34" charset="0"/>
              <a:buChar char="•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Театр помогает ребенку развиваться всесторонне. </a:t>
            </a:r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857224" y="-714404"/>
            <a:ext cx="567982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Театрализованная деятельность в ДОУ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age007-39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865816" cy="7077891"/>
          </a:xfrm>
        </p:spPr>
      </p:pic>
      <p:sp>
        <p:nvSpPr>
          <p:cNvPr id="5" name="Прямоугольник 4"/>
          <p:cNvSpPr/>
          <p:nvPr/>
        </p:nvSpPr>
        <p:spPr>
          <a:xfrm>
            <a:off x="285720" y="-1"/>
            <a:ext cx="885828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сформировать в детях творческое начало, сделать жизнь наших воспитанников интересной и содержательной, наполнить ее яркими впечатлениями, интересными делами, радостью творчества.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Создать условия для развития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творческой активности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детей в театрализованной деятельности (поощрять исполнительское творчество, развивать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способность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свободно и раскрепощено держаться при выступлении, побуждать к импровизации средствами мимики, выразительных движений, интонации и т.д.).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Приобщать детей к театральной культуре (знакомить с устройством театра, театральными жанрами, с разными видами кукольных театров).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Обеспечить условия для взаимосвязи театрализованной с другими видами деятельности в едином педагогическом процессе (музыкальные занятия, физкультурные досуги, экскурсии и т.д.).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Создать условия для совместной театрализованной деятельности детей и взрослых (постановка совместных спектаклей с участием детей, родителей, сотрудников, организация выступления детей старших групп перед младшими).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Способствовать самореализации каждого ребенка и созданию благоприятного микроклимата, уважения к личности маленького человека.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71472" y="42860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28596" y="500042"/>
            <a:ext cx="78102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Цель и задачи театрализованной деятельности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007-3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1071562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7158" y="500042"/>
            <a:ext cx="87868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Подготовка к театрализованной деятельности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34" y="128586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57158" y="928670"/>
            <a:ext cx="8429684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Выразительное чтение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произведения.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Беседа о прочитанном,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выясняющая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понимание не только содержания, но и отдельных средств выразительности.  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Совместный анализ произведения.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Просмотр иллюстраций в детских книгах, а также видеофильмы по различным произведениям. 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Учить детей передавать настроение и характер героев мимикой и движениями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Проговаривание отдельных фрагментов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Затем все произведение разыгрывается целиком. Нельзя делить детей на «артистов» и «зрителей» (на постоянно выступающих и постоянно остающихся смотреть, как «играют» другие). 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Помощь родителей в подготовке детей к театральной деятельности: помощь воспитателю в изготовлении различных театров, костюмов.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age007-39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-214345" y="0"/>
            <a:ext cx="9937254" cy="6858000"/>
          </a:xfrm>
        </p:spPr>
      </p:pic>
      <p:sp>
        <p:nvSpPr>
          <p:cNvPr id="5" name="TextBox 4"/>
          <p:cNvSpPr txBox="1"/>
          <p:nvPr/>
        </p:nvSpPr>
        <p:spPr>
          <a:xfrm>
            <a:off x="357158" y="500042"/>
            <a:ext cx="878684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Условия для развития театральной деятельности детей.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2910" y="1142984"/>
            <a:ext cx="5119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Уголок театрализованной деятельности в ДОУ.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театр 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2357430"/>
            <a:ext cx="3714712" cy="3857652"/>
          </a:xfrm>
          <a:prstGeom prst="rect">
            <a:avLst/>
          </a:prstGeom>
        </p:spPr>
      </p:pic>
      <p:pic>
        <p:nvPicPr>
          <p:cNvPr id="8" name="Рисунок 7" descr="театр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4000496" y="2285992"/>
            <a:ext cx="5572132" cy="39290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age007-39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" y="-1166018"/>
            <a:ext cx="9722908" cy="8024018"/>
          </a:xfrm>
        </p:spPr>
      </p:pic>
      <p:pic>
        <p:nvPicPr>
          <p:cNvPr id="5" name="Рисунок 4" descr="театр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8596" y="-928718"/>
            <a:ext cx="7786742" cy="3357586"/>
          </a:xfrm>
          <a:prstGeom prst="rect">
            <a:avLst/>
          </a:prstGeom>
        </p:spPr>
      </p:pic>
      <p:pic>
        <p:nvPicPr>
          <p:cNvPr id="6" name="Рисунок 5" descr="театр7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28596" y="2857496"/>
            <a:ext cx="7786742" cy="40005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age007-39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" y="0"/>
            <a:ext cx="9143999" cy="6858000"/>
          </a:xfrm>
        </p:spPr>
      </p:pic>
      <p:sp>
        <p:nvSpPr>
          <p:cNvPr id="5" name="TextBox 4"/>
          <p:cNvSpPr txBox="1"/>
          <p:nvPr/>
        </p:nvSpPr>
        <p:spPr>
          <a:xfrm>
            <a:off x="285720" y="500042"/>
            <a:ext cx="85011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Подбор соответствующей литературы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книги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71546"/>
            <a:ext cx="3929058" cy="4929222"/>
          </a:xfrm>
          <a:prstGeom prst="rect">
            <a:avLst/>
          </a:prstGeom>
        </p:spPr>
      </p:pic>
      <p:pic>
        <p:nvPicPr>
          <p:cNvPr id="7" name="Рисунок 6" descr="книги3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286248" y="1000108"/>
            <a:ext cx="4429156" cy="50006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age007-39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429784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428596" y="285729"/>
            <a:ext cx="821537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Организация уголка театрализованной  деятельности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1000109"/>
            <a:ext cx="9144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 2" pitchFamily="18" charset="2"/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группе организован уголок для театрализованных представлений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Wingdings 2" pitchFamily="18" charset="2"/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 2" pitchFamily="18" charset="2"/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             В уголке располагаются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Font typeface="Wingdings 2" pitchFamily="18" charset="2"/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 - различные виды театров: бибабо, настольный, пальчиковый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театр, театр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фланелеграфе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- реквизиты для разыгрывания сценок: набор кукол, ширмы для кукольного театра, маски.</a:t>
            </a:r>
          </a:p>
          <a:p>
            <a:pPr>
              <a:buFont typeface="Wingdings 2" pitchFamily="18" charset="2"/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- атрибуты для различных игровых позиций: декорация, сценарии, книги.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1173</TotalTime>
  <Words>849</Words>
  <Application>Microsoft Office PowerPoint</Application>
  <PresentationFormat>Экран (4:3)</PresentationFormat>
  <Paragraphs>123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Слайд 2</vt:lpstr>
      <vt:lpstr>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123</cp:revision>
  <dcterms:created xsi:type="dcterms:W3CDTF">2021-11-04T12:47:59Z</dcterms:created>
  <dcterms:modified xsi:type="dcterms:W3CDTF">2023-01-28T17:44:16Z</dcterms:modified>
</cp:coreProperties>
</file>