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56EF0-5A3C-B8B6-D071-2D1C2AA001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BD45F04-3C03-3E35-040D-F335BFFC2B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52207E4-EA66-A37D-CC9B-32ADE6057F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BA95B0-FEB2-C068-EC0C-34D2CBE27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7DEA52-D0FA-88FE-D94F-32F8599025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9862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7DB3AA-3D72-B97E-E5DD-07AA8EC0A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2707831-4EEB-9DA2-ABE8-73F0256290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8C740F-602A-930E-4987-181EB80BA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BF08B7D-01EF-B0BF-03D2-35C517F03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D4511B3-1428-1D68-FDAA-197FF63E9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7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B0E7BC8-38CA-5D5A-167C-ACF25EFC30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0F23D2-5ECA-FB2F-465C-AEF2E6FB0D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617CA3-273B-C415-787F-672DC5AD44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EADC386-654C-5AF5-FFD1-D372F8007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ADCE63-2C59-CEF7-0750-AD11B8281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837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1E373-30D9-A8D7-78BF-6A4E4316A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01A1C18-5D3A-E845-02F5-A4A15D3633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B43416B-E31C-0EA0-0112-A9984375D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9449C57-E46A-259C-0DE7-198F4C311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1C95E5-BFAC-A3CB-10C9-7CAECFA8D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53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1B4192-5DD9-2BBB-13C3-411C3A1090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19EA9D-5F65-EB99-3B0F-DB9586EB3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D77F7CF-AF67-052F-F205-A928A8F2F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32501C-1221-2ECE-DA88-4517ECAFC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5776DE8-CB5F-5DE5-139B-40238C29BF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37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645B7A-01E3-CF4B-CF7A-743B5E88C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912AB4-B311-8458-55D4-1A92D26EA6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3B1A6B-66CF-9576-83F6-CC5BFB39EB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DD2FF4-7BA6-769B-BD54-B0DCE44FB9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2C668BA-85BF-4716-FA8D-851990C89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16CE9F-8D17-3BCF-E19D-1E8E000EB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4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9628C-E5C0-2105-B8BB-C90C11B3C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6A25AD-2590-FEBC-40CB-746D6910C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5D6C78A-5EA2-7E1E-AF82-872E5B996C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D099731-E8DD-D67E-7697-60784B4EF8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C401B1B-A96D-1F90-EF69-3949D2C8D9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7D665BB-549E-DEA9-C258-3C60100A1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42E413E-2E9E-6DEE-601A-F33B18B69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B69EC82-2442-0695-8620-B2484B533D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104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433488-6CB4-866B-1583-371E27A14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B7B7574-7C51-E656-1836-CA81D2D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FEE97E3-440F-F85B-D70F-2ABA144A5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C78AD8-164C-D003-2C50-9B05CF788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69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BF52761-AC62-7D14-D8AD-BD7FE5FC9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94DCADD1-6B48-E120-0D86-F1BC2D0560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A880A9-1854-3FE4-B799-94DCC8843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457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9F1111-0AE4-A968-6950-B0248E438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09F7D00-1272-41CE-FF38-A10671F2A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178EC37-04E5-24C8-A671-381E3A733A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10CA8E3-7C3B-BB4A-CFCA-ABEC8CFAC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CBE88CA3-9E27-4287-898D-16CA46140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B498060-0BC5-0915-51ED-EE13EC17E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089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326998-B8B4-918C-9727-74323376E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F957B5-DCCE-B3DD-4DB8-AB03DA7537A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31DE7E8-6258-8B47-1C05-166B946CEF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75609BF-6987-3D99-C40F-6D0FC1DEC9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F87C52E-EE45-DB39-E7EE-5534F2073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410515F-7BB1-7F5C-D219-DC974DF9A9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62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4467C8-AC3B-E751-4746-09FF1819F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89FC7D-71C8-A174-F7D3-4CEDE773E0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5FF716-0D2F-C7E0-5FA9-5F3D98888D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B6922-016C-4E85-9400-BF6C68A93992}" type="datetimeFigureOut">
              <a:rPr lang="ru-RU" smtClean="0"/>
              <a:t>19.01.2023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FADFC9-FA41-036C-D49C-9D65371DDF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A7B95C-BCFF-1F14-2137-BE93E5BE0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1B6BE-29E6-4B3C-9A8C-4ED90DE89E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694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>
            <a:extLst>
              <a:ext uri="{FF2B5EF4-FFF2-40B4-BE49-F238E27FC236}">
                <a16:creationId xmlns:a16="http://schemas.microsoft.com/office/drawing/2014/main" id="{ECA047C3-138F-1684-AEEF-8028F6EF03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9" t="8229" r="6359" b="17539"/>
          <a:stretch/>
        </p:blipFill>
        <p:spPr bwMode="auto">
          <a:xfrm>
            <a:off x="858128" y="173742"/>
            <a:ext cx="10755301" cy="668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8687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Если болят глаза, нам поможет окулист.">
            <a:extLst>
              <a:ext uri="{FF2B5EF4-FFF2-40B4-BE49-F238E27FC236}">
                <a16:creationId xmlns:a16="http://schemas.microsoft.com/office/drawing/2014/main" id="{90587EB7-163A-50B1-6CFC-33C617E1A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307" y="87923"/>
            <a:ext cx="11879385" cy="6682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02105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Врачи работают в медицинских центрах, больницах. Если вы заболели и не можете добраться до больницы, можно вызвать скорую помощь, позвонив по номеру 03.">
            <a:extLst>
              <a:ext uri="{FF2B5EF4-FFF2-40B4-BE49-F238E27FC236}">
                <a16:creationId xmlns:a16="http://schemas.microsoft.com/office/drawing/2014/main" id="{F0554810-1FF5-44E3-CCDB-742BEE7916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4" y="87044"/>
            <a:ext cx="11882511" cy="6683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21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8D72D4F-EE1A-2774-43E6-DA68C21103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47" y="110783"/>
            <a:ext cx="11798105" cy="663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29140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6C321AF-5E5C-B1A8-AA44-20398882E88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95" t="21332" r="18458" b="2975"/>
          <a:stretch/>
        </p:blipFill>
        <p:spPr bwMode="auto">
          <a:xfrm>
            <a:off x="3277772" y="0"/>
            <a:ext cx="61069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14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Он лечит людей .">
            <a:extLst>
              <a:ext uri="{FF2B5EF4-FFF2-40B4-BE49-F238E27FC236}">
                <a16:creationId xmlns:a16="http://schemas.microsoft.com/office/drawing/2014/main" id="{EE98EB1A-2D74-F425-0202-5CB61A0CF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710" y="421151"/>
            <a:ext cx="10694572" cy="6015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6612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Назначает лекарства, которые помогают больным">
            <a:extLst>
              <a:ext uri="{FF2B5EF4-FFF2-40B4-BE49-F238E27FC236}">
                <a16:creationId xmlns:a16="http://schemas.microsoft.com/office/drawing/2014/main" id="{707306B5-A91C-9E09-D437-6A96B8C31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119" y="397192"/>
            <a:ext cx="10779762" cy="6063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4277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74E71152-A1AC-5753-14A4-2240120A6B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823" y="178850"/>
            <a:ext cx="11596354" cy="65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7087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0D4723A-CE4C-2F46-6200-434096DC1C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101" y="154744"/>
            <a:ext cx="11641797" cy="6548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5618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DA886050-1856-6C1F-6E2E-1748C170B4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726" y="212989"/>
            <a:ext cx="11474548" cy="6432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4897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1201B1C6-15A8-2B49-0A1B-634E742BD38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6" t="24850" r="3347" b="11438"/>
          <a:stretch/>
        </p:blipFill>
        <p:spPr bwMode="auto">
          <a:xfrm>
            <a:off x="67994" y="164675"/>
            <a:ext cx="12056012" cy="6528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591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Врач, который лечит зубы, называется стоматолог .">
            <a:extLst>
              <a:ext uri="{FF2B5EF4-FFF2-40B4-BE49-F238E27FC236}">
                <a16:creationId xmlns:a16="http://schemas.microsoft.com/office/drawing/2014/main" id="{71B70087-579C-53A3-74B2-7A43A1E28D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09" y="111661"/>
            <a:ext cx="11794981" cy="6634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1201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Ухо, горло, нос лечит лор .">
            <a:extLst>
              <a:ext uri="{FF2B5EF4-FFF2-40B4-BE49-F238E27FC236}">
                <a16:creationId xmlns:a16="http://schemas.microsoft.com/office/drawing/2014/main" id="{69556448-DB78-86EA-7AC5-AC9489D538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626" y="259373"/>
            <a:ext cx="11269783" cy="6339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0462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0</Words>
  <Application>Microsoft Office PowerPoint</Application>
  <PresentationFormat>Широкоэкранный</PresentationFormat>
  <Paragraphs>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Салмов Геннадий ID2494</dc:creator>
  <cp:lastModifiedBy>Салмов Геннадий ID2494</cp:lastModifiedBy>
  <cp:revision>7</cp:revision>
  <dcterms:created xsi:type="dcterms:W3CDTF">2023-01-19T13:20:41Z</dcterms:created>
  <dcterms:modified xsi:type="dcterms:W3CDTF">2023-01-19T15:56:35Z</dcterms:modified>
</cp:coreProperties>
</file>