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</p:sldMasterIdLst>
  <p:sldIdLst>
    <p:sldId id="256" r:id="rId3"/>
    <p:sldId id="258" r:id="rId4"/>
    <p:sldId id="260" r:id="rId5"/>
    <p:sldId id="261" r:id="rId6"/>
    <p:sldId id="262" r:id="rId7"/>
    <p:sldId id="263" r:id="rId8"/>
    <p:sldId id="268" r:id="rId9"/>
    <p:sldId id="267" r:id="rId10"/>
    <p:sldId id="264" r:id="rId11"/>
    <p:sldId id="265" r:id="rId12"/>
    <p:sldId id="284" r:id="rId13"/>
    <p:sldId id="271" r:id="rId14"/>
    <p:sldId id="28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57200" y="3948480"/>
            <a:ext cx="82296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674240" y="3948480"/>
            <a:ext cx="40158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948480"/>
            <a:ext cx="40158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495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495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pic>
        <p:nvPicPr>
          <p:cNvPr id="39" name="Рисунок 3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54640" y="1600200"/>
            <a:ext cx="5634360" cy="4495680"/>
          </a:xfrm>
          <a:prstGeom prst="rect">
            <a:avLst/>
          </a:prstGeom>
          <a:ln>
            <a:noFill/>
          </a:ln>
        </p:spPr>
      </p:pic>
      <p:pic>
        <p:nvPicPr>
          <p:cNvPr id="40" name="Рисунок 3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54640" y="1600200"/>
            <a:ext cx="5634360" cy="4495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600" cy="4496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495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495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495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457200" y="274320"/>
            <a:ext cx="8229600" cy="5299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57200" y="3948480"/>
            <a:ext cx="40158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495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600" cy="4496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495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674240" y="3948480"/>
            <a:ext cx="40158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57200" y="3948480"/>
            <a:ext cx="82296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57200" y="3948480"/>
            <a:ext cx="82296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4674240" y="3948480"/>
            <a:ext cx="40158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457200" y="3948480"/>
            <a:ext cx="40158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495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495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pic>
        <p:nvPicPr>
          <p:cNvPr id="80" name="Рисунок 7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54640" y="1600200"/>
            <a:ext cx="5634360" cy="4495680"/>
          </a:xfrm>
          <a:prstGeom prst="rect">
            <a:avLst/>
          </a:prstGeom>
          <a:ln>
            <a:noFill/>
          </a:ln>
        </p:spPr>
      </p:pic>
      <p:pic>
        <p:nvPicPr>
          <p:cNvPr id="81" name="Рисунок 8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754640" y="1600200"/>
            <a:ext cx="5634360" cy="44956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495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495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495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4320"/>
            <a:ext cx="8229600" cy="52999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57200" y="3948480"/>
            <a:ext cx="40158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495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49568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674240" y="3948480"/>
            <a:ext cx="40158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27520"/>
            <a:ext cx="8229600" cy="123696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endParaRPr/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457200" y="3948480"/>
            <a:ext cx="8229600" cy="2144160"/>
          </a:xfrm>
          <a:prstGeom prst="rect">
            <a:avLst/>
          </a:prstGeom>
        </p:spPr>
        <p:txBody>
          <a:bodyPr lIns="90000" tIns="46800" rIns="90000" bIns="4680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2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ustomShape 1"/>
          <p:cNvSpPr/>
          <p:nvPr/>
        </p:nvSpPr>
        <p:spPr>
          <a:xfrm>
            <a:off x="0" y="925560"/>
            <a:ext cx="7122960" cy="1055520"/>
          </a:xfrm>
          <a:prstGeom prst="rect">
            <a:avLst/>
          </a:prstGeom>
          <a:gradFill>
            <a:gsLst>
              <a:gs pos="0">
                <a:srgbClr val="6B0000"/>
              </a:gs>
              <a:gs pos="100000">
                <a:srgbClr val="720000"/>
              </a:gs>
            </a:gsLst>
            <a:lin ang="0"/>
          </a:gradFill>
          <a:ln>
            <a:noFill/>
          </a:ln>
        </p:spPr>
      </p:sp>
      <p:sp>
        <p:nvSpPr>
          <p:cNvPr id="8" name="CustomShape 2"/>
          <p:cNvSpPr/>
          <p:nvPr/>
        </p:nvSpPr>
        <p:spPr>
          <a:xfrm>
            <a:off x="0" y="0"/>
            <a:ext cx="7242120" cy="1903320"/>
          </a:xfrm>
          <a:prstGeom prst="rect">
            <a:avLst/>
          </a:prstGeom>
          <a:gradFill>
            <a:gsLst>
              <a:gs pos="0">
                <a:srgbClr val="8C0000"/>
              </a:gs>
              <a:gs pos="100000">
                <a:srgbClr val="720000"/>
              </a:gs>
            </a:gsLst>
            <a:lin ang="0"/>
          </a:gradFill>
          <a:ln>
            <a:noFill/>
          </a:ln>
        </p:spPr>
      </p:sp>
      <p:sp>
        <p:nvSpPr>
          <p:cNvPr id="2" name="PlaceHolder 3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r>
              <a:rPr lang="en-US" sz="4400">
                <a:latin typeface="Tahoma"/>
              </a:rPr>
              <a:t>Click to edit the title text format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49568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buSzPct val="80000"/>
              <a:buFont typeface="Wingdings" charset="2"/>
              <a:buChar char=""/>
            </a:pPr>
            <a:r>
              <a:rPr lang="en-US" sz="3200">
                <a:latin typeface="Tahoma"/>
              </a:rPr>
              <a:t>Click to edit the outline text format</a:t>
            </a:r>
            <a:endParaRPr/>
          </a:p>
          <a:p>
            <a:pPr lvl="1">
              <a:buFont typeface="Tahoma"/>
              <a:buChar char="–"/>
            </a:pPr>
            <a:r>
              <a:rPr lang="en-US" sz="2800">
                <a:latin typeface="Tahoma"/>
              </a:rPr>
              <a:t>Second Outline Level</a:t>
            </a:r>
            <a:endParaRPr/>
          </a:p>
          <a:p>
            <a:pPr lvl="2">
              <a:buFont typeface="Wingdings" charset="2"/>
              <a:buChar char=""/>
            </a:pPr>
            <a:r>
              <a:rPr lang="en-US" sz="2400">
                <a:latin typeface="Tahoma"/>
              </a:rPr>
              <a:t>Third Outline Level</a:t>
            </a:r>
            <a:endParaRPr/>
          </a:p>
          <a:p>
            <a:pPr lvl="3">
              <a:buFont typeface="Tahoma"/>
              <a:buChar char="–"/>
            </a:pPr>
            <a:r>
              <a:rPr lang="en-US" sz="2000">
                <a:latin typeface="Tahoma"/>
              </a:rPr>
              <a:t>Fourth Outline Level</a:t>
            </a:r>
            <a:endParaRPr/>
          </a:p>
          <a:p>
            <a:pPr lvl="4">
              <a:buFont typeface="Wingdings" charset="2"/>
              <a:buChar char=""/>
            </a:pPr>
            <a:r>
              <a:rPr lang="en-US" sz="2000">
                <a:latin typeface="Tahoma"/>
              </a:rPr>
              <a:t>Fifth Outline Level</a:t>
            </a:r>
            <a:endParaRPr/>
          </a:p>
          <a:p>
            <a:pPr lvl="5">
              <a:buFont typeface="Wingdings" charset="2"/>
              <a:buChar char=""/>
            </a:pPr>
            <a:r>
              <a:rPr lang="en-US" sz="2000">
                <a:latin typeface="Tahoma"/>
              </a:rPr>
              <a:t>Sixth Outline Level</a:t>
            </a:r>
            <a:endParaRPr/>
          </a:p>
          <a:p>
            <a:pPr lvl="6">
              <a:buFont typeface="Wingdings" charset="2"/>
              <a:buChar char=""/>
            </a:pPr>
            <a:r>
              <a:rPr lang="en-US" sz="2000">
                <a:latin typeface="Tahoma"/>
              </a:rPr>
              <a:t>Seventh Outline Level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dt"/>
          </p:nvPr>
        </p:nvSpPr>
        <p:spPr>
          <a:xfrm>
            <a:off x="456840" y="6248520"/>
            <a:ext cx="2133720" cy="4572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ftr"/>
          </p:nvPr>
        </p:nvSpPr>
        <p:spPr>
          <a:xfrm>
            <a:off x="3124080" y="6248520"/>
            <a:ext cx="2895840" cy="4572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endParaRPr/>
          </a:p>
        </p:txBody>
      </p:sp>
      <p:sp>
        <p:nvSpPr>
          <p:cNvPr id="6" name="PlaceHolder 7"/>
          <p:cNvSpPr>
            <a:spLocks noGrp="1"/>
          </p:cNvSpPr>
          <p:nvPr>
            <p:ph type="sldNum"/>
          </p:nvPr>
        </p:nvSpPr>
        <p:spPr>
          <a:xfrm>
            <a:off x="6552720" y="6248520"/>
            <a:ext cx="2133720" cy="4572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fld id="{60CF0034-9D55-4096-9EC5-DD5479C494CE}" type="slidenum">
              <a:rPr lang="ru-RU">
                <a:latin typeface="Tahoma"/>
              </a:rPr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2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0" y="2286000"/>
            <a:ext cx="8183520" cy="3657600"/>
          </a:xfrm>
          <a:prstGeom prst="rect">
            <a:avLst/>
          </a:prstGeom>
          <a:gradFill>
            <a:gsLst>
              <a:gs pos="0">
                <a:srgbClr val="610000"/>
              </a:gs>
              <a:gs pos="100000">
                <a:srgbClr val="720000"/>
              </a:gs>
            </a:gsLst>
            <a:lin ang="0"/>
          </a:gradFill>
          <a:ln>
            <a:noFill/>
          </a:ln>
        </p:spPr>
      </p:sp>
      <p:sp>
        <p:nvSpPr>
          <p:cNvPr id="42" name="CustomShape 2"/>
          <p:cNvSpPr/>
          <p:nvPr/>
        </p:nvSpPr>
        <p:spPr>
          <a:xfrm>
            <a:off x="0" y="0"/>
            <a:ext cx="8458200" cy="5856120"/>
          </a:xfrm>
          <a:prstGeom prst="rect">
            <a:avLst/>
          </a:prstGeom>
          <a:gradFill>
            <a:gsLst>
              <a:gs pos="0">
                <a:srgbClr val="8C0000"/>
              </a:gs>
              <a:gs pos="100000">
                <a:srgbClr val="720000"/>
              </a:gs>
            </a:gsLst>
            <a:lin ang="0"/>
          </a:gradFill>
          <a:ln>
            <a:noFill/>
          </a:ln>
        </p:spPr>
      </p:sp>
      <p:sp>
        <p:nvSpPr>
          <p:cNvPr id="43" name="PlaceHolder 3"/>
          <p:cNvSpPr>
            <a:spLocks noGrp="1"/>
          </p:cNvSpPr>
          <p:nvPr>
            <p:ph type="title"/>
          </p:nvPr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lIns="90000" tIns="46800" rIns="90000" bIns="46800" anchor="ctr"/>
          <a:lstStyle/>
          <a:p>
            <a:pPr algn="ctr"/>
            <a:r>
              <a:rPr lang="en-US" sz="4400">
                <a:latin typeface="Tahoma"/>
              </a:rPr>
              <a:t>Click to edit the title text format</a:t>
            </a:r>
            <a:endParaRPr/>
          </a:p>
        </p:txBody>
      </p:sp>
      <p:sp>
        <p:nvSpPr>
          <p:cNvPr id="44" name="PlaceHolder 4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495680"/>
          </a:xfrm>
          <a:prstGeom prst="rect">
            <a:avLst/>
          </a:prstGeom>
        </p:spPr>
        <p:txBody>
          <a:bodyPr lIns="90000" tIns="46800" rIns="90000" bIns="46800"/>
          <a:lstStyle/>
          <a:p>
            <a:pPr>
              <a:buSzPct val="80000"/>
              <a:buFont typeface="Wingdings" charset="2"/>
              <a:buChar char=""/>
            </a:pPr>
            <a:r>
              <a:rPr lang="en-US" sz="3200">
                <a:latin typeface="Tahoma"/>
              </a:rPr>
              <a:t>Click to edit the outline text format</a:t>
            </a:r>
            <a:endParaRPr/>
          </a:p>
          <a:p>
            <a:pPr lvl="1">
              <a:buFont typeface="Tahoma"/>
              <a:buChar char="–"/>
            </a:pPr>
            <a:r>
              <a:rPr lang="en-US" sz="2800">
                <a:latin typeface="Tahoma"/>
              </a:rPr>
              <a:t>Second Outline Level</a:t>
            </a:r>
            <a:endParaRPr/>
          </a:p>
          <a:p>
            <a:pPr lvl="2">
              <a:buFont typeface="Wingdings" charset="2"/>
              <a:buChar char=""/>
            </a:pPr>
            <a:r>
              <a:rPr lang="en-US" sz="2400">
                <a:latin typeface="Tahoma"/>
              </a:rPr>
              <a:t>Third Outline Level</a:t>
            </a:r>
            <a:endParaRPr/>
          </a:p>
          <a:p>
            <a:pPr lvl="3">
              <a:buFont typeface="Tahoma"/>
              <a:buChar char="–"/>
            </a:pPr>
            <a:r>
              <a:rPr lang="en-US" sz="2000">
                <a:latin typeface="Tahoma"/>
              </a:rPr>
              <a:t>Fourth Outline Level</a:t>
            </a:r>
            <a:endParaRPr/>
          </a:p>
          <a:p>
            <a:pPr lvl="4">
              <a:buFont typeface="Wingdings" charset="2"/>
              <a:buChar char=""/>
            </a:pPr>
            <a:r>
              <a:rPr lang="en-US" sz="2000">
                <a:latin typeface="Tahoma"/>
              </a:rPr>
              <a:t>Fifth Outline Level</a:t>
            </a:r>
            <a:endParaRPr/>
          </a:p>
          <a:p>
            <a:pPr lvl="5">
              <a:buFont typeface="Wingdings" charset="2"/>
              <a:buChar char=""/>
            </a:pPr>
            <a:r>
              <a:rPr lang="en-US" sz="2000">
                <a:latin typeface="Tahoma"/>
              </a:rPr>
              <a:t>Sixth Outline Level</a:t>
            </a:r>
            <a:endParaRPr/>
          </a:p>
          <a:p>
            <a:pPr lvl="6">
              <a:buFont typeface="Wingdings" charset="2"/>
              <a:buChar char=""/>
            </a:pPr>
            <a:r>
              <a:rPr lang="en-US" sz="2000">
                <a:latin typeface="Tahoma"/>
              </a:rPr>
              <a:t>Seventh Outline Level</a:t>
            </a:r>
            <a:endParaRPr/>
          </a:p>
        </p:txBody>
      </p:sp>
      <p:sp>
        <p:nvSpPr>
          <p:cNvPr id="45" name="PlaceHolder 5"/>
          <p:cNvSpPr>
            <a:spLocks noGrp="1"/>
          </p:cNvSpPr>
          <p:nvPr>
            <p:ph type="dt"/>
          </p:nvPr>
        </p:nvSpPr>
        <p:spPr>
          <a:xfrm>
            <a:off x="456840" y="6248520"/>
            <a:ext cx="2133720" cy="4572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pPr>
              <a:buSzPct val="45000"/>
              <a:buFont typeface="StarSymbol"/>
              <a:buChar char=""/>
            </a:pPr>
            <a:endParaRPr/>
          </a:p>
        </p:txBody>
      </p:sp>
      <p:sp>
        <p:nvSpPr>
          <p:cNvPr id="46" name="PlaceHolder 6"/>
          <p:cNvSpPr>
            <a:spLocks noGrp="1"/>
          </p:cNvSpPr>
          <p:nvPr>
            <p:ph type="ftr"/>
          </p:nvPr>
        </p:nvSpPr>
        <p:spPr>
          <a:xfrm>
            <a:off x="3124080" y="6248520"/>
            <a:ext cx="2895840" cy="4572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pPr algn="ctr">
              <a:buSzPct val="45000"/>
              <a:buFont typeface="StarSymbol"/>
              <a:buChar char=""/>
            </a:pPr>
            <a:endParaRPr/>
          </a:p>
        </p:txBody>
      </p:sp>
      <p:sp>
        <p:nvSpPr>
          <p:cNvPr id="47" name="PlaceHolder 7"/>
          <p:cNvSpPr>
            <a:spLocks noGrp="1"/>
          </p:cNvSpPr>
          <p:nvPr>
            <p:ph type="sldNum"/>
          </p:nvPr>
        </p:nvSpPr>
        <p:spPr>
          <a:xfrm>
            <a:off x="6552720" y="6248520"/>
            <a:ext cx="2133720" cy="457200"/>
          </a:xfrm>
          <a:prstGeom prst="rect">
            <a:avLst/>
          </a:prstGeom>
        </p:spPr>
        <p:txBody>
          <a:bodyPr lIns="90000" tIns="46800" rIns="90000" bIns="46800" anchor="b"/>
          <a:lstStyle/>
          <a:p>
            <a:pPr algn="r">
              <a:buSzPct val="45000"/>
              <a:buFont typeface="StarSymbol"/>
              <a:buChar char=""/>
            </a:pPr>
            <a:fld id="{DA465306-64DB-48BE-B179-F1EE45C0D7A8}" type="slidenum">
              <a:rPr lang="ru-RU" sz="1200">
                <a:solidFill>
                  <a:srgbClr val="FFFFFF"/>
                </a:solidFill>
                <a:latin typeface="Times New Roman"/>
              </a:rPr>
              <a:pPr algn="r">
                <a:buSzPct val="45000"/>
                <a:buFont typeface="StarSymbol"/>
                <a:buChar char=""/>
              </a:pPr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s://webpulse.imgsmail.ru/imgpreview?mb=webpulse&amp;key=pulse_cabinet-image-838f2f02-ed04-482b-9ac7-d33fec99698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9091" cy="6858000"/>
          </a:xfrm>
          <a:prstGeom prst="rect">
            <a:avLst/>
          </a:prstGeom>
          <a:noFill/>
        </p:spPr>
      </p:pic>
      <p:sp>
        <p:nvSpPr>
          <p:cNvPr id="82" name="TextShape 1"/>
          <p:cNvSpPr txBox="1"/>
          <p:nvPr/>
        </p:nvSpPr>
        <p:spPr>
          <a:xfrm>
            <a:off x="609600" y="152400"/>
            <a:ext cx="7772400" cy="2521080"/>
          </a:xfrm>
          <a:prstGeom prst="rect">
            <a:avLst/>
          </a:prstGeom>
        </p:spPr>
        <p:txBody>
          <a:bodyPr anchor="b" anchorCtr="1"/>
          <a:lstStyle/>
          <a:p>
            <a:pPr algn="ctr"/>
            <a:r>
              <a:rPr lang="ru-RU" dirty="0"/>
              <a:t>
</a:t>
            </a:r>
            <a:r>
              <a:rPr lang="ru-RU" sz="4000" dirty="0" smtClean="0">
                <a:solidFill>
                  <a:schemeClr val="bg1"/>
                </a:solidFill>
                <a:latin typeface="Tahoma"/>
              </a:rPr>
              <a:t>«80-летие </a:t>
            </a:r>
            <a:r>
              <a:rPr lang="ru-RU" sz="4000" dirty="0">
                <a:solidFill>
                  <a:schemeClr val="bg1"/>
                </a:solidFill>
                <a:latin typeface="Tahoma"/>
              </a:rPr>
              <a:t>освобождения г. Воронежа от фашистских захватчиков»</a:t>
            </a:r>
            <a:endParaRPr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www.dostoprimechatelnosti-rus.ru/assets/images/pamyatniki/voronezh/chizhovskij-placdar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219200"/>
            <a:ext cx="7191375" cy="5305426"/>
          </a:xfrm>
          <a:prstGeom prst="rect">
            <a:avLst/>
          </a:prstGeom>
          <a:noFill/>
        </p:spPr>
      </p:pic>
      <p:sp>
        <p:nvSpPr>
          <p:cNvPr id="106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400" dirty="0" err="1" smtClean="0">
                <a:solidFill>
                  <a:schemeClr val="bg1"/>
                </a:solidFill>
                <a:latin typeface="Tahoma"/>
              </a:rPr>
              <a:t>Чижовский</a:t>
            </a:r>
            <a:r>
              <a:rPr lang="ru-RU" sz="4400" dirty="0" smtClean="0">
                <a:solidFill>
                  <a:schemeClr val="bg1"/>
                </a:solidFill>
                <a:latin typeface="Tahoma"/>
              </a:rPr>
              <a:t> плацдарм</a:t>
            </a:r>
            <a:endParaRPr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Площадь победы</a:t>
            </a:r>
            <a:endParaRPr lang="ru-RU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44034" name="Picture 2" descr="C:\Users\malev\Downloads\OT2C09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371599"/>
            <a:ext cx="7467600" cy="49779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400" dirty="0">
                <a:solidFill>
                  <a:schemeClr val="bg1"/>
                </a:solidFill>
                <a:latin typeface="Tahoma"/>
              </a:rPr>
              <a:t>Памятник Славы</a:t>
            </a:r>
            <a:endParaRPr dirty="0">
              <a:solidFill>
                <a:schemeClr val="bg1"/>
              </a:solidFill>
            </a:endParaRPr>
          </a:p>
        </p:txBody>
      </p:sp>
      <p:pic>
        <p:nvPicPr>
          <p:cNvPr id="14338" name="Picture 2" descr="https://xn--2-0-5cda1ftahj.xn--p1ai/wp-content/uploads/2019/07/%D0%BA%D0%BE%D0%BC%D0%BF%D0%BB%D0%B5%D0%BA%D1%81-%D0%BF%D0%B0%D0%BC%D1%8F%D1%82%D0%BD%D0%B8%D0%BA-%D1%81%D0%BB%D0%B0%D0%B2%D1%8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143000"/>
            <a:ext cx="8382000" cy="55856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funart.pro/uploads/posts/2021-04/1618764485_28-funart_pro-p-voronezh-tsentr-goroda-krasivie-mesta-foto-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400" dirty="0">
                <a:solidFill>
                  <a:schemeClr val="bg1"/>
                </a:solidFill>
                <a:latin typeface="Tahoma"/>
              </a:rPr>
              <a:t>Современный Воронеж</a:t>
            </a:r>
            <a:endParaRPr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Picture 9" descr="tmp4FF-10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62400" y="2057400"/>
            <a:ext cx="4876800" cy="2895600"/>
          </a:xfrm>
          <a:prstGeom prst="rect">
            <a:avLst/>
          </a:prstGeom>
          <a:ln>
            <a:noFill/>
          </a:ln>
        </p:spPr>
      </p:pic>
      <p:sp>
        <p:nvSpPr>
          <p:cNvPr id="85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400" dirty="0">
                <a:solidFill>
                  <a:schemeClr val="bg1"/>
                </a:solidFill>
                <a:latin typeface="Tahoma"/>
              </a:rPr>
              <a:t>В июне 41-го…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8" name="TextShape 2"/>
          <p:cNvSpPr txBox="1">
            <a:spLocks noGrp="1"/>
          </p:cNvSpPr>
          <p:nvPr>
            <p:ph type="body"/>
          </p:nvPr>
        </p:nvSpPr>
        <p:spPr>
          <a:xfrm>
            <a:off x="0" y="1447800"/>
            <a:ext cx="3962400" cy="5867400"/>
          </a:xfrm>
          <a:prstGeom prst="rect">
            <a:avLst/>
          </a:prstGeom>
        </p:spPr>
        <p:txBody>
          <a:bodyPr/>
          <a:lstStyle/>
          <a:p>
            <a:pPr>
              <a:buNone/>
            </a:pPr>
            <a:r>
              <a:rPr lang="ru-RU" sz="3000" dirty="0" smtClean="0">
                <a:solidFill>
                  <a:schemeClr val="bg1"/>
                </a:solidFill>
                <a:latin typeface="Tahoma"/>
              </a:rPr>
              <a:t>22 </a:t>
            </a:r>
            <a:r>
              <a:rPr lang="ru-RU" sz="3000" dirty="0">
                <a:solidFill>
                  <a:schemeClr val="bg1"/>
                </a:solidFill>
                <a:latin typeface="Tahoma"/>
              </a:rPr>
              <a:t>июня 1941 </a:t>
            </a:r>
            <a:r>
              <a:rPr lang="ru-RU" sz="3000" dirty="0" smtClean="0">
                <a:solidFill>
                  <a:schemeClr val="bg1"/>
                </a:solidFill>
                <a:latin typeface="Tahoma"/>
              </a:rPr>
              <a:t>года все города Советского Союза </a:t>
            </a:r>
            <a:r>
              <a:rPr lang="ru-RU" sz="3000" dirty="0">
                <a:solidFill>
                  <a:schemeClr val="bg1"/>
                </a:solidFill>
                <a:latin typeface="Tahoma"/>
              </a:rPr>
              <a:t>облетело правительственное сообщение о нападении </a:t>
            </a:r>
            <a:r>
              <a:rPr lang="ru-RU" sz="3000" dirty="0" smtClean="0">
                <a:solidFill>
                  <a:schemeClr val="bg1"/>
                </a:solidFill>
                <a:latin typeface="Tahoma"/>
              </a:rPr>
              <a:t>немецко-фашистских захватчиков </a:t>
            </a:r>
            <a:r>
              <a:rPr lang="ru-RU" sz="3000" dirty="0">
                <a:solidFill>
                  <a:schemeClr val="bg1"/>
                </a:solidFill>
                <a:latin typeface="Tahoma"/>
              </a:rPr>
              <a:t>на СССР</a:t>
            </a:r>
            <a:endParaRPr sz="3000" dirty="0">
              <a:solidFill>
                <a:schemeClr val="bg1"/>
              </a:solidFill>
            </a:endParaRPr>
          </a:p>
          <a:p>
            <a:endParaRPr dirty="0"/>
          </a:p>
          <a:p>
            <a:endParaRPr dirty="0"/>
          </a:p>
          <a:p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3914-ribakovsky_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600200"/>
            <a:ext cx="60960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000" dirty="0">
                <a:solidFill>
                  <a:schemeClr val="bg1"/>
                </a:solidFill>
                <a:latin typeface="Tahoma"/>
              </a:rPr>
              <a:t>Немцы на подступах к </a:t>
            </a:r>
            <a:r>
              <a:rPr lang="ru-RU" sz="4000" dirty="0" smtClean="0">
                <a:solidFill>
                  <a:schemeClr val="bg1"/>
                </a:solidFill>
                <a:latin typeface="Tahoma"/>
              </a:rPr>
              <a:t>Воронежу</a:t>
            </a:r>
            <a:endParaRPr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400" dirty="0">
                <a:solidFill>
                  <a:schemeClr val="bg1"/>
                </a:solidFill>
                <a:latin typeface="Tahoma"/>
              </a:rPr>
              <a:t>Скорбь города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94" name="TextShape 2"/>
          <p:cNvSpPr txBox="1"/>
          <p:nvPr/>
        </p:nvSpPr>
        <p:spPr>
          <a:xfrm>
            <a:off x="457200" y="1600200"/>
            <a:ext cx="4038480" cy="4495680"/>
          </a:xfrm>
          <a:prstGeom prst="rect">
            <a:avLst/>
          </a:prstGeom>
        </p:spPr>
        <p:txBody>
          <a:bodyPr/>
          <a:lstStyle/>
          <a:p>
            <a:r>
              <a:rPr lang="ru-RU" sz="3200" dirty="0">
                <a:solidFill>
                  <a:schemeClr val="bg1"/>
                </a:solidFill>
                <a:latin typeface="Tahoma"/>
              </a:rPr>
              <a:t>13 июня 1942 года была брошена первая бомба на город Воронеж, в парк пионеров. </a:t>
            </a:r>
            <a:endParaRPr dirty="0">
              <a:solidFill>
                <a:schemeClr val="bg1"/>
              </a:solidFill>
            </a:endParaRPr>
          </a:p>
          <a:p>
            <a:r>
              <a:rPr lang="ru-RU" sz="3200" dirty="0">
                <a:solidFill>
                  <a:schemeClr val="bg1"/>
                </a:solidFill>
                <a:latin typeface="Tahoma"/>
              </a:rPr>
              <a:t>Погибли дети.</a:t>
            </a:r>
            <a:endParaRPr dirty="0">
              <a:solidFill>
                <a:schemeClr val="bg1"/>
              </a:solidFill>
            </a:endParaRPr>
          </a:p>
        </p:txBody>
      </p:sp>
      <p:pic>
        <p:nvPicPr>
          <p:cNvPr id="95" name="Picture 7" descr="двор пионеров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510080" y="1197000"/>
            <a:ext cx="3959280" cy="2921040"/>
          </a:xfrm>
          <a:prstGeom prst="rect">
            <a:avLst/>
          </a:prstGeom>
          <a:ln>
            <a:noFill/>
          </a:ln>
        </p:spPr>
      </p:pic>
      <p:pic>
        <p:nvPicPr>
          <p:cNvPr id="96" name="Picture 6" descr="images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859280" y="4224240"/>
            <a:ext cx="3259080" cy="23796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7" descr="бомбардировка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191000" y="1828800"/>
            <a:ext cx="4737240" cy="3413160"/>
          </a:xfrm>
          <a:prstGeom prst="rect">
            <a:avLst/>
          </a:prstGeom>
          <a:ln>
            <a:noFill/>
          </a:ln>
        </p:spPr>
      </p:pic>
      <p:sp>
        <p:nvSpPr>
          <p:cNvPr id="97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400" dirty="0">
                <a:solidFill>
                  <a:schemeClr val="bg1"/>
                </a:solidFill>
                <a:latin typeface="Tahoma"/>
              </a:rPr>
              <a:t>Бои в </a:t>
            </a:r>
            <a:r>
              <a:rPr lang="ru-RU" sz="4400" dirty="0" smtClean="0">
                <a:solidFill>
                  <a:schemeClr val="bg1"/>
                </a:solidFill>
                <a:latin typeface="Tahoma"/>
              </a:rPr>
              <a:t>Воронеже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98" name="TextShape 2"/>
          <p:cNvSpPr txBox="1"/>
          <p:nvPr/>
        </p:nvSpPr>
        <p:spPr>
          <a:xfrm>
            <a:off x="250920" y="1341360"/>
            <a:ext cx="4038480" cy="3921120"/>
          </a:xfrm>
          <a:prstGeom prst="rect">
            <a:avLst/>
          </a:prstGeom>
        </p:spPr>
        <p:txBody>
          <a:bodyPr/>
          <a:lstStyle/>
          <a:p>
            <a:pPr>
              <a:buSzPct val="80000"/>
              <a:buFont typeface="Wingdings" charset="2"/>
              <a:buChar char=""/>
            </a:pPr>
            <a:endParaRPr dirty="0"/>
          </a:p>
          <a:p>
            <a:pPr>
              <a:buSzPct val="80000"/>
              <a:buFont typeface="Wingdings" charset="2"/>
              <a:buChar char=""/>
            </a:pPr>
            <a:endParaRPr dirty="0"/>
          </a:p>
          <a:p>
            <a:pPr>
              <a:buSzPct val="80000"/>
            </a:pPr>
            <a:r>
              <a:rPr lang="ru-RU" sz="3600" dirty="0">
                <a:solidFill>
                  <a:schemeClr val="bg1"/>
                </a:solidFill>
                <a:latin typeface="Tahoma"/>
              </a:rPr>
              <a:t>26 </a:t>
            </a:r>
            <a:r>
              <a:rPr lang="ru-RU" sz="3600" dirty="0" smtClean="0">
                <a:solidFill>
                  <a:schemeClr val="bg1"/>
                </a:solidFill>
                <a:latin typeface="Tahoma"/>
              </a:rPr>
              <a:t>июля 1942 года более ста </a:t>
            </a:r>
            <a:r>
              <a:rPr lang="ru-RU" sz="3600" dirty="0">
                <a:solidFill>
                  <a:schemeClr val="bg1"/>
                </a:solidFill>
                <a:latin typeface="Tahoma"/>
              </a:rPr>
              <a:t>самолетов начали бомбардировку города.</a:t>
            </a:r>
            <a:endParaRPr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12" descr="бои в воронеже 194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50920" y="260280"/>
            <a:ext cx="5257800" cy="3246480"/>
          </a:xfrm>
          <a:prstGeom prst="rect">
            <a:avLst/>
          </a:prstGeom>
          <a:ln>
            <a:noFill/>
          </a:ln>
        </p:spPr>
      </p:pic>
      <p:pic>
        <p:nvPicPr>
          <p:cNvPr id="101" name="Picture 13" descr="osvobozhdenie_voronezha_pamyatnye_daty_voenno-patrioticheskaya_rekonstrukciya_vrn-today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716360" y="3573360"/>
            <a:ext cx="4176720" cy="3044880"/>
          </a:xfrm>
          <a:prstGeom prst="rect">
            <a:avLst/>
          </a:prstGeom>
          <a:ln>
            <a:noFill/>
          </a:ln>
        </p:spPr>
      </p:pic>
      <p:pic>
        <p:nvPicPr>
          <p:cNvPr id="102" name="Picture 14" descr="e1f15dceffb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250920" y="3610080"/>
            <a:ext cx="4392360" cy="3101760"/>
          </a:xfrm>
          <a:prstGeom prst="rect">
            <a:avLst/>
          </a:prstGeom>
          <a:ln>
            <a:noFill/>
          </a:ln>
        </p:spPr>
      </p:pic>
      <p:pic>
        <p:nvPicPr>
          <p:cNvPr id="103" name="Picture 15" descr="бои на улицах города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5632560" y="260280"/>
            <a:ext cx="3260520" cy="32511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чиж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828800"/>
            <a:ext cx="6324600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4" name="TextShape 1"/>
          <p:cNvSpPr txBox="1"/>
          <p:nvPr/>
        </p:nvSpPr>
        <p:spPr>
          <a:xfrm>
            <a:off x="381000" y="228600"/>
            <a:ext cx="8610600" cy="3844800"/>
          </a:xfrm>
          <a:prstGeom prst="rect">
            <a:avLst/>
          </a:prstGeom>
        </p:spPr>
        <p:txBody>
          <a:bodyPr/>
          <a:lstStyle/>
          <a:p>
            <a:r>
              <a:rPr lang="ru-RU" sz="4000" dirty="0">
                <a:latin typeface="Tahoma"/>
              </a:rPr>
              <a:t>   </a:t>
            </a:r>
            <a:r>
              <a:rPr lang="ru-RU" sz="2800" dirty="0">
                <a:solidFill>
                  <a:schemeClr val="bg1"/>
                </a:solidFill>
                <a:latin typeface="Tahoma"/>
              </a:rPr>
              <a:t>212 дней и ночей сражался наш родной город- и </a:t>
            </a:r>
            <a:r>
              <a:rPr lang="ru-RU" sz="2800" dirty="0" smtClean="0">
                <a:solidFill>
                  <a:schemeClr val="bg1"/>
                </a:solidFill>
                <a:latin typeface="Tahoma"/>
              </a:rPr>
              <a:t>выстоял.</a:t>
            </a:r>
            <a:r>
              <a:rPr lang="ru-RU" sz="2800" dirty="0">
                <a:solidFill>
                  <a:schemeClr val="bg1"/>
                </a:solidFill>
              </a:rPr>
              <a:t> </a:t>
            </a:r>
            <a:r>
              <a:rPr lang="ru-RU" sz="2800" dirty="0" smtClean="0">
                <a:solidFill>
                  <a:schemeClr val="bg1"/>
                </a:solidFill>
                <a:latin typeface="Tahoma"/>
              </a:rPr>
              <a:t>На </a:t>
            </a:r>
            <a:r>
              <a:rPr lang="ru-RU" sz="2800" dirty="0">
                <a:solidFill>
                  <a:schemeClr val="bg1"/>
                </a:solidFill>
                <a:latin typeface="Tahoma"/>
              </a:rPr>
              <a:t>левый берег фашисты так и не попали.</a:t>
            </a:r>
            <a:endParaRPr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400" dirty="0">
                <a:solidFill>
                  <a:schemeClr val="bg1"/>
                </a:solidFill>
                <a:latin typeface="Tahoma"/>
              </a:rPr>
              <a:t>Бой на </a:t>
            </a:r>
            <a:r>
              <a:rPr lang="ru-RU" sz="4400" dirty="0" err="1" smtClean="0">
                <a:solidFill>
                  <a:schemeClr val="bg1"/>
                </a:solidFill>
                <a:latin typeface="Tahoma"/>
              </a:rPr>
              <a:t>Чижовском</a:t>
            </a:r>
            <a:r>
              <a:rPr lang="ru-RU" sz="4400" dirty="0" smtClean="0">
                <a:solidFill>
                  <a:schemeClr val="bg1"/>
                </a:solidFill>
                <a:latin typeface="Tahoma"/>
              </a:rPr>
              <a:t> плацдарме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111" name="TextShape 2"/>
          <p:cNvSpPr txBox="1"/>
          <p:nvPr/>
        </p:nvSpPr>
        <p:spPr>
          <a:xfrm>
            <a:off x="457200" y="1599840"/>
            <a:ext cx="4330800" cy="4205160"/>
          </a:xfrm>
          <a:prstGeom prst="rect">
            <a:avLst/>
          </a:prstGeom>
        </p:spPr>
        <p:txBody>
          <a:bodyPr/>
          <a:lstStyle/>
          <a:p>
            <a:pPr>
              <a:buSzPct val="80000"/>
            </a:pPr>
            <a:r>
              <a:rPr lang="ru-RU" sz="2400" dirty="0">
                <a:solidFill>
                  <a:schemeClr val="bg1"/>
                </a:solidFill>
                <a:latin typeface="Tahoma"/>
              </a:rPr>
              <a:t>25 января 1943 года советскими войсками под командованием генерала И.Д. Черняховского Воронеж был освобожден.</a:t>
            </a:r>
            <a:endParaRPr dirty="0">
              <a:solidFill>
                <a:schemeClr val="bg1"/>
              </a:solidFill>
            </a:endParaRPr>
          </a:p>
        </p:txBody>
      </p:sp>
      <p:pic>
        <p:nvPicPr>
          <p:cNvPr id="112" name="Picture 9" descr="1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62000" y="3733800"/>
            <a:ext cx="4209960" cy="2584440"/>
          </a:xfrm>
          <a:prstGeom prst="rect">
            <a:avLst/>
          </a:prstGeom>
          <a:ln>
            <a:noFill/>
          </a:ln>
        </p:spPr>
      </p:pic>
      <p:pic>
        <p:nvPicPr>
          <p:cNvPr id="113" name="Picture 5" descr="черняховский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486400" y="1828800"/>
            <a:ext cx="3117960" cy="451800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457200" y="274320"/>
            <a:ext cx="8229600" cy="1143000"/>
          </a:xfrm>
          <a:prstGeom prst="rect">
            <a:avLst/>
          </a:prstGeom>
        </p:spPr>
        <p:txBody>
          <a:bodyPr anchor="ctr"/>
          <a:lstStyle/>
          <a:p>
            <a:pPr algn="ctr"/>
            <a:r>
              <a:rPr lang="ru-RU" sz="4400" dirty="0" smtClean="0">
                <a:solidFill>
                  <a:schemeClr val="bg1"/>
                </a:solidFill>
                <a:latin typeface="Tahoma"/>
              </a:rPr>
              <a:t>Ротонда</a:t>
            </a:r>
            <a:endParaRPr dirty="0">
              <a:solidFill>
                <a:schemeClr val="bg1"/>
              </a:solidFill>
            </a:endParaRPr>
          </a:p>
        </p:txBody>
      </p:sp>
      <p:pic>
        <p:nvPicPr>
          <p:cNvPr id="105" name="Picture 8" descr="original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16000" y="1773360"/>
            <a:ext cx="6913440" cy="479736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111</Words>
  <Application>Microsoft Office PowerPoint</Application>
  <PresentationFormat>Экран (4:3)</PresentationFormat>
  <Paragraphs>20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Office Theme</vt:lpstr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Площадь победы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 Малеваная</dc:creator>
  <cp:lastModifiedBy>Светлана Малеваная</cp:lastModifiedBy>
  <cp:revision>15</cp:revision>
  <dcterms:modified xsi:type="dcterms:W3CDTF">2023-01-23T18:28:11Z</dcterms:modified>
</cp:coreProperties>
</file>