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74" r:id="rId8"/>
    <p:sldId id="271" r:id="rId9"/>
    <p:sldId id="272" r:id="rId10"/>
    <p:sldId id="261" r:id="rId11"/>
    <p:sldId id="262" r:id="rId12"/>
    <p:sldId id="263" r:id="rId13"/>
    <p:sldId id="264" r:id="rId14"/>
    <p:sldId id="27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1/28/2023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1/28/2023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1/28/2023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5400" dirty="0" smtClean="0"/>
              <a:t>Книга открывает мир</a:t>
            </a:r>
          </a:p>
          <a:p>
            <a:r>
              <a:rPr lang="ru-RU" dirty="0" smtClean="0"/>
              <a:t>Октябрь 2021- май 2022 </a:t>
            </a:r>
            <a:r>
              <a:rPr lang="ru-RU" dirty="0" err="1" smtClean="0"/>
              <a:t>г.г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3188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Изготовление  папирусных  свиток и берестяных  грамот.</a:t>
            </a:r>
            <a:endParaRPr lang="ru-RU" dirty="0"/>
          </a:p>
        </p:txBody>
      </p:sp>
      <p:pic>
        <p:nvPicPr>
          <p:cNvPr id="12" name="Содержимое 5" descr="IMG-d330d7fa31aa7694e1328242fb9fccae-V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187" y="2126673"/>
            <a:ext cx="3017044" cy="4022725"/>
          </a:xfrm>
          <a:prstGeom prst="rect">
            <a:avLst/>
          </a:prstGeom>
        </p:spPr>
      </p:pic>
      <p:pic>
        <p:nvPicPr>
          <p:cNvPr id="14" name="Содержимое 13" descr="IMG-e3ac6268ba5d501220d2370a1d6fdd91-V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7656" y="2024149"/>
            <a:ext cx="3017044" cy="4022725"/>
          </a:xfrm>
        </p:spPr>
      </p:pic>
      <p:pic>
        <p:nvPicPr>
          <p:cNvPr id="15" name="Содержимое 8" descr="IMG-29e2d7085120e4f4829b3100d8b2bd78-V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340000">
            <a:off x="7614855" y="2366443"/>
            <a:ext cx="4594938" cy="2954796"/>
          </a:xfrm>
          <a:prstGeom prst="rect">
            <a:avLst/>
          </a:prstGeom>
        </p:spPr>
      </p:pic>
      <p:sp>
        <p:nvSpPr>
          <p:cNvPr id="16" name="Содержимое 1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-b954011d360d44dd51335c3f0e6ffa7f-V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7976" y="677488"/>
            <a:ext cx="3017044" cy="4022725"/>
          </a:xfrm>
        </p:spPr>
      </p:pic>
      <p:pic>
        <p:nvPicPr>
          <p:cNvPr id="8" name="Содержимое 9" descr="IMG-94271b37a27c5d7b06c5baccbd1ad74e-V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360" y="694113"/>
            <a:ext cx="3017044" cy="4022725"/>
          </a:xfrm>
        </p:spPr>
      </p:pic>
      <p:pic>
        <p:nvPicPr>
          <p:cNvPr id="9" name="Содержимое 5" descr="IMG-e7da6c758fc54f723362c4dea54daf07-V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532" y="2376054"/>
            <a:ext cx="3017044" cy="402272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IMG-6b3aa134724480db67ac5e0f699f4c0c-V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23" y="594360"/>
            <a:ext cx="3017044" cy="4022725"/>
          </a:xfrm>
        </p:spPr>
      </p:pic>
      <p:pic>
        <p:nvPicPr>
          <p:cNvPr id="8" name="Содержимое 4" descr="IMG-205ef7563ed3e64a6bc30291011623ee-V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1118" y="1492134"/>
            <a:ext cx="3017044" cy="4022725"/>
          </a:xfrm>
        </p:spPr>
      </p:pic>
      <p:pic>
        <p:nvPicPr>
          <p:cNvPr id="9" name="Содержимое 9" descr="IMG-e949d18b3853ce190c95732d741182fd-V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6580" y="2389908"/>
            <a:ext cx="3017044" cy="402272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Мастерская  «</a:t>
            </a:r>
            <a:r>
              <a:rPr lang="ru-RU" dirty="0" err="1" smtClean="0"/>
              <a:t>Книжкина</a:t>
            </a:r>
            <a:r>
              <a:rPr lang="ru-RU" dirty="0" smtClean="0"/>
              <a:t>  больница»</a:t>
            </a:r>
            <a:endParaRPr lang="ru-RU" dirty="0"/>
          </a:p>
        </p:txBody>
      </p:sp>
      <p:pic>
        <p:nvPicPr>
          <p:cNvPr id="22" name="Содержимое 21" descr="3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2973" y="2556164"/>
            <a:ext cx="3017044" cy="4022725"/>
          </a:xfrm>
        </p:spPr>
      </p:pic>
      <p:pic>
        <p:nvPicPr>
          <p:cNvPr id="24" name="Содержимое 23" descr="4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75014"/>
            <a:ext cx="3017044" cy="4022725"/>
          </a:xfrm>
        </p:spPr>
      </p:pic>
      <p:pic>
        <p:nvPicPr>
          <p:cNvPr id="25" name="Содержимое 14" descr="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8246" y="1588366"/>
            <a:ext cx="3017044" cy="4022725"/>
          </a:xfrm>
          <a:prstGeom prst="rect">
            <a:avLst/>
          </a:prstGeom>
        </p:spPr>
      </p:pic>
      <p:pic>
        <p:nvPicPr>
          <p:cNvPr id="26" name="Содержимое 15" descr="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4956" y="2606040"/>
            <a:ext cx="3017044" cy="402272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Создание условий для формирование у детей с нарушением зрения интереса к книге, ее появлению на свет, истории.</a:t>
            </a:r>
          </a:p>
        </p:txBody>
      </p:sp>
    </p:spTree>
    <p:extLst>
      <p:ext uri="{BB962C8B-B14F-4D97-AF65-F5344CB8AC3E}">
        <p14:creationId xmlns:p14="http://schemas.microsoft.com/office/powerpoint/2010/main" val="116399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11944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 проекта: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463040"/>
            <a:ext cx="9872871" cy="4632960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Познакомить детей с историей появления книги.</a:t>
            </a:r>
          </a:p>
          <a:p>
            <a:r>
              <a:rPr lang="ru-RU" sz="2400" dirty="0" smtClean="0"/>
              <a:t>Обогатить знания детей о создателях книг, о писателях, иллюстраторах, оформителях.</a:t>
            </a:r>
          </a:p>
          <a:p>
            <a:r>
              <a:rPr lang="ru-RU" sz="2400" dirty="0" smtClean="0"/>
              <a:t>Формировать у детей интерес к рассматриванию книг , к использованию книги как источника новой и полезной информации.</a:t>
            </a:r>
          </a:p>
          <a:p>
            <a:r>
              <a:rPr lang="ru-RU" sz="2400" dirty="0" smtClean="0"/>
              <a:t>Научить детей «лечить» книги и заботиться о них.</a:t>
            </a:r>
          </a:p>
          <a:p>
            <a:r>
              <a:rPr lang="ru-RU" sz="2400" dirty="0" smtClean="0"/>
              <a:t>Создать условия для развития творческих способностей, воображения и фантазии.</a:t>
            </a:r>
          </a:p>
          <a:p>
            <a:r>
              <a:rPr lang="ru-RU" sz="2400" dirty="0" smtClean="0"/>
              <a:t>Способствовать обогащению словарного запаса детей.</a:t>
            </a:r>
          </a:p>
          <a:p>
            <a:r>
              <a:rPr lang="ru-RU" sz="2400" dirty="0" smtClean="0"/>
              <a:t>Приобщать родителей к деятельности группы через совместное творчество.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30989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847898"/>
          </a:xfrm>
        </p:spPr>
        <p:txBody>
          <a:bodyPr/>
          <a:lstStyle/>
          <a:p>
            <a:r>
              <a:rPr lang="ru-RU" dirty="0" smtClean="0"/>
              <a:t>Октябрь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9011" y="1995055"/>
            <a:ext cx="5054138" cy="415636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3200" dirty="0" smtClean="0"/>
              <a:t>Беседа «Для чего нужна книга?»</a:t>
            </a:r>
          </a:p>
          <a:p>
            <a:r>
              <a:rPr lang="ru-RU" sz="3200" dirty="0" smtClean="0"/>
              <a:t>-консультация для родителей «Приобщение детей к чтению»</a:t>
            </a:r>
          </a:p>
          <a:p>
            <a:r>
              <a:rPr lang="ru-RU" sz="3200" dirty="0" smtClean="0"/>
              <a:t>-Чтение сказок.</a:t>
            </a:r>
          </a:p>
          <a:p>
            <a:r>
              <a:rPr lang="ru-RU" sz="3200" dirty="0" smtClean="0"/>
              <a:t>-Рисуем любимые сказки.</a:t>
            </a:r>
          </a:p>
          <a:p>
            <a:endParaRPr lang="ru-RU" sz="3200" dirty="0"/>
          </a:p>
        </p:txBody>
      </p:sp>
      <p:pic>
        <p:nvPicPr>
          <p:cNvPr id="7" name="Picture 2" descr="C:\Users\Максим\Desktop\проект тел\IMG-959969681b8b3b4272c978e0b8624f05-V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86565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творчество «Любимые сказки»</a:t>
            </a:r>
            <a:endParaRPr lang="ru-RU" dirty="0"/>
          </a:p>
        </p:txBody>
      </p:sp>
      <p:pic>
        <p:nvPicPr>
          <p:cNvPr id="5" name="Содержимое 4" descr="IMG-4ae8f720e8499ca6667b5e8f422b05de-V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2285801"/>
            <a:ext cx="4754563" cy="3565922"/>
          </a:xfrm>
        </p:spPr>
      </p:pic>
      <p:pic>
        <p:nvPicPr>
          <p:cNvPr id="6" name="Содержимое 5" descr="IMG-e3f11d2ba8155998a57efe1aee9f10cc-V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6209" y="2057400"/>
            <a:ext cx="3017044" cy="40227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-cc705215a07579e399331b770b1ddc50-V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720" y="2173780"/>
            <a:ext cx="3017044" cy="4022725"/>
          </a:xfrm>
        </p:spPr>
      </p:pic>
      <p:pic>
        <p:nvPicPr>
          <p:cNvPr id="6" name="Содержимое 5" descr="IMG-1d31343ac134a9b23451c45c4b016920-V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255" y="357248"/>
            <a:ext cx="4754563" cy="3565922"/>
          </a:xfrm>
        </p:spPr>
      </p:pic>
      <p:pic>
        <p:nvPicPr>
          <p:cNvPr id="8" name="Содержимое 14" descr="IMG-935ad15ba3969f4ebfddb38b0117e7cc-V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0045" y="2125381"/>
            <a:ext cx="3015935" cy="402124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130531"/>
          </a:xfrm>
        </p:spPr>
        <p:txBody>
          <a:bodyPr/>
          <a:lstStyle/>
          <a:p>
            <a:pPr algn="ctr"/>
            <a:r>
              <a:rPr lang="ru-RU" dirty="0" smtClean="0"/>
              <a:t>Ноябрь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9010" y="2161309"/>
            <a:ext cx="5386647" cy="369085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-</a:t>
            </a:r>
            <a:r>
              <a:rPr lang="ru-RU" sz="2800" dirty="0" smtClean="0"/>
              <a:t>Экскурсия  по библиотеке.</a:t>
            </a:r>
          </a:p>
          <a:p>
            <a:r>
              <a:rPr lang="ru-RU" sz="2800" dirty="0" smtClean="0"/>
              <a:t>Творческое занятие «Закладки –книжные помощники»</a:t>
            </a:r>
          </a:p>
          <a:p>
            <a:r>
              <a:rPr lang="ru-RU" sz="2800" dirty="0" smtClean="0"/>
              <a:t>-Мастерская «</a:t>
            </a:r>
            <a:r>
              <a:rPr lang="ru-RU" sz="2800" dirty="0" err="1" smtClean="0"/>
              <a:t>Книжкина</a:t>
            </a:r>
            <a:r>
              <a:rPr lang="ru-RU" sz="2800" dirty="0" smtClean="0"/>
              <a:t> больница»</a:t>
            </a:r>
          </a:p>
          <a:p>
            <a:r>
              <a:rPr lang="ru-RU" sz="2800" dirty="0" smtClean="0"/>
              <a:t>- «Откуда пришла книга?» знакомство с историей возникновения бумаги.</a:t>
            </a:r>
            <a:endParaRPr lang="ru-RU" sz="2800" dirty="0"/>
          </a:p>
        </p:txBody>
      </p:sp>
      <p:pic>
        <p:nvPicPr>
          <p:cNvPr id="5" name="Содержимое 4" descr="IMG_20211022_10584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51525" y="1377304"/>
            <a:ext cx="5213350" cy="410339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Знакомство с библиотекой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                Правила пользования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библиотекой</a:t>
            </a:r>
            <a:endParaRPr lang="ru-RU" dirty="0"/>
          </a:p>
        </p:txBody>
      </p:sp>
      <p:pic>
        <p:nvPicPr>
          <p:cNvPr id="7" name="Содержимое 4" descr="IMG_20211022_110343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3915" y="2720975"/>
            <a:ext cx="4512733" cy="3384550"/>
          </a:xfrm>
        </p:spPr>
      </p:pic>
      <p:pic>
        <p:nvPicPr>
          <p:cNvPr id="8" name="Содержимое 5" descr="IMG_20211022_105737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1011" y="2719388"/>
            <a:ext cx="4510616" cy="338296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Изготовление закладки для книг.</a:t>
            </a:r>
            <a:endParaRPr lang="ru-RU" dirty="0"/>
          </a:p>
        </p:txBody>
      </p:sp>
      <p:pic>
        <p:nvPicPr>
          <p:cNvPr id="6" name="Содержимое 5" descr="IMG_20211022_112335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2129" y="1542011"/>
            <a:ext cx="3017044" cy="4022725"/>
          </a:xfrm>
        </p:spPr>
      </p:pic>
      <p:pic>
        <p:nvPicPr>
          <p:cNvPr id="5" name="Содержимое 4" descr="IMG_20211022_111202.jpg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214" y="1724891"/>
            <a:ext cx="3017044" cy="4022725"/>
          </a:xfrm>
        </p:spPr>
      </p:pic>
      <p:pic>
        <p:nvPicPr>
          <p:cNvPr id="7" name="Содержимое 5" descr="IMG_20211022_11335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7377" y="2834441"/>
            <a:ext cx="4754563" cy="356592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150</TotalTime>
  <Words>210</Words>
  <Application>Microsoft Office PowerPoint</Application>
  <PresentationFormat>Широкоэкранный</PresentationFormat>
  <Paragraphs>31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Corbel</vt:lpstr>
      <vt:lpstr>Базис</vt:lpstr>
      <vt:lpstr>Проект </vt:lpstr>
      <vt:lpstr>Цель проекта:</vt:lpstr>
      <vt:lpstr>Задачи проекта: </vt:lpstr>
      <vt:lpstr>Октябрь</vt:lpstr>
      <vt:lpstr> творчество «Любимые сказки»</vt:lpstr>
      <vt:lpstr>Презентация PowerPoint</vt:lpstr>
      <vt:lpstr>Ноябрь</vt:lpstr>
      <vt:lpstr> Знакомство с библиотекой</vt:lpstr>
      <vt:lpstr> Изготовление закладки для книг.</vt:lpstr>
      <vt:lpstr> Изготовление  папирусных  свиток и берестяных  грамот.</vt:lpstr>
      <vt:lpstr>Презентация PowerPoint</vt:lpstr>
      <vt:lpstr>Презентация PowerPoint</vt:lpstr>
      <vt:lpstr>Мастерская  «Книжкина  больница»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admin</dc:creator>
  <cp:lastModifiedBy>admin</cp:lastModifiedBy>
  <cp:revision>17</cp:revision>
  <dcterms:created xsi:type="dcterms:W3CDTF">2021-11-22T17:05:43Z</dcterms:created>
  <dcterms:modified xsi:type="dcterms:W3CDTF">2023-01-28T13:29:54Z</dcterms:modified>
</cp:coreProperties>
</file>