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9" r:id="rId2"/>
    <p:sldId id="261" r:id="rId3"/>
    <p:sldId id="259" r:id="rId4"/>
    <p:sldId id="266" r:id="rId5"/>
    <p:sldId id="272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7D844-BBC0-4050-B6B4-5203CBDC4F28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4BE4C-9CA3-44B3-B41B-AF2423E2B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83DD6-4B70-4E8A-8096-F58E8D8DAA59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CC28-299B-446A-B2C5-169ABD1CC6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18" Type="http://schemas.openxmlformats.org/officeDocument/2006/relationships/image" Target="../media/image2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image" Target="../media/image2.jpeg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2492990"/>
          </a:xfrm>
          <a:prstGeom prst="rect">
            <a:avLst/>
          </a:prstGeom>
          <a:solidFill>
            <a:schemeClr val="bg1"/>
          </a:solidFill>
          <a:effectLst>
            <a:softEdge rad="635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Отчет </a:t>
            </a:r>
            <a:b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 проекту </a:t>
            </a:r>
            <a: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Georgia" pitchFamily="18" charset="0"/>
              </a:rPr>
              <a:t>"Наши добрые сказки "</a:t>
            </a:r>
            <a: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 старшей группе «Пчелки»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2800" b="1" dirty="0" smtClean="0"/>
              <a:t>воспитатель Терентьева Л.В. </a:t>
            </a:r>
            <a:endParaRPr lang="ru-RU" sz="3200" dirty="0" smtClean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Georgia" pitchFamily="18" charset="0"/>
            </a:endParaRPr>
          </a:p>
          <a:p>
            <a:endParaRPr lang="ru-RU" sz="1000" b="1" i="1" dirty="0" smtClean="0"/>
          </a:p>
          <a:p>
            <a:endParaRPr lang="ru-RU" sz="1000" dirty="0"/>
          </a:p>
        </p:txBody>
      </p:sp>
      <p:pic>
        <p:nvPicPr>
          <p:cNvPr id="3" name="Picture 2" descr="C:\Users\общаг\Desktop\Любовь\фото пчелки\image (44).jpg"/>
          <p:cNvPicPr>
            <a:picLocks noChangeAspect="1" noChangeArrowheads="1"/>
          </p:cNvPicPr>
          <p:nvPr/>
        </p:nvPicPr>
        <p:blipFill>
          <a:blip r:embed="rId3"/>
          <a:srcRect b="18987"/>
          <a:stretch>
            <a:fillRect/>
          </a:stretch>
        </p:blipFill>
        <p:spPr bwMode="auto">
          <a:xfrm>
            <a:off x="2714612" y="3143248"/>
            <a:ext cx="5072098" cy="3081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общаг\Desktop\Любовь\фото пчелки\детиии\maOm750D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85926"/>
            <a:ext cx="3286148" cy="2464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C:\Users\общаг\Desktop\Любовь\фото пчелки\image (4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500438"/>
            <a:ext cx="3786214" cy="2839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42976" y="285728"/>
            <a:ext cx="69719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 нам в гости пришел библиотекарь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общаг\Desktop\Любовь\фото пчелки\image (5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429000"/>
            <a:ext cx="3571900" cy="267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" name="Picture 1" descr="C:\Users\общаг\Desktop\Любовь\фото пчелки\детиии\image.jpg"/>
          <p:cNvPicPr>
            <a:picLocks noChangeAspect="1" noChangeArrowheads="1"/>
          </p:cNvPicPr>
          <p:nvPr/>
        </p:nvPicPr>
        <p:blipFill>
          <a:blip r:embed="rId4"/>
          <a:srcRect l="17969" b="25000"/>
          <a:stretch>
            <a:fillRect/>
          </a:stretch>
        </p:blipFill>
        <p:spPr bwMode="auto">
          <a:xfrm>
            <a:off x="4643438" y="1643050"/>
            <a:ext cx="375049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64692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Мы показываем сказки малышам 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23\IMG_21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143248"/>
            <a:ext cx="3714744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1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143116"/>
            <a:ext cx="3833807" cy="2875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728" y="214290"/>
            <a:ext cx="70173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Викторина по сказкам с родителями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 l="24816" t="22461" r="8455" b="22851"/>
          <a:stretch>
            <a:fillRect/>
          </a:stretch>
        </p:blipFill>
        <p:spPr bwMode="auto">
          <a:xfrm>
            <a:off x="2643174" y="1500174"/>
            <a:ext cx="4429156" cy="204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 l="21875" t="29492" r="17463" b="25586"/>
          <a:stretch>
            <a:fillRect/>
          </a:stretch>
        </p:blipFill>
        <p:spPr bwMode="auto">
          <a:xfrm>
            <a:off x="1857356" y="3714752"/>
            <a:ext cx="5500726" cy="2300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638315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Сказка «Как ослик счастье искал»</a:t>
            </a:r>
          </a:p>
          <a:p>
            <a:pPr algn="ctr"/>
            <a:r>
              <a:rPr lang="ru-RU" sz="3200" b="1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8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для воспитателей на РМО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iplom_clever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928670"/>
            <a:ext cx="1212084" cy="1714512"/>
          </a:xfrm>
          <a:prstGeom prst="rect">
            <a:avLst/>
          </a:prstGeom>
        </p:spPr>
      </p:pic>
      <p:pic>
        <p:nvPicPr>
          <p:cNvPr id="6" name="Рисунок 5" descr="diplom_clever (1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928670"/>
            <a:ext cx="1262587" cy="17859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"/>
            <a:ext cx="96465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Международная олимпиада для дошкольников «Сказки» </a:t>
            </a:r>
            <a:endParaRPr lang="ru-RU" sz="2400" b="1" dirty="0"/>
          </a:p>
        </p:txBody>
      </p:sp>
      <p:pic>
        <p:nvPicPr>
          <p:cNvPr id="8" name="Рисунок 7" descr="diplom_clever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71670" y="1214422"/>
            <a:ext cx="1212083" cy="1714512"/>
          </a:xfrm>
          <a:prstGeom prst="rect">
            <a:avLst/>
          </a:prstGeom>
        </p:spPr>
      </p:pic>
      <p:pic>
        <p:nvPicPr>
          <p:cNvPr id="9" name="Рисунок 8" descr="diplom_clever (4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0826" y="1142984"/>
            <a:ext cx="1178832" cy="1667477"/>
          </a:xfrm>
          <a:prstGeom prst="rect">
            <a:avLst/>
          </a:prstGeom>
        </p:spPr>
      </p:pic>
      <p:pic>
        <p:nvPicPr>
          <p:cNvPr id="10" name="Рисунок 9" descr="diplom_clever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8993" y="2928934"/>
            <a:ext cx="1143008" cy="1616804"/>
          </a:xfrm>
          <a:prstGeom prst="rect">
            <a:avLst/>
          </a:prstGeom>
        </p:spPr>
      </p:pic>
      <p:pic>
        <p:nvPicPr>
          <p:cNvPr id="11" name="Рисунок 10" descr="diplom_clever (1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57752" y="2928934"/>
            <a:ext cx="1145615" cy="1620491"/>
          </a:xfrm>
          <a:prstGeom prst="rect">
            <a:avLst/>
          </a:prstGeom>
        </p:spPr>
      </p:pic>
      <p:pic>
        <p:nvPicPr>
          <p:cNvPr id="12" name="Рисунок 11" descr="diplom_clever (15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15074" y="2928934"/>
            <a:ext cx="1161580" cy="1643074"/>
          </a:xfrm>
          <a:prstGeom prst="rect">
            <a:avLst/>
          </a:prstGeom>
        </p:spPr>
      </p:pic>
      <p:pic>
        <p:nvPicPr>
          <p:cNvPr id="13" name="Рисунок 12" descr="diplom_clever (19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143108" y="3000372"/>
            <a:ext cx="1116029" cy="1578642"/>
          </a:xfrm>
          <a:prstGeom prst="rect">
            <a:avLst/>
          </a:prstGeom>
        </p:spPr>
      </p:pic>
      <p:pic>
        <p:nvPicPr>
          <p:cNvPr id="14" name="Рисунок 13" descr="diplom_clever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00958" y="2928934"/>
            <a:ext cx="1212067" cy="1714488"/>
          </a:xfrm>
          <a:prstGeom prst="rect">
            <a:avLst/>
          </a:prstGeom>
        </p:spPr>
      </p:pic>
      <p:pic>
        <p:nvPicPr>
          <p:cNvPr id="15" name="Рисунок 14" descr="diplom_clever_page-0001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42910" y="1857364"/>
            <a:ext cx="1162517" cy="1643074"/>
          </a:xfrm>
          <a:prstGeom prst="rect">
            <a:avLst/>
          </a:prstGeom>
        </p:spPr>
      </p:pic>
      <p:pic>
        <p:nvPicPr>
          <p:cNvPr id="16" name="Рисунок 15" descr="diplom_clever (2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4762" y="3786190"/>
            <a:ext cx="1111077" cy="1571636"/>
          </a:xfrm>
          <a:prstGeom prst="rect">
            <a:avLst/>
          </a:prstGeom>
        </p:spPr>
      </p:pic>
      <p:pic>
        <p:nvPicPr>
          <p:cNvPr id="17" name="Рисунок 16" descr="diplom_clever (8)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000232" y="4857760"/>
            <a:ext cx="1111077" cy="1571636"/>
          </a:xfrm>
          <a:prstGeom prst="rect">
            <a:avLst/>
          </a:prstGeom>
        </p:spPr>
      </p:pic>
      <p:pic>
        <p:nvPicPr>
          <p:cNvPr id="18" name="Рисунок 17" descr="diplom_clever (9)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643306" y="4786322"/>
            <a:ext cx="1212084" cy="1714512"/>
          </a:xfrm>
          <a:prstGeom prst="rect">
            <a:avLst/>
          </a:prstGeom>
        </p:spPr>
      </p:pic>
      <p:pic>
        <p:nvPicPr>
          <p:cNvPr id="19" name="Рисунок 18" descr="diplom_clever (13)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072066" y="4786322"/>
            <a:ext cx="1111060" cy="1571612"/>
          </a:xfrm>
          <a:prstGeom prst="rect">
            <a:avLst/>
          </a:prstGeom>
        </p:spPr>
      </p:pic>
      <p:pic>
        <p:nvPicPr>
          <p:cNvPr id="20" name="Рисунок 19" descr="diplom_clever (14)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572264" y="4786322"/>
            <a:ext cx="1111077" cy="1571636"/>
          </a:xfrm>
          <a:prstGeom prst="rect">
            <a:avLst/>
          </a:prstGeom>
        </p:spPr>
      </p:pic>
      <p:pic>
        <p:nvPicPr>
          <p:cNvPr id="21" name="Рисунок 20" descr="diplom_clever (3)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830909" y="4786322"/>
            <a:ext cx="1060574" cy="15001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«Новоисетский детский сад»               Педагогический проект   «Увлекательная математика» Старшая группа «Пчелки»  2018-2019 учебный год</dc:title>
  <dc:creator>общаг</dc:creator>
  <cp:lastModifiedBy>володя</cp:lastModifiedBy>
  <cp:revision>23</cp:revision>
  <dcterms:created xsi:type="dcterms:W3CDTF">2019-05-20T07:07:02Z</dcterms:created>
  <dcterms:modified xsi:type="dcterms:W3CDTF">2023-01-28T17:57:46Z</dcterms:modified>
</cp:coreProperties>
</file>