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8" r:id="rId3"/>
    <p:sldId id="264" r:id="rId4"/>
    <p:sldId id="257" r:id="rId5"/>
    <p:sldId id="262" r:id="rId6"/>
    <p:sldId id="260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1810" y="46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D66534-528A-41D8-B86E-524C44B9AC16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136A9C-619B-425B-8E99-401483FE92D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9" name="Google Shape;1579;gb7a2c9426e_1_5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0" name="Google Shape;1580;gb7a2c9426e_1_5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4" name="Google Shape;1574;gb7a2c9426e_1_5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5" name="Google Shape;1575;gb7a2c9426e_1_5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4" name="Google Shape;1574;gb7a2c9426e_1_5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5" name="Google Shape;1575;gb7a2c9426e_1_5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315284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9" name="Google Shape;1579;gb7a2c9426e_1_5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0" name="Google Shape;1580;gb7a2c9426e_1_5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9" name="Google Shape;1579;gb7a2c9426e_1_5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0" name="Google Shape;1580;gb7a2c9426e_1_5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9" name="Google Shape;1579;gb7a2c9426e_1_5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0" name="Google Shape;1580;gb7a2c9426e_1_5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9" name="Google Shape;1579;gb7a2c9426e_1_5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0" name="Google Shape;1580;gb7a2c9426e_1_5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6DCCC-A9D8-4314-AC11-41C790FE3586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B58D1-4D03-47D7-AAA3-E7FC09973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6DCCC-A9D8-4314-AC11-41C790FE3586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B58D1-4D03-47D7-AAA3-E7FC09973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6DCCC-A9D8-4314-AC11-41C790FE3586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B58D1-4D03-47D7-AAA3-E7FC09973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7"/>
          <p:cNvSpPr/>
          <p:nvPr/>
        </p:nvSpPr>
        <p:spPr>
          <a:xfrm rot="-1141271" flipH="1">
            <a:off x="7583110" y="-2120610"/>
            <a:ext cx="2236804" cy="5205724"/>
          </a:xfrm>
          <a:custGeom>
            <a:avLst/>
            <a:gdLst/>
            <a:ahLst/>
            <a:cxnLst/>
            <a:rect l="l" t="t" r="r" b="b"/>
            <a:pathLst>
              <a:path w="12329" h="24130" extrusionOk="0">
                <a:moveTo>
                  <a:pt x="5521" y="0"/>
                </a:moveTo>
                <a:cubicBezTo>
                  <a:pt x="5079" y="0"/>
                  <a:pt x="4651" y="107"/>
                  <a:pt x="4254" y="350"/>
                </a:cubicBezTo>
                <a:cubicBezTo>
                  <a:pt x="2044" y="1679"/>
                  <a:pt x="1612" y="7560"/>
                  <a:pt x="1230" y="9803"/>
                </a:cubicBezTo>
                <a:cubicBezTo>
                  <a:pt x="616" y="13458"/>
                  <a:pt x="1" y="17163"/>
                  <a:pt x="383" y="20851"/>
                </a:cubicBezTo>
                <a:cubicBezTo>
                  <a:pt x="466" y="21632"/>
                  <a:pt x="599" y="22430"/>
                  <a:pt x="1014" y="23094"/>
                </a:cubicBezTo>
                <a:cubicBezTo>
                  <a:pt x="1398" y="23684"/>
                  <a:pt x="2043" y="24130"/>
                  <a:pt x="2729" y="24130"/>
                </a:cubicBezTo>
                <a:cubicBezTo>
                  <a:pt x="2816" y="24130"/>
                  <a:pt x="2903" y="24123"/>
                  <a:pt x="2991" y="24108"/>
                </a:cubicBezTo>
                <a:cubicBezTo>
                  <a:pt x="3706" y="23975"/>
                  <a:pt x="4254" y="23343"/>
                  <a:pt x="4603" y="22696"/>
                </a:cubicBezTo>
                <a:cubicBezTo>
                  <a:pt x="5367" y="21267"/>
                  <a:pt x="5517" y="19572"/>
                  <a:pt x="6214" y="18127"/>
                </a:cubicBezTo>
                <a:cubicBezTo>
                  <a:pt x="7195" y="16083"/>
                  <a:pt x="9089" y="14654"/>
                  <a:pt x="10335" y="12777"/>
                </a:cubicBezTo>
                <a:cubicBezTo>
                  <a:pt x="11963" y="10318"/>
                  <a:pt x="12328" y="7029"/>
                  <a:pt x="11082" y="4354"/>
                </a:cubicBezTo>
                <a:cubicBezTo>
                  <a:pt x="10306" y="2691"/>
                  <a:pt x="7740" y="0"/>
                  <a:pt x="5521" y="0"/>
                </a:cubicBezTo>
                <a:close/>
              </a:path>
            </a:pathLst>
          </a:custGeom>
          <a:solidFill>
            <a:srgbClr val="F9AA9D">
              <a:alpha val="20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9" name="Google Shape;229;p7"/>
          <p:cNvSpPr/>
          <p:nvPr/>
        </p:nvSpPr>
        <p:spPr>
          <a:xfrm rot="1853546">
            <a:off x="-765311" y="-1704771"/>
            <a:ext cx="2267038" cy="4835149"/>
          </a:xfrm>
          <a:custGeom>
            <a:avLst/>
            <a:gdLst/>
            <a:ahLst/>
            <a:cxnLst/>
            <a:rect l="l" t="t" r="r" b="b"/>
            <a:pathLst>
              <a:path w="23593" h="45172" extrusionOk="0">
                <a:moveTo>
                  <a:pt x="14182" y="0"/>
                </a:moveTo>
                <a:cubicBezTo>
                  <a:pt x="13269" y="0"/>
                  <a:pt x="12360" y="159"/>
                  <a:pt x="11498" y="496"/>
                </a:cubicBezTo>
                <a:cubicBezTo>
                  <a:pt x="9055" y="1443"/>
                  <a:pt x="7294" y="3553"/>
                  <a:pt x="5749" y="5663"/>
                </a:cubicBezTo>
                <a:cubicBezTo>
                  <a:pt x="3972" y="8089"/>
                  <a:pt x="2327" y="10647"/>
                  <a:pt x="1363" y="13505"/>
                </a:cubicBezTo>
                <a:cubicBezTo>
                  <a:pt x="1" y="17476"/>
                  <a:pt x="51" y="21779"/>
                  <a:pt x="117" y="25982"/>
                </a:cubicBezTo>
                <a:cubicBezTo>
                  <a:pt x="167" y="30684"/>
                  <a:pt x="234" y="35418"/>
                  <a:pt x="948" y="40070"/>
                </a:cubicBezTo>
                <a:cubicBezTo>
                  <a:pt x="1164" y="41582"/>
                  <a:pt x="1513" y="43160"/>
                  <a:pt x="2559" y="44257"/>
                </a:cubicBezTo>
                <a:cubicBezTo>
                  <a:pt x="3186" y="44907"/>
                  <a:pt x="4093" y="45171"/>
                  <a:pt x="5143" y="45171"/>
                </a:cubicBezTo>
                <a:cubicBezTo>
                  <a:pt x="8549" y="45171"/>
                  <a:pt x="13463" y="42390"/>
                  <a:pt x="15203" y="40967"/>
                </a:cubicBezTo>
                <a:cubicBezTo>
                  <a:pt x="17695" y="38907"/>
                  <a:pt x="19439" y="35718"/>
                  <a:pt x="19140" y="32478"/>
                </a:cubicBezTo>
                <a:cubicBezTo>
                  <a:pt x="18791" y="28706"/>
                  <a:pt x="15801" y="25234"/>
                  <a:pt x="16665" y="21546"/>
                </a:cubicBezTo>
                <a:cubicBezTo>
                  <a:pt x="17279" y="19004"/>
                  <a:pt x="19555" y="17260"/>
                  <a:pt x="21051" y="15083"/>
                </a:cubicBezTo>
                <a:cubicBezTo>
                  <a:pt x="23227" y="11893"/>
                  <a:pt x="23593" y="7424"/>
                  <a:pt x="21566" y="4118"/>
                </a:cubicBezTo>
                <a:cubicBezTo>
                  <a:pt x="20023" y="1602"/>
                  <a:pt x="17086" y="0"/>
                  <a:pt x="1418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0" name="Google Shape;230;p7"/>
          <p:cNvSpPr/>
          <p:nvPr/>
        </p:nvSpPr>
        <p:spPr>
          <a:xfrm rot="-10799937">
            <a:off x="4865282" y="5932902"/>
            <a:ext cx="5292380" cy="2954633"/>
          </a:xfrm>
          <a:custGeom>
            <a:avLst/>
            <a:gdLst/>
            <a:ahLst/>
            <a:cxnLst/>
            <a:rect l="l" t="t" r="r" b="b"/>
            <a:pathLst>
              <a:path w="38969" h="13209" extrusionOk="0">
                <a:moveTo>
                  <a:pt x="33990" y="1"/>
                </a:moveTo>
                <a:cubicBezTo>
                  <a:pt x="33188" y="1"/>
                  <a:pt x="32144" y="220"/>
                  <a:pt x="30819" y="718"/>
                </a:cubicBezTo>
                <a:cubicBezTo>
                  <a:pt x="26167" y="2462"/>
                  <a:pt x="21100" y="2595"/>
                  <a:pt x="16149" y="3094"/>
                </a:cubicBezTo>
                <a:cubicBezTo>
                  <a:pt x="11214" y="3592"/>
                  <a:pt x="6081" y="4589"/>
                  <a:pt x="2210" y="7696"/>
                </a:cubicBezTo>
                <a:cubicBezTo>
                  <a:pt x="1063" y="8626"/>
                  <a:pt x="0" y="10238"/>
                  <a:pt x="864" y="11434"/>
                </a:cubicBezTo>
                <a:cubicBezTo>
                  <a:pt x="3110" y="10393"/>
                  <a:pt x="5503" y="9311"/>
                  <a:pt x="7959" y="9311"/>
                </a:cubicBezTo>
                <a:cubicBezTo>
                  <a:pt x="8246" y="9311"/>
                  <a:pt x="8534" y="9326"/>
                  <a:pt x="8822" y="9357"/>
                </a:cubicBezTo>
                <a:cubicBezTo>
                  <a:pt x="10218" y="9507"/>
                  <a:pt x="11547" y="10038"/>
                  <a:pt x="12842" y="10537"/>
                </a:cubicBezTo>
                <a:cubicBezTo>
                  <a:pt x="15767" y="11683"/>
                  <a:pt x="18757" y="12780"/>
                  <a:pt x="21864" y="13112"/>
                </a:cubicBezTo>
                <a:cubicBezTo>
                  <a:pt x="22456" y="13175"/>
                  <a:pt x="23055" y="13208"/>
                  <a:pt x="23654" y="13208"/>
                </a:cubicBezTo>
                <a:cubicBezTo>
                  <a:pt x="26214" y="13208"/>
                  <a:pt x="28778" y="12602"/>
                  <a:pt x="30852" y="11135"/>
                </a:cubicBezTo>
                <a:cubicBezTo>
                  <a:pt x="34658" y="8445"/>
                  <a:pt x="38969" y="1"/>
                  <a:pt x="33990" y="1"/>
                </a:cubicBezTo>
                <a:close/>
              </a:path>
            </a:pathLst>
          </a:custGeom>
          <a:solidFill>
            <a:srgbClr val="F9AA9D">
              <a:alpha val="4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1" name="Google Shape;231;p7"/>
          <p:cNvSpPr txBox="1">
            <a:spLocks noGrp="1"/>
          </p:cNvSpPr>
          <p:nvPr>
            <p:ph type="title"/>
          </p:nvPr>
        </p:nvSpPr>
        <p:spPr>
          <a:xfrm>
            <a:off x="4512600" y="1177000"/>
            <a:ext cx="3845700" cy="345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4200"/>
              <a:buNone/>
              <a:defRPr sz="4000" b="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232" name="Google Shape;232;p7"/>
          <p:cNvSpPr txBox="1">
            <a:spLocks noGrp="1"/>
          </p:cNvSpPr>
          <p:nvPr>
            <p:ph type="subTitle" idx="1"/>
          </p:nvPr>
        </p:nvSpPr>
        <p:spPr>
          <a:xfrm>
            <a:off x="4512600" y="4630600"/>
            <a:ext cx="3845700" cy="105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grpSp>
        <p:nvGrpSpPr>
          <p:cNvPr id="2" name="Google Shape;233;p7"/>
          <p:cNvGrpSpPr/>
          <p:nvPr/>
        </p:nvGrpSpPr>
        <p:grpSpPr>
          <a:xfrm rot="-8655754" flipH="1">
            <a:off x="8326853" y="-206214"/>
            <a:ext cx="970558" cy="1376956"/>
            <a:chOff x="5075750" y="3766475"/>
            <a:chExt cx="294925" cy="313800"/>
          </a:xfrm>
        </p:grpSpPr>
        <p:sp>
          <p:nvSpPr>
            <p:cNvPr id="234" name="Google Shape;234;p7"/>
            <p:cNvSpPr/>
            <p:nvPr/>
          </p:nvSpPr>
          <p:spPr>
            <a:xfrm>
              <a:off x="5080325" y="3766475"/>
              <a:ext cx="232325" cy="313800"/>
            </a:xfrm>
            <a:custGeom>
              <a:avLst/>
              <a:gdLst/>
              <a:ahLst/>
              <a:cxnLst/>
              <a:rect l="l" t="t" r="r" b="b"/>
              <a:pathLst>
                <a:path w="9293" h="12552" extrusionOk="0">
                  <a:moveTo>
                    <a:pt x="17" y="0"/>
                  </a:moveTo>
                  <a:lnTo>
                    <a:pt x="0" y="17"/>
                  </a:lnTo>
                  <a:cubicBezTo>
                    <a:pt x="931" y="2260"/>
                    <a:pt x="3539" y="3306"/>
                    <a:pt x="5068" y="5084"/>
                  </a:cubicBezTo>
                  <a:cubicBezTo>
                    <a:pt x="5832" y="5998"/>
                    <a:pt x="6496" y="6978"/>
                    <a:pt x="7078" y="8025"/>
                  </a:cubicBezTo>
                  <a:cubicBezTo>
                    <a:pt x="7908" y="9487"/>
                    <a:pt x="8457" y="11015"/>
                    <a:pt x="9188" y="12527"/>
                  </a:cubicBezTo>
                  <a:cubicBezTo>
                    <a:pt x="9193" y="12544"/>
                    <a:pt x="9208" y="12551"/>
                    <a:pt x="9224" y="12551"/>
                  </a:cubicBezTo>
                  <a:cubicBezTo>
                    <a:pt x="9256" y="12551"/>
                    <a:pt x="9293" y="12522"/>
                    <a:pt x="9271" y="12477"/>
                  </a:cubicBezTo>
                  <a:cubicBezTo>
                    <a:pt x="8473" y="9952"/>
                    <a:pt x="7244" y="7576"/>
                    <a:pt x="5649" y="5450"/>
                  </a:cubicBezTo>
                  <a:cubicBezTo>
                    <a:pt x="4901" y="4486"/>
                    <a:pt x="4021" y="3639"/>
                    <a:pt x="3041" y="2924"/>
                  </a:cubicBezTo>
                  <a:cubicBezTo>
                    <a:pt x="1894" y="2127"/>
                    <a:pt x="632" y="1329"/>
                    <a:pt x="1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Google Shape;235;p7"/>
            <p:cNvSpPr/>
            <p:nvPr/>
          </p:nvSpPr>
          <p:spPr>
            <a:xfrm>
              <a:off x="5287150" y="3914750"/>
              <a:ext cx="83525" cy="122450"/>
            </a:xfrm>
            <a:custGeom>
              <a:avLst/>
              <a:gdLst/>
              <a:ahLst/>
              <a:cxnLst/>
              <a:rect l="l" t="t" r="r" b="b"/>
              <a:pathLst>
                <a:path w="3341" h="4898" extrusionOk="0">
                  <a:moveTo>
                    <a:pt x="3340" y="0"/>
                  </a:moveTo>
                  <a:cubicBezTo>
                    <a:pt x="2709" y="898"/>
                    <a:pt x="1895" y="1662"/>
                    <a:pt x="1297" y="2576"/>
                  </a:cubicBezTo>
                  <a:cubicBezTo>
                    <a:pt x="965" y="3074"/>
                    <a:pt x="1" y="4237"/>
                    <a:pt x="167" y="4818"/>
                  </a:cubicBezTo>
                  <a:cubicBezTo>
                    <a:pt x="179" y="4867"/>
                    <a:pt x="227" y="4898"/>
                    <a:pt x="278" y="4898"/>
                  </a:cubicBezTo>
                  <a:cubicBezTo>
                    <a:pt x="296" y="4898"/>
                    <a:pt x="315" y="4894"/>
                    <a:pt x="333" y="4885"/>
                  </a:cubicBezTo>
                  <a:cubicBezTo>
                    <a:pt x="649" y="4702"/>
                    <a:pt x="848" y="3871"/>
                    <a:pt x="1031" y="3556"/>
                  </a:cubicBezTo>
                  <a:cubicBezTo>
                    <a:pt x="1247" y="3157"/>
                    <a:pt x="1513" y="2775"/>
                    <a:pt x="1779" y="2393"/>
                  </a:cubicBezTo>
                  <a:cubicBezTo>
                    <a:pt x="2377" y="1662"/>
                    <a:pt x="2908" y="864"/>
                    <a:pt x="3340" y="17"/>
                  </a:cubicBezTo>
                  <a:lnTo>
                    <a:pt x="334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236;p7"/>
            <p:cNvSpPr/>
            <p:nvPr/>
          </p:nvSpPr>
          <p:spPr>
            <a:xfrm>
              <a:off x="5116875" y="4030300"/>
              <a:ext cx="179025" cy="16550"/>
            </a:xfrm>
            <a:custGeom>
              <a:avLst/>
              <a:gdLst/>
              <a:ahLst/>
              <a:cxnLst/>
              <a:rect l="l" t="t" r="r" b="b"/>
              <a:pathLst>
                <a:path w="7161" h="662" extrusionOk="0">
                  <a:moveTo>
                    <a:pt x="6668" y="0"/>
                  </a:moveTo>
                  <a:cubicBezTo>
                    <a:pt x="6184" y="0"/>
                    <a:pt x="5630" y="165"/>
                    <a:pt x="5217" y="230"/>
                  </a:cubicBezTo>
                  <a:cubicBezTo>
                    <a:pt x="4685" y="296"/>
                    <a:pt x="4087" y="263"/>
                    <a:pt x="3522" y="313"/>
                  </a:cubicBezTo>
                  <a:cubicBezTo>
                    <a:pt x="2409" y="446"/>
                    <a:pt x="1080" y="346"/>
                    <a:pt x="0" y="662"/>
                  </a:cubicBezTo>
                  <a:cubicBezTo>
                    <a:pt x="297" y="622"/>
                    <a:pt x="597" y="609"/>
                    <a:pt x="897" y="609"/>
                  </a:cubicBezTo>
                  <a:cubicBezTo>
                    <a:pt x="1422" y="609"/>
                    <a:pt x="1951" y="648"/>
                    <a:pt x="2476" y="648"/>
                  </a:cubicBezTo>
                  <a:cubicBezTo>
                    <a:pt x="2776" y="648"/>
                    <a:pt x="3076" y="635"/>
                    <a:pt x="3373" y="595"/>
                  </a:cubicBezTo>
                  <a:cubicBezTo>
                    <a:pt x="4509" y="451"/>
                    <a:pt x="5738" y="245"/>
                    <a:pt x="6896" y="245"/>
                  </a:cubicBezTo>
                  <a:cubicBezTo>
                    <a:pt x="6940" y="245"/>
                    <a:pt x="6984" y="246"/>
                    <a:pt x="7028" y="246"/>
                  </a:cubicBezTo>
                  <a:cubicBezTo>
                    <a:pt x="7144" y="246"/>
                    <a:pt x="7161" y="80"/>
                    <a:pt x="7061" y="47"/>
                  </a:cubicBezTo>
                  <a:cubicBezTo>
                    <a:pt x="6939" y="14"/>
                    <a:pt x="6806" y="0"/>
                    <a:pt x="666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237;p7"/>
            <p:cNvSpPr/>
            <p:nvPr/>
          </p:nvSpPr>
          <p:spPr>
            <a:xfrm>
              <a:off x="5277300" y="3880275"/>
              <a:ext cx="55150" cy="116825"/>
            </a:xfrm>
            <a:custGeom>
              <a:avLst/>
              <a:gdLst/>
              <a:ahLst/>
              <a:cxnLst/>
              <a:rect l="l" t="t" r="r" b="b"/>
              <a:pathLst>
                <a:path w="2206" h="4673" extrusionOk="0">
                  <a:moveTo>
                    <a:pt x="2206" y="1"/>
                  </a:moveTo>
                  <a:cubicBezTo>
                    <a:pt x="1940" y="466"/>
                    <a:pt x="1575" y="831"/>
                    <a:pt x="1325" y="1313"/>
                  </a:cubicBezTo>
                  <a:cubicBezTo>
                    <a:pt x="1093" y="1728"/>
                    <a:pt x="893" y="2144"/>
                    <a:pt x="711" y="2576"/>
                  </a:cubicBezTo>
                  <a:cubicBezTo>
                    <a:pt x="578" y="2925"/>
                    <a:pt x="295" y="3190"/>
                    <a:pt x="196" y="3556"/>
                  </a:cubicBezTo>
                  <a:cubicBezTo>
                    <a:pt x="113" y="3905"/>
                    <a:pt x="96" y="4254"/>
                    <a:pt x="13" y="4586"/>
                  </a:cubicBezTo>
                  <a:cubicBezTo>
                    <a:pt x="1" y="4634"/>
                    <a:pt x="40" y="4673"/>
                    <a:pt x="82" y="4673"/>
                  </a:cubicBezTo>
                  <a:cubicBezTo>
                    <a:pt x="98" y="4673"/>
                    <a:pt x="115" y="4667"/>
                    <a:pt x="129" y="4652"/>
                  </a:cubicBezTo>
                  <a:cubicBezTo>
                    <a:pt x="329" y="4403"/>
                    <a:pt x="329" y="4071"/>
                    <a:pt x="395" y="3772"/>
                  </a:cubicBezTo>
                  <a:cubicBezTo>
                    <a:pt x="478" y="3406"/>
                    <a:pt x="711" y="3157"/>
                    <a:pt x="860" y="2825"/>
                  </a:cubicBezTo>
                  <a:cubicBezTo>
                    <a:pt x="1060" y="2376"/>
                    <a:pt x="1276" y="1944"/>
                    <a:pt x="1458" y="1512"/>
                  </a:cubicBezTo>
                  <a:cubicBezTo>
                    <a:pt x="1691" y="997"/>
                    <a:pt x="2040" y="516"/>
                    <a:pt x="220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238;p7"/>
            <p:cNvSpPr/>
            <p:nvPr/>
          </p:nvSpPr>
          <p:spPr>
            <a:xfrm>
              <a:off x="5126425" y="3991400"/>
              <a:ext cx="153700" cy="10625"/>
            </a:xfrm>
            <a:custGeom>
              <a:avLst/>
              <a:gdLst/>
              <a:ahLst/>
              <a:cxnLst/>
              <a:rect l="l" t="t" r="r" b="b"/>
              <a:pathLst>
                <a:path w="6148" h="425" extrusionOk="0">
                  <a:moveTo>
                    <a:pt x="2085" y="0"/>
                  </a:moveTo>
                  <a:cubicBezTo>
                    <a:pt x="1989" y="0"/>
                    <a:pt x="1892" y="2"/>
                    <a:pt x="1795" y="8"/>
                  </a:cubicBezTo>
                  <a:cubicBezTo>
                    <a:pt x="1512" y="41"/>
                    <a:pt x="1230" y="108"/>
                    <a:pt x="947" y="191"/>
                  </a:cubicBezTo>
                  <a:cubicBezTo>
                    <a:pt x="632" y="241"/>
                    <a:pt x="299" y="191"/>
                    <a:pt x="17" y="274"/>
                  </a:cubicBezTo>
                  <a:cubicBezTo>
                    <a:pt x="0" y="274"/>
                    <a:pt x="0" y="307"/>
                    <a:pt x="17" y="307"/>
                  </a:cubicBezTo>
                  <a:cubicBezTo>
                    <a:pt x="30" y="306"/>
                    <a:pt x="43" y="305"/>
                    <a:pt x="56" y="305"/>
                  </a:cubicBezTo>
                  <a:cubicBezTo>
                    <a:pt x="211" y="305"/>
                    <a:pt x="379" y="390"/>
                    <a:pt x="532" y="390"/>
                  </a:cubicBezTo>
                  <a:cubicBezTo>
                    <a:pt x="947" y="390"/>
                    <a:pt x="1379" y="224"/>
                    <a:pt x="1811" y="207"/>
                  </a:cubicBezTo>
                  <a:cubicBezTo>
                    <a:pt x="2393" y="207"/>
                    <a:pt x="2991" y="324"/>
                    <a:pt x="3589" y="340"/>
                  </a:cubicBezTo>
                  <a:cubicBezTo>
                    <a:pt x="3992" y="350"/>
                    <a:pt x="4559" y="424"/>
                    <a:pt x="5092" y="424"/>
                  </a:cubicBezTo>
                  <a:cubicBezTo>
                    <a:pt x="5459" y="424"/>
                    <a:pt x="5810" y="389"/>
                    <a:pt x="6081" y="274"/>
                  </a:cubicBezTo>
                  <a:cubicBezTo>
                    <a:pt x="6148" y="224"/>
                    <a:pt x="6114" y="124"/>
                    <a:pt x="6048" y="108"/>
                  </a:cubicBezTo>
                  <a:cubicBezTo>
                    <a:pt x="5965" y="74"/>
                    <a:pt x="5861" y="63"/>
                    <a:pt x="5751" y="63"/>
                  </a:cubicBezTo>
                  <a:cubicBezTo>
                    <a:pt x="5529" y="63"/>
                    <a:pt x="5278" y="108"/>
                    <a:pt x="5101" y="108"/>
                  </a:cubicBezTo>
                  <a:cubicBezTo>
                    <a:pt x="4569" y="108"/>
                    <a:pt x="4054" y="58"/>
                    <a:pt x="3539" y="58"/>
                  </a:cubicBezTo>
                  <a:cubicBezTo>
                    <a:pt x="3055" y="58"/>
                    <a:pt x="2570" y="0"/>
                    <a:pt x="208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" name="Google Shape;239;p7"/>
            <p:cNvSpPr/>
            <p:nvPr/>
          </p:nvSpPr>
          <p:spPr>
            <a:xfrm>
              <a:off x="5244150" y="3854100"/>
              <a:ext cx="57575" cy="95125"/>
            </a:xfrm>
            <a:custGeom>
              <a:avLst/>
              <a:gdLst/>
              <a:ahLst/>
              <a:cxnLst/>
              <a:rect l="l" t="t" r="r" b="b"/>
              <a:pathLst>
                <a:path w="2303" h="3805" extrusionOk="0">
                  <a:moveTo>
                    <a:pt x="2286" y="1"/>
                  </a:moveTo>
                  <a:cubicBezTo>
                    <a:pt x="2120" y="233"/>
                    <a:pt x="1920" y="400"/>
                    <a:pt x="1771" y="649"/>
                  </a:cubicBezTo>
                  <a:cubicBezTo>
                    <a:pt x="1555" y="981"/>
                    <a:pt x="1422" y="1380"/>
                    <a:pt x="1206" y="1729"/>
                  </a:cubicBezTo>
                  <a:cubicBezTo>
                    <a:pt x="1023" y="2028"/>
                    <a:pt x="791" y="2310"/>
                    <a:pt x="608" y="2626"/>
                  </a:cubicBezTo>
                  <a:cubicBezTo>
                    <a:pt x="492" y="2809"/>
                    <a:pt x="259" y="3523"/>
                    <a:pt x="159" y="3556"/>
                  </a:cubicBezTo>
                  <a:cubicBezTo>
                    <a:pt x="1" y="3599"/>
                    <a:pt x="67" y="3805"/>
                    <a:pt x="196" y="3805"/>
                  </a:cubicBezTo>
                  <a:cubicBezTo>
                    <a:pt x="216" y="3805"/>
                    <a:pt x="237" y="3800"/>
                    <a:pt x="259" y="3789"/>
                  </a:cubicBezTo>
                  <a:cubicBezTo>
                    <a:pt x="458" y="3672"/>
                    <a:pt x="575" y="3157"/>
                    <a:pt x="674" y="2958"/>
                  </a:cubicBezTo>
                  <a:cubicBezTo>
                    <a:pt x="840" y="2609"/>
                    <a:pt x="1106" y="2294"/>
                    <a:pt x="1322" y="1945"/>
                  </a:cubicBezTo>
                  <a:cubicBezTo>
                    <a:pt x="1488" y="1662"/>
                    <a:pt x="1621" y="1363"/>
                    <a:pt x="1738" y="1048"/>
                  </a:cubicBezTo>
                  <a:cubicBezTo>
                    <a:pt x="1887" y="699"/>
                    <a:pt x="2086" y="350"/>
                    <a:pt x="2302" y="17"/>
                  </a:cubicBezTo>
                  <a:lnTo>
                    <a:pt x="2286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240;p7"/>
            <p:cNvSpPr/>
            <p:nvPr/>
          </p:nvSpPr>
          <p:spPr>
            <a:xfrm>
              <a:off x="5128500" y="3947050"/>
              <a:ext cx="123375" cy="10275"/>
            </a:xfrm>
            <a:custGeom>
              <a:avLst/>
              <a:gdLst/>
              <a:ahLst/>
              <a:cxnLst/>
              <a:rect l="l" t="t" r="r" b="b"/>
              <a:pathLst>
                <a:path w="4935" h="411" extrusionOk="0">
                  <a:moveTo>
                    <a:pt x="4658" y="0"/>
                  </a:moveTo>
                  <a:cubicBezTo>
                    <a:pt x="3996" y="0"/>
                    <a:pt x="3298" y="159"/>
                    <a:pt x="2642" y="220"/>
                  </a:cubicBezTo>
                  <a:cubicBezTo>
                    <a:pt x="2533" y="227"/>
                    <a:pt x="2425" y="230"/>
                    <a:pt x="2317" y="230"/>
                  </a:cubicBezTo>
                  <a:cubicBezTo>
                    <a:pt x="2023" y="230"/>
                    <a:pt x="1732" y="211"/>
                    <a:pt x="1438" y="211"/>
                  </a:cubicBezTo>
                  <a:cubicBezTo>
                    <a:pt x="1331" y="211"/>
                    <a:pt x="1222" y="213"/>
                    <a:pt x="1114" y="220"/>
                  </a:cubicBezTo>
                  <a:cubicBezTo>
                    <a:pt x="732" y="220"/>
                    <a:pt x="383" y="353"/>
                    <a:pt x="1" y="370"/>
                  </a:cubicBezTo>
                  <a:cubicBezTo>
                    <a:pt x="1" y="370"/>
                    <a:pt x="1" y="386"/>
                    <a:pt x="1" y="386"/>
                  </a:cubicBezTo>
                  <a:lnTo>
                    <a:pt x="1" y="403"/>
                  </a:lnTo>
                  <a:cubicBezTo>
                    <a:pt x="65" y="409"/>
                    <a:pt x="130" y="411"/>
                    <a:pt x="195" y="411"/>
                  </a:cubicBezTo>
                  <a:cubicBezTo>
                    <a:pt x="477" y="411"/>
                    <a:pt x="761" y="368"/>
                    <a:pt x="1053" y="368"/>
                  </a:cubicBezTo>
                  <a:cubicBezTo>
                    <a:pt x="1090" y="368"/>
                    <a:pt x="1127" y="368"/>
                    <a:pt x="1163" y="370"/>
                  </a:cubicBezTo>
                  <a:cubicBezTo>
                    <a:pt x="1471" y="395"/>
                    <a:pt x="1782" y="407"/>
                    <a:pt x="2096" y="407"/>
                  </a:cubicBezTo>
                  <a:cubicBezTo>
                    <a:pt x="2410" y="407"/>
                    <a:pt x="2725" y="395"/>
                    <a:pt x="3041" y="370"/>
                  </a:cubicBezTo>
                  <a:cubicBezTo>
                    <a:pt x="3094" y="363"/>
                    <a:pt x="3165" y="360"/>
                    <a:pt x="3247" y="360"/>
                  </a:cubicBezTo>
                  <a:cubicBezTo>
                    <a:pt x="3433" y="360"/>
                    <a:pt x="3678" y="373"/>
                    <a:pt x="3925" y="373"/>
                  </a:cubicBezTo>
                  <a:cubicBezTo>
                    <a:pt x="4352" y="373"/>
                    <a:pt x="4783" y="336"/>
                    <a:pt x="4918" y="137"/>
                  </a:cubicBezTo>
                  <a:cubicBezTo>
                    <a:pt x="4935" y="71"/>
                    <a:pt x="4902" y="4"/>
                    <a:pt x="4835" y="4"/>
                  </a:cubicBezTo>
                  <a:cubicBezTo>
                    <a:pt x="4776" y="2"/>
                    <a:pt x="4717" y="0"/>
                    <a:pt x="465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241;p7"/>
            <p:cNvSpPr/>
            <p:nvPr/>
          </p:nvSpPr>
          <p:spPr>
            <a:xfrm>
              <a:off x="5223275" y="3840825"/>
              <a:ext cx="41475" cy="77200"/>
            </a:xfrm>
            <a:custGeom>
              <a:avLst/>
              <a:gdLst/>
              <a:ahLst/>
              <a:cxnLst/>
              <a:rect l="l" t="t" r="r" b="b"/>
              <a:pathLst>
                <a:path w="1659" h="3088" extrusionOk="0">
                  <a:moveTo>
                    <a:pt x="1642" y="0"/>
                  </a:moveTo>
                  <a:cubicBezTo>
                    <a:pt x="1559" y="133"/>
                    <a:pt x="1476" y="283"/>
                    <a:pt x="1426" y="432"/>
                  </a:cubicBezTo>
                  <a:cubicBezTo>
                    <a:pt x="1243" y="681"/>
                    <a:pt x="1061" y="914"/>
                    <a:pt x="878" y="1147"/>
                  </a:cubicBezTo>
                  <a:cubicBezTo>
                    <a:pt x="496" y="1695"/>
                    <a:pt x="213" y="2293"/>
                    <a:pt x="14" y="2941"/>
                  </a:cubicBezTo>
                  <a:cubicBezTo>
                    <a:pt x="1" y="3008"/>
                    <a:pt x="64" y="3087"/>
                    <a:pt x="133" y="3087"/>
                  </a:cubicBezTo>
                  <a:cubicBezTo>
                    <a:pt x="149" y="3087"/>
                    <a:pt x="165" y="3083"/>
                    <a:pt x="180" y="3074"/>
                  </a:cubicBezTo>
                  <a:cubicBezTo>
                    <a:pt x="396" y="2891"/>
                    <a:pt x="529" y="2642"/>
                    <a:pt x="562" y="2376"/>
                  </a:cubicBezTo>
                  <a:cubicBezTo>
                    <a:pt x="662" y="1977"/>
                    <a:pt x="812" y="1595"/>
                    <a:pt x="1011" y="1230"/>
                  </a:cubicBezTo>
                  <a:cubicBezTo>
                    <a:pt x="1160" y="980"/>
                    <a:pt x="1393" y="764"/>
                    <a:pt x="1509" y="482"/>
                  </a:cubicBezTo>
                  <a:cubicBezTo>
                    <a:pt x="1576" y="332"/>
                    <a:pt x="1576" y="150"/>
                    <a:pt x="165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242;p7"/>
            <p:cNvSpPr/>
            <p:nvPr/>
          </p:nvSpPr>
          <p:spPr>
            <a:xfrm>
              <a:off x="5125600" y="3913600"/>
              <a:ext cx="106350" cy="16550"/>
            </a:xfrm>
            <a:custGeom>
              <a:avLst/>
              <a:gdLst/>
              <a:ahLst/>
              <a:cxnLst/>
              <a:rect l="l" t="t" r="r" b="b"/>
              <a:pathLst>
                <a:path w="4254" h="662" extrusionOk="0">
                  <a:moveTo>
                    <a:pt x="3545" y="1"/>
                  </a:moveTo>
                  <a:cubicBezTo>
                    <a:pt x="2338" y="1"/>
                    <a:pt x="1182" y="385"/>
                    <a:pt x="0" y="645"/>
                  </a:cubicBezTo>
                  <a:lnTo>
                    <a:pt x="17" y="661"/>
                  </a:lnTo>
                  <a:cubicBezTo>
                    <a:pt x="1237" y="557"/>
                    <a:pt x="2430" y="266"/>
                    <a:pt x="3668" y="266"/>
                  </a:cubicBezTo>
                  <a:cubicBezTo>
                    <a:pt x="3813" y="266"/>
                    <a:pt x="3958" y="270"/>
                    <a:pt x="4104" y="279"/>
                  </a:cubicBezTo>
                  <a:cubicBezTo>
                    <a:pt x="4253" y="279"/>
                    <a:pt x="4237" y="63"/>
                    <a:pt x="4104" y="30"/>
                  </a:cubicBezTo>
                  <a:cubicBezTo>
                    <a:pt x="3916" y="10"/>
                    <a:pt x="3730" y="1"/>
                    <a:pt x="354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243;p7"/>
            <p:cNvSpPr/>
            <p:nvPr/>
          </p:nvSpPr>
          <p:spPr>
            <a:xfrm>
              <a:off x="5206575" y="3817650"/>
              <a:ext cx="21225" cy="72550"/>
            </a:xfrm>
            <a:custGeom>
              <a:avLst/>
              <a:gdLst/>
              <a:ahLst/>
              <a:cxnLst/>
              <a:rect l="l" t="t" r="r" b="b"/>
              <a:pathLst>
                <a:path w="849" h="2902" extrusionOk="0">
                  <a:moveTo>
                    <a:pt x="840" y="1"/>
                  </a:moveTo>
                  <a:cubicBezTo>
                    <a:pt x="836" y="1"/>
                    <a:pt x="832" y="5"/>
                    <a:pt x="832" y="13"/>
                  </a:cubicBezTo>
                  <a:cubicBezTo>
                    <a:pt x="715" y="528"/>
                    <a:pt x="549" y="1027"/>
                    <a:pt x="366" y="1525"/>
                  </a:cubicBezTo>
                  <a:cubicBezTo>
                    <a:pt x="217" y="1874"/>
                    <a:pt x="1" y="2406"/>
                    <a:pt x="1" y="2805"/>
                  </a:cubicBezTo>
                  <a:cubicBezTo>
                    <a:pt x="1" y="2865"/>
                    <a:pt x="50" y="2901"/>
                    <a:pt x="100" y="2901"/>
                  </a:cubicBezTo>
                  <a:cubicBezTo>
                    <a:pt x="132" y="2901"/>
                    <a:pt x="164" y="2887"/>
                    <a:pt x="184" y="2854"/>
                  </a:cubicBezTo>
                  <a:cubicBezTo>
                    <a:pt x="416" y="2522"/>
                    <a:pt x="516" y="1941"/>
                    <a:pt x="616" y="1559"/>
                  </a:cubicBezTo>
                  <a:cubicBezTo>
                    <a:pt x="665" y="1326"/>
                    <a:pt x="682" y="1077"/>
                    <a:pt x="699" y="844"/>
                  </a:cubicBezTo>
                  <a:cubicBezTo>
                    <a:pt x="732" y="562"/>
                    <a:pt x="815" y="296"/>
                    <a:pt x="848" y="13"/>
                  </a:cubicBezTo>
                  <a:cubicBezTo>
                    <a:pt x="848" y="5"/>
                    <a:pt x="844" y="1"/>
                    <a:pt x="84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244;p7"/>
            <p:cNvSpPr/>
            <p:nvPr/>
          </p:nvSpPr>
          <p:spPr>
            <a:xfrm>
              <a:off x="5125275" y="3884575"/>
              <a:ext cx="90050" cy="12025"/>
            </a:xfrm>
            <a:custGeom>
              <a:avLst/>
              <a:gdLst/>
              <a:ahLst/>
              <a:cxnLst/>
              <a:rect l="l" t="t" r="r" b="b"/>
              <a:pathLst>
                <a:path w="3602" h="481" extrusionOk="0">
                  <a:moveTo>
                    <a:pt x="36" y="425"/>
                  </a:moveTo>
                  <a:lnTo>
                    <a:pt x="36" y="425"/>
                  </a:lnTo>
                  <a:cubicBezTo>
                    <a:pt x="34" y="426"/>
                    <a:pt x="32" y="426"/>
                    <a:pt x="30" y="427"/>
                  </a:cubicBezTo>
                  <a:lnTo>
                    <a:pt x="46" y="427"/>
                  </a:lnTo>
                  <a:cubicBezTo>
                    <a:pt x="43" y="427"/>
                    <a:pt x="39" y="426"/>
                    <a:pt x="36" y="425"/>
                  </a:cubicBezTo>
                  <a:close/>
                  <a:moveTo>
                    <a:pt x="3209" y="1"/>
                  </a:moveTo>
                  <a:cubicBezTo>
                    <a:pt x="2683" y="1"/>
                    <a:pt x="2127" y="216"/>
                    <a:pt x="1625" y="260"/>
                  </a:cubicBezTo>
                  <a:cubicBezTo>
                    <a:pt x="1485" y="274"/>
                    <a:pt x="1344" y="276"/>
                    <a:pt x="1202" y="276"/>
                  </a:cubicBezTo>
                  <a:cubicBezTo>
                    <a:pt x="1096" y="276"/>
                    <a:pt x="989" y="275"/>
                    <a:pt x="883" y="275"/>
                  </a:cubicBezTo>
                  <a:cubicBezTo>
                    <a:pt x="590" y="275"/>
                    <a:pt x="300" y="287"/>
                    <a:pt x="30" y="377"/>
                  </a:cubicBezTo>
                  <a:cubicBezTo>
                    <a:pt x="0" y="392"/>
                    <a:pt x="10" y="419"/>
                    <a:pt x="36" y="425"/>
                  </a:cubicBezTo>
                  <a:lnTo>
                    <a:pt x="36" y="425"/>
                  </a:lnTo>
                  <a:cubicBezTo>
                    <a:pt x="172" y="400"/>
                    <a:pt x="307" y="390"/>
                    <a:pt x="443" y="390"/>
                  </a:cubicBezTo>
                  <a:cubicBezTo>
                    <a:pt x="855" y="390"/>
                    <a:pt x="1266" y="480"/>
                    <a:pt x="1670" y="480"/>
                  </a:cubicBezTo>
                  <a:cubicBezTo>
                    <a:pt x="1716" y="480"/>
                    <a:pt x="1762" y="479"/>
                    <a:pt x="1807" y="476"/>
                  </a:cubicBezTo>
                  <a:cubicBezTo>
                    <a:pt x="2090" y="476"/>
                    <a:pt x="2356" y="393"/>
                    <a:pt x="2638" y="377"/>
                  </a:cubicBezTo>
                  <a:cubicBezTo>
                    <a:pt x="2904" y="377"/>
                    <a:pt x="3186" y="360"/>
                    <a:pt x="3436" y="294"/>
                  </a:cubicBezTo>
                  <a:cubicBezTo>
                    <a:pt x="3602" y="244"/>
                    <a:pt x="3569" y="11"/>
                    <a:pt x="3402" y="11"/>
                  </a:cubicBezTo>
                  <a:cubicBezTo>
                    <a:pt x="3338" y="4"/>
                    <a:pt x="3274" y="1"/>
                    <a:pt x="320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" name="Google Shape;245;p7"/>
            <p:cNvSpPr/>
            <p:nvPr/>
          </p:nvSpPr>
          <p:spPr>
            <a:xfrm>
              <a:off x="5181250" y="3799000"/>
              <a:ext cx="9150" cy="65525"/>
            </a:xfrm>
            <a:custGeom>
              <a:avLst/>
              <a:gdLst/>
              <a:ahLst/>
              <a:cxnLst/>
              <a:rect l="l" t="t" r="r" b="b"/>
              <a:pathLst>
                <a:path w="366" h="2621" extrusionOk="0">
                  <a:moveTo>
                    <a:pt x="186" y="1"/>
                  </a:moveTo>
                  <a:cubicBezTo>
                    <a:pt x="180" y="1"/>
                    <a:pt x="173" y="5"/>
                    <a:pt x="167" y="12"/>
                  </a:cubicBezTo>
                  <a:cubicBezTo>
                    <a:pt x="50" y="294"/>
                    <a:pt x="84" y="693"/>
                    <a:pt x="67" y="1009"/>
                  </a:cubicBezTo>
                  <a:cubicBezTo>
                    <a:pt x="17" y="1507"/>
                    <a:pt x="0" y="2022"/>
                    <a:pt x="17" y="2537"/>
                  </a:cubicBezTo>
                  <a:cubicBezTo>
                    <a:pt x="17" y="2591"/>
                    <a:pt x="61" y="2621"/>
                    <a:pt x="106" y="2621"/>
                  </a:cubicBezTo>
                  <a:cubicBezTo>
                    <a:pt x="145" y="2621"/>
                    <a:pt x="185" y="2599"/>
                    <a:pt x="200" y="2554"/>
                  </a:cubicBezTo>
                  <a:cubicBezTo>
                    <a:pt x="366" y="2138"/>
                    <a:pt x="133" y="1574"/>
                    <a:pt x="150" y="1125"/>
                  </a:cubicBezTo>
                  <a:cubicBezTo>
                    <a:pt x="167" y="793"/>
                    <a:pt x="117" y="344"/>
                    <a:pt x="200" y="28"/>
                  </a:cubicBezTo>
                  <a:cubicBezTo>
                    <a:pt x="200" y="9"/>
                    <a:pt x="194" y="1"/>
                    <a:pt x="18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246;p7"/>
            <p:cNvSpPr/>
            <p:nvPr/>
          </p:nvSpPr>
          <p:spPr>
            <a:xfrm>
              <a:off x="5115625" y="3859850"/>
              <a:ext cx="71050" cy="8250"/>
            </a:xfrm>
            <a:custGeom>
              <a:avLst/>
              <a:gdLst/>
              <a:ahLst/>
              <a:cxnLst/>
              <a:rect l="l" t="t" r="r" b="b"/>
              <a:pathLst>
                <a:path w="2842" h="330" extrusionOk="0">
                  <a:moveTo>
                    <a:pt x="531" y="0"/>
                  </a:moveTo>
                  <a:cubicBezTo>
                    <a:pt x="348" y="0"/>
                    <a:pt x="168" y="21"/>
                    <a:pt x="0" y="87"/>
                  </a:cubicBezTo>
                  <a:lnTo>
                    <a:pt x="0" y="103"/>
                  </a:lnTo>
                  <a:cubicBezTo>
                    <a:pt x="82" y="80"/>
                    <a:pt x="171" y="71"/>
                    <a:pt x="265" y="71"/>
                  </a:cubicBezTo>
                  <a:cubicBezTo>
                    <a:pt x="650" y="71"/>
                    <a:pt x="1118" y="229"/>
                    <a:pt x="1479" y="269"/>
                  </a:cubicBezTo>
                  <a:cubicBezTo>
                    <a:pt x="1702" y="295"/>
                    <a:pt x="1934" y="330"/>
                    <a:pt x="2163" y="330"/>
                  </a:cubicBezTo>
                  <a:cubicBezTo>
                    <a:pt x="2378" y="330"/>
                    <a:pt x="2591" y="299"/>
                    <a:pt x="2792" y="203"/>
                  </a:cubicBezTo>
                  <a:cubicBezTo>
                    <a:pt x="2841" y="153"/>
                    <a:pt x="2825" y="53"/>
                    <a:pt x="2742" y="53"/>
                  </a:cubicBezTo>
                  <a:cubicBezTo>
                    <a:pt x="2398" y="53"/>
                    <a:pt x="2070" y="75"/>
                    <a:pt x="1736" y="75"/>
                  </a:cubicBezTo>
                  <a:cubicBezTo>
                    <a:pt x="1570" y="75"/>
                    <a:pt x="1402" y="70"/>
                    <a:pt x="1230" y="53"/>
                  </a:cubicBezTo>
                  <a:cubicBezTo>
                    <a:pt x="1006" y="35"/>
                    <a:pt x="766" y="0"/>
                    <a:pt x="53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" name="Google Shape;247;p7"/>
            <p:cNvSpPr/>
            <p:nvPr/>
          </p:nvSpPr>
          <p:spPr>
            <a:xfrm>
              <a:off x="5145125" y="3795550"/>
              <a:ext cx="8325" cy="42125"/>
            </a:xfrm>
            <a:custGeom>
              <a:avLst/>
              <a:gdLst/>
              <a:ahLst/>
              <a:cxnLst/>
              <a:rect l="l" t="t" r="r" b="b"/>
              <a:pathLst>
                <a:path w="333" h="1685" extrusionOk="0">
                  <a:moveTo>
                    <a:pt x="0" y="0"/>
                  </a:moveTo>
                  <a:lnTo>
                    <a:pt x="0" y="17"/>
                  </a:lnTo>
                  <a:cubicBezTo>
                    <a:pt x="100" y="316"/>
                    <a:pt x="150" y="632"/>
                    <a:pt x="133" y="947"/>
                  </a:cubicBezTo>
                  <a:cubicBezTo>
                    <a:pt x="116" y="1163"/>
                    <a:pt x="67" y="1462"/>
                    <a:pt x="199" y="1662"/>
                  </a:cubicBezTo>
                  <a:cubicBezTo>
                    <a:pt x="207" y="1677"/>
                    <a:pt x="228" y="1685"/>
                    <a:pt x="250" y="1685"/>
                  </a:cubicBezTo>
                  <a:cubicBezTo>
                    <a:pt x="277" y="1685"/>
                    <a:pt x="307" y="1673"/>
                    <a:pt x="316" y="1645"/>
                  </a:cubicBezTo>
                  <a:cubicBezTo>
                    <a:pt x="332" y="1346"/>
                    <a:pt x="332" y="1047"/>
                    <a:pt x="282" y="765"/>
                  </a:cubicBezTo>
                  <a:cubicBezTo>
                    <a:pt x="249" y="499"/>
                    <a:pt x="166" y="233"/>
                    <a:pt x="1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Google Shape;248;p7"/>
            <p:cNvSpPr/>
            <p:nvPr/>
          </p:nvSpPr>
          <p:spPr>
            <a:xfrm>
              <a:off x="5105250" y="3832500"/>
              <a:ext cx="47375" cy="8525"/>
            </a:xfrm>
            <a:custGeom>
              <a:avLst/>
              <a:gdLst/>
              <a:ahLst/>
              <a:cxnLst/>
              <a:rect l="l" t="t" r="r" b="b"/>
              <a:pathLst>
                <a:path w="1895" h="341" extrusionOk="0">
                  <a:moveTo>
                    <a:pt x="0" y="1"/>
                  </a:moveTo>
                  <a:cubicBezTo>
                    <a:pt x="366" y="150"/>
                    <a:pt x="748" y="250"/>
                    <a:pt x="1146" y="267"/>
                  </a:cubicBezTo>
                  <a:cubicBezTo>
                    <a:pt x="1282" y="277"/>
                    <a:pt x="1464" y="340"/>
                    <a:pt x="1621" y="340"/>
                  </a:cubicBezTo>
                  <a:cubicBezTo>
                    <a:pt x="1714" y="340"/>
                    <a:pt x="1799" y="318"/>
                    <a:pt x="1861" y="250"/>
                  </a:cubicBezTo>
                  <a:cubicBezTo>
                    <a:pt x="1894" y="200"/>
                    <a:pt x="1877" y="150"/>
                    <a:pt x="1844" y="117"/>
                  </a:cubicBezTo>
                  <a:cubicBezTo>
                    <a:pt x="1708" y="78"/>
                    <a:pt x="1577" y="62"/>
                    <a:pt x="1449" y="62"/>
                  </a:cubicBezTo>
                  <a:cubicBezTo>
                    <a:pt x="1359" y="62"/>
                    <a:pt x="1269" y="70"/>
                    <a:pt x="1180" y="84"/>
                  </a:cubicBezTo>
                  <a:cubicBezTo>
                    <a:pt x="1090" y="88"/>
                    <a:pt x="1001" y="90"/>
                    <a:pt x="913" y="90"/>
                  </a:cubicBezTo>
                  <a:cubicBezTo>
                    <a:pt x="609" y="90"/>
                    <a:pt x="313" y="65"/>
                    <a:pt x="1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" name="Google Shape;249;p7"/>
            <p:cNvSpPr/>
            <p:nvPr/>
          </p:nvSpPr>
          <p:spPr>
            <a:xfrm>
              <a:off x="5117700" y="3782250"/>
              <a:ext cx="5425" cy="36050"/>
            </a:xfrm>
            <a:custGeom>
              <a:avLst/>
              <a:gdLst/>
              <a:ahLst/>
              <a:cxnLst/>
              <a:rect l="l" t="t" r="r" b="b"/>
              <a:pathLst>
                <a:path w="217" h="1442" extrusionOk="0">
                  <a:moveTo>
                    <a:pt x="150" y="1"/>
                  </a:moveTo>
                  <a:lnTo>
                    <a:pt x="133" y="17"/>
                  </a:lnTo>
                  <a:lnTo>
                    <a:pt x="150" y="17"/>
                  </a:lnTo>
                  <a:cubicBezTo>
                    <a:pt x="150" y="12"/>
                    <a:pt x="150" y="6"/>
                    <a:pt x="150" y="1"/>
                  </a:cubicBezTo>
                  <a:close/>
                  <a:moveTo>
                    <a:pt x="150" y="17"/>
                  </a:moveTo>
                  <a:cubicBezTo>
                    <a:pt x="147" y="244"/>
                    <a:pt x="84" y="472"/>
                    <a:pt x="84" y="715"/>
                  </a:cubicBezTo>
                  <a:cubicBezTo>
                    <a:pt x="100" y="914"/>
                    <a:pt x="84" y="1130"/>
                    <a:pt x="34" y="1330"/>
                  </a:cubicBezTo>
                  <a:cubicBezTo>
                    <a:pt x="0" y="1386"/>
                    <a:pt x="72" y="1442"/>
                    <a:pt x="128" y="1442"/>
                  </a:cubicBezTo>
                  <a:cubicBezTo>
                    <a:pt x="155" y="1442"/>
                    <a:pt x="178" y="1429"/>
                    <a:pt x="183" y="1396"/>
                  </a:cubicBezTo>
                  <a:cubicBezTo>
                    <a:pt x="217" y="1213"/>
                    <a:pt x="217" y="1031"/>
                    <a:pt x="183" y="865"/>
                  </a:cubicBezTo>
                  <a:cubicBezTo>
                    <a:pt x="167" y="582"/>
                    <a:pt x="183" y="283"/>
                    <a:pt x="150" y="1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250;p7"/>
            <p:cNvSpPr/>
            <p:nvPr/>
          </p:nvSpPr>
          <p:spPr>
            <a:xfrm>
              <a:off x="5089450" y="3808825"/>
              <a:ext cx="34500" cy="11275"/>
            </a:xfrm>
            <a:custGeom>
              <a:avLst/>
              <a:gdLst/>
              <a:ahLst/>
              <a:cxnLst/>
              <a:rect l="l" t="t" r="r" b="b"/>
              <a:pathLst>
                <a:path w="1380" h="451" extrusionOk="0">
                  <a:moveTo>
                    <a:pt x="17" y="1"/>
                  </a:moveTo>
                  <a:cubicBezTo>
                    <a:pt x="1" y="1"/>
                    <a:pt x="1" y="18"/>
                    <a:pt x="17" y="18"/>
                  </a:cubicBezTo>
                  <a:lnTo>
                    <a:pt x="17" y="34"/>
                  </a:lnTo>
                  <a:cubicBezTo>
                    <a:pt x="134" y="67"/>
                    <a:pt x="250" y="134"/>
                    <a:pt x="366" y="184"/>
                  </a:cubicBezTo>
                  <a:cubicBezTo>
                    <a:pt x="449" y="217"/>
                    <a:pt x="532" y="234"/>
                    <a:pt x="616" y="250"/>
                  </a:cubicBezTo>
                  <a:cubicBezTo>
                    <a:pt x="732" y="250"/>
                    <a:pt x="865" y="283"/>
                    <a:pt x="964" y="350"/>
                  </a:cubicBezTo>
                  <a:cubicBezTo>
                    <a:pt x="1031" y="400"/>
                    <a:pt x="1114" y="450"/>
                    <a:pt x="1197" y="450"/>
                  </a:cubicBezTo>
                  <a:cubicBezTo>
                    <a:pt x="1202" y="450"/>
                    <a:pt x="1207" y="450"/>
                    <a:pt x="1211" y="450"/>
                  </a:cubicBezTo>
                  <a:cubicBezTo>
                    <a:pt x="1380" y="450"/>
                    <a:pt x="1375" y="167"/>
                    <a:pt x="1197" y="167"/>
                  </a:cubicBezTo>
                  <a:cubicBezTo>
                    <a:pt x="1131" y="167"/>
                    <a:pt x="1047" y="134"/>
                    <a:pt x="964" y="134"/>
                  </a:cubicBezTo>
                  <a:lnTo>
                    <a:pt x="616" y="134"/>
                  </a:lnTo>
                  <a:cubicBezTo>
                    <a:pt x="400" y="134"/>
                    <a:pt x="217" y="1"/>
                    <a:pt x="1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" name="Google Shape;251;p7"/>
            <p:cNvSpPr/>
            <p:nvPr/>
          </p:nvSpPr>
          <p:spPr>
            <a:xfrm>
              <a:off x="5097100" y="3767150"/>
              <a:ext cx="5250" cy="26400"/>
            </a:xfrm>
            <a:custGeom>
              <a:avLst/>
              <a:gdLst/>
              <a:ahLst/>
              <a:cxnLst/>
              <a:rect l="l" t="t" r="r" b="b"/>
              <a:pathLst>
                <a:path w="210" h="1056" extrusionOk="0">
                  <a:moveTo>
                    <a:pt x="121" y="0"/>
                  </a:moveTo>
                  <a:cubicBezTo>
                    <a:pt x="113" y="0"/>
                    <a:pt x="98" y="15"/>
                    <a:pt x="110" y="40"/>
                  </a:cubicBezTo>
                  <a:cubicBezTo>
                    <a:pt x="127" y="73"/>
                    <a:pt x="94" y="223"/>
                    <a:pt x="94" y="256"/>
                  </a:cubicBezTo>
                  <a:cubicBezTo>
                    <a:pt x="77" y="322"/>
                    <a:pt x="77" y="372"/>
                    <a:pt x="94" y="422"/>
                  </a:cubicBezTo>
                  <a:cubicBezTo>
                    <a:pt x="110" y="505"/>
                    <a:pt x="94" y="605"/>
                    <a:pt x="77" y="704"/>
                  </a:cubicBezTo>
                  <a:cubicBezTo>
                    <a:pt x="44" y="787"/>
                    <a:pt x="27" y="870"/>
                    <a:pt x="10" y="970"/>
                  </a:cubicBezTo>
                  <a:cubicBezTo>
                    <a:pt x="1" y="1018"/>
                    <a:pt x="53" y="1055"/>
                    <a:pt x="98" y="1055"/>
                  </a:cubicBezTo>
                  <a:cubicBezTo>
                    <a:pt x="131" y="1055"/>
                    <a:pt x="160" y="1036"/>
                    <a:pt x="160" y="987"/>
                  </a:cubicBezTo>
                  <a:cubicBezTo>
                    <a:pt x="160" y="870"/>
                    <a:pt x="177" y="771"/>
                    <a:pt x="210" y="654"/>
                  </a:cubicBezTo>
                  <a:cubicBezTo>
                    <a:pt x="210" y="588"/>
                    <a:pt x="193" y="505"/>
                    <a:pt x="177" y="422"/>
                  </a:cubicBezTo>
                  <a:cubicBezTo>
                    <a:pt x="160" y="322"/>
                    <a:pt x="210" y="106"/>
                    <a:pt x="127" y="7"/>
                  </a:cubicBezTo>
                  <a:cubicBezTo>
                    <a:pt x="127" y="2"/>
                    <a:pt x="124" y="0"/>
                    <a:pt x="12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" name="Google Shape;252;p7"/>
            <p:cNvSpPr/>
            <p:nvPr/>
          </p:nvSpPr>
          <p:spPr>
            <a:xfrm>
              <a:off x="5075750" y="3786400"/>
              <a:ext cx="26200" cy="7675"/>
            </a:xfrm>
            <a:custGeom>
              <a:avLst/>
              <a:gdLst/>
              <a:ahLst/>
              <a:cxnLst/>
              <a:rect l="l" t="t" r="r" b="b"/>
              <a:pathLst>
                <a:path w="1048" h="307" extrusionOk="0">
                  <a:moveTo>
                    <a:pt x="1" y="1"/>
                  </a:moveTo>
                  <a:cubicBezTo>
                    <a:pt x="150" y="51"/>
                    <a:pt x="300" y="134"/>
                    <a:pt x="449" y="217"/>
                  </a:cubicBezTo>
                  <a:cubicBezTo>
                    <a:pt x="549" y="277"/>
                    <a:pt x="660" y="306"/>
                    <a:pt x="770" y="306"/>
                  </a:cubicBezTo>
                  <a:cubicBezTo>
                    <a:pt x="843" y="306"/>
                    <a:pt x="914" y="293"/>
                    <a:pt x="981" y="267"/>
                  </a:cubicBezTo>
                  <a:cubicBezTo>
                    <a:pt x="1047" y="217"/>
                    <a:pt x="1031" y="134"/>
                    <a:pt x="964" y="117"/>
                  </a:cubicBezTo>
                  <a:cubicBezTo>
                    <a:pt x="938" y="107"/>
                    <a:pt x="916" y="103"/>
                    <a:pt x="895" y="103"/>
                  </a:cubicBezTo>
                  <a:cubicBezTo>
                    <a:pt x="849" y="103"/>
                    <a:pt x="811" y="122"/>
                    <a:pt x="765" y="134"/>
                  </a:cubicBezTo>
                  <a:cubicBezTo>
                    <a:pt x="727" y="138"/>
                    <a:pt x="690" y="140"/>
                    <a:pt x="653" y="140"/>
                  </a:cubicBezTo>
                  <a:cubicBezTo>
                    <a:pt x="543" y="140"/>
                    <a:pt x="437" y="121"/>
                    <a:pt x="349" y="84"/>
                  </a:cubicBezTo>
                  <a:cubicBezTo>
                    <a:pt x="233" y="34"/>
                    <a:pt x="117" y="1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8"/>
          <p:cNvSpPr/>
          <p:nvPr/>
        </p:nvSpPr>
        <p:spPr>
          <a:xfrm flipH="1">
            <a:off x="4684417" y="-1877392"/>
            <a:ext cx="5489361" cy="6044480"/>
          </a:xfrm>
          <a:custGeom>
            <a:avLst/>
            <a:gdLst/>
            <a:ahLst/>
            <a:cxnLst/>
            <a:rect l="l" t="t" r="r" b="b"/>
            <a:pathLst>
              <a:path w="33827" h="30095" extrusionOk="0">
                <a:moveTo>
                  <a:pt x="20974" y="0"/>
                </a:moveTo>
                <a:cubicBezTo>
                  <a:pt x="16264" y="0"/>
                  <a:pt x="11566" y="794"/>
                  <a:pt x="7078" y="2366"/>
                </a:cubicBezTo>
                <a:cubicBezTo>
                  <a:pt x="5068" y="3081"/>
                  <a:pt x="2942" y="4078"/>
                  <a:pt x="1945" y="5972"/>
                </a:cubicBezTo>
                <a:cubicBezTo>
                  <a:pt x="1247" y="7267"/>
                  <a:pt x="1181" y="8796"/>
                  <a:pt x="1131" y="10258"/>
                </a:cubicBezTo>
                <a:lnTo>
                  <a:pt x="765" y="20658"/>
                </a:lnTo>
                <a:cubicBezTo>
                  <a:pt x="649" y="23632"/>
                  <a:pt x="1" y="27237"/>
                  <a:pt x="549" y="30095"/>
                </a:cubicBezTo>
                <a:cubicBezTo>
                  <a:pt x="2094" y="29198"/>
                  <a:pt x="2559" y="26589"/>
                  <a:pt x="3606" y="25144"/>
                </a:cubicBezTo>
                <a:cubicBezTo>
                  <a:pt x="5018" y="23233"/>
                  <a:pt x="6862" y="21904"/>
                  <a:pt x="9039" y="20974"/>
                </a:cubicBezTo>
                <a:cubicBezTo>
                  <a:pt x="11427" y="20083"/>
                  <a:pt x="14023" y="19977"/>
                  <a:pt x="16631" y="19977"/>
                </a:cubicBezTo>
                <a:cubicBezTo>
                  <a:pt x="17444" y="19977"/>
                  <a:pt x="18258" y="19988"/>
                  <a:pt x="19068" y="19988"/>
                </a:cubicBezTo>
                <a:cubicBezTo>
                  <a:pt x="22344" y="19988"/>
                  <a:pt x="25540" y="19819"/>
                  <a:pt x="28261" y="18116"/>
                </a:cubicBezTo>
                <a:cubicBezTo>
                  <a:pt x="32099" y="15707"/>
                  <a:pt x="33744" y="10839"/>
                  <a:pt x="33793" y="6304"/>
                </a:cubicBezTo>
                <a:cubicBezTo>
                  <a:pt x="33827" y="4626"/>
                  <a:pt x="33544" y="2732"/>
                  <a:pt x="32182" y="1768"/>
                </a:cubicBezTo>
                <a:cubicBezTo>
                  <a:pt x="31600" y="1370"/>
                  <a:pt x="30919" y="1187"/>
                  <a:pt x="30238" y="1037"/>
                </a:cubicBezTo>
                <a:cubicBezTo>
                  <a:pt x="27183" y="344"/>
                  <a:pt x="24076" y="0"/>
                  <a:pt x="20974" y="0"/>
                </a:cubicBezTo>
                <a:close/>
              </a:path>
            </a:pathLst>
          </a:custGeom>
          <a:solidFill>
            <a:srgbClr val="F9AA9D">
              <a:alpha val="20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5" name="Google Shape;255;p8"/>
          <p:cNvSpPr/>
          <p:nvPr/>
        </p:nvSpPr>
        <p:spPr>
          <a:xfrm rot="-4146834">
            <a:off x="-3531749" y="583986"/>
            <a:ext cx="7460893" cy="2336233"/>
          </a:xfrm>
          <a:custGeom>
            <a:avLst/>
            <a:gdLst/>
            <a:ahLst/>
            <a:cxnLst/>
            <a:rect l="l" t="t" r="r" b="b"/>
            <a:pathLst>
              <a:path w="38969" h="13209" extrusionOk="0">
                <a:moveTo>
                  <a:pt x="33990" y="1"/>
                </a:moveTo>
                <a:cubicBezTo>
                  <a:pt x="33188" y="1"/>
                  <a:pt x="32144" y="220"/>
                  <a:pt x="30819" y="718"/>
                </a:cubicBezTo>
                <a:cubicBezTo>
                  <a:pt x="26167" y="2462"/>
                  <a:pt x="21100" y="2595"/>
                  <a:pt x="16149" y="3094"/>
                </a:cubicBezTo>
                <a:cubicBezTo>
                  <a:pt x="11214" y="3592"/>
                  <a:pt x="6081" y="4589"/>
                  <a:pt x="2210" y="7696"/>
                </a:cubicBezTo>
                <a:cubicBezTo>
                  <a:pt x="1063" y="8626"/>
                  <a:pt x="0" y="10238"/>
                  <a:pt x="864" y="11434"/>
                </a:cubicBezTo>
                <a:cubicBezTo>
                  <a:pt x="3110" y="10393"/>
                  <a:pt x="5503" y="9311"/>
                  <a:pt x="7959" y="9311"/>
                </a:cubicBezTo>
                <a:cubicBezTo>
                  <a:pt x="8246" y="9311"/>
                  <a:pt x="8534" y="9326"/>
                  <a:pt x="8822" y="9357"/>
                </a:cubicBezTo>
                <a:cubicBezTo>
                  <a:pt x="10218" y="9507"/>
                  <a:pt x="11547" y="10038"/>
                  <a:pt x="12842" y="10537"/>
                </a:cubicBezTo>
                <a:cubicBezTo>
                  <a:pt x="15767" y="11683"/>
                  <a:pt x="18757" y="12780"/>
                  <a:pt x="21864" y="13112"/>
                </a:cubicBezTo>
                <a:cubicBezTo>
                  <a:pt x="22456" y="13175"/>
                  <a:pt x="23055" y="13208"/>
                  <a:pt x="23654" y="13208"/>
                </a:cubicBezTo>
                <a:cubicBezTo>
                  <a:pt x="26214" y="13208"/>
                  <a:pt x="28778" y="12602"/>
                  <a:pt x="30852" y="11135"/>
                </a:cubicBezTo>
                <a:cubicBezTo>
                  <a:pt x="34658" y="8445"/>
                  <a:pt x="38969" y="1"/>
                  <a:pt x="33990" y="1"/>
                </a:cubicBezTo>
                <a:close/>
              </a:path>
            </a:pathLst>
          </a:custGeom>
          <a:solidFill>
            <a:srgbClr val="F9AA9D">
              <a:alpha val="20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6" name="Google Shape;256;p8"/>
          <p:cNvSpPr/>
          <p:nvPr/>
        </p:nvSpPr>
        <p:spPr>
          <a:xfrm rot="4499915" flipH="1">
            <a:off x="7870894" y="4095316"/>
            <a:ext cx="2738819" cy="4440950"/>
          </a:xfrm>
          <a:custGeom>
            <a:avLst/>
            <a:gdLst/>
            <a:ahLst/>
            <a:cxnLst/>
            <a:rect l="l" t="t" r="r" b="b"/>
            <a:pathLst>
              <a:path w="11996" h="23357" extrusionOk="0">
                <a:moveTo>
                  <a:pt x="9155" y="0"/>
                </a:moveTo>
                <a:lnTo>
                  <a:pt x="9155" y="0"/>
                </a:lnTo>
                <a:cubicBezTo>
                  <a:pt x="8623" y="17"/>
                  <a:pt x="8258" y="249"/>
                  <a:pt x="7842" y="565"/>
                </a:cubicBezTo>
                <a:cubicBezTo>
                  <a:pt x="6032" y="1961"/>
                  <a:pt x="4520" y="3805"/>
                  <a:pt x="3838" y="5981"/>
                </a:cubicBezTo>
                <a:cubicBezTo>
                  <a:pt x="2559" y="10118"/>
                  <a:pt x="4320" y="15152"/>
                  <a:pt x="1762" y="18641"/>
                </a:cubicBezTo>
                <a:cubicBezTo>
                  <a:pt x="1297" y="19256"/>
                  <a:pt x="715" y="19804"/>
                  <a:pt x="366" y="20485"/>
                </a:cubicBezTo>
                <a:cubicBezTo>
                  <a:pt x="34" y="21183"/>
                  <a:pt x="1" y="22113"/>
                  <a:pt x="566" y="22645"/>
                </a:cubicBezTo>
                <a:cubicBezTo>
                  <a:pt x="865" y="22877"/>
                  <a:pt x="1230" y="23044"/>
                  <a:pt x="1612" y="23093"/>
                </a:cubicBezTo>
                <a:cubicBezTo>
                  <a:pt x="2402" y="23269"/>
                  <a:pt x="3203" y="23357"/>
                  <a:pt x="4001" y="23357"/>
                </a:cubicBezTo>
                <a:cubicBezTo>
                  <a:pt x="5167" y="23357"/>
                  <a:pt x="6329" y="23169"/>
                  <a:pt x="7444" y="22794"/>
                </a:cubicBezTo>
                <a:cubicBezTo>
                  <a:pt x="8590" y="22412"/>
                  <a:pt x="9687" y="21814"/>
                  <a:pt x="10434" y="20867"/>
                </a:cubicBezTo>
                <a:cubicBezTo>
                  <a:pt x="11265" y="19837"/>
                  <a:pt x="11597" y="18491"/>
                  <a:pt x="11747" y="17162"/>
                </a:cubicBezTo>
                <a:cubicBezTo>
                  <a:pt x="11996" y="14903"/>
                  <a:pt x="11813" y="12593"/>
                  <a:pt x="11165" y="10400"/>
                </a:cubicBezTo>
                <a:cubicBezTo>
                  <a:pt x="10667" y="8639"/>
                  <a:pt x="9886" y="6978"/>
                  <a:pt x="9388" y="5234"/>
                </a:cubicBezTo>
                <a:cubicBezTo>
                  <a:pt x="8872" y="3389"/>
                  <a:pt x="9088" y="1828"/>
                  <a:pt x="9155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7" name="Google Shape;257;p8"/>
          <p:cNvSpPr/>
          <p:nvPr/>
        </p:nvSpPr>
        <p:spPr>
          <a:xfrm rot="-5081170">
            <a:off x="-64822" y="4402196"/>
            <a:ext cx="3315296" cy="4340083"/>
          </a:xfrm>
          <a:custGeom>
            <a:avLst/>
            <a:gdLst/>
            <a:ahLst/>
            <a:cxnLst/>
            <a:rect l="l" t="t" r="r" b="b"/>
            <a:pathLst>
              <a:path w="12329" h="24130" extrusionOk="0">
                <a:moveTo>
                  <a:pt x="5521" y="0"/>
                </a:moveTo>
                <a:cubicBezTo>
                  <a:pt x="5079" y="0"/>
                  <a:pt x="4651" y="107"/>
                  <a:pt x="4254" y="350"/>
                </a:cubicBezTo>
                <a:cubicBezTo>
                  <a:pt x="2044" y="1679"/>
                  <a:pt x="1612" y="7560"/>
                  <a:pt x="1230" y="9803"/>
                </a:cubicBezTo>
                <a:cubicBezTo>
                  <a:pt x="616" y="13458"/>
                  <a:pt x="1" y="17163"/>
                  <a:pt x="383" y="20851"/>
                </a:cubicBezTo>
                <a:cubicBezTo>
                  <a:pt x="466" y="21632"/>
                  <a:pt x="599" y="22430"/>
                  <a:pt x="1014" y="23094"/>
                </a:cubicBezTo>
                <a:cubicBezTo>
                  <a:pt x="1398" y="23684"/>
                  <a:pt x="2043" y="24130"/>
                  <a:pt x="2729" y="24130"/>
                </a:cubicBezTo>
                <a:cubicBezTo>
                  <a:pt x="2816" y="24130"/>
                  <a:pt x="2903" y="24123"/>
                  <a:pt x="2991" y="24108"/>
                </a:cubicBezTo>
                <a:cubicBezTo>
                  <a:pt x="3706" y="23975"/>
                  <a:pt x="4254" y="23343"/>
                  <a:pt x="4603" y="22696"/>
                </a:cubicBezTo>
                <a:cubicBezTo>
                  <a:pt x="5367" y="21267"/>
                  <a:pt x="5517" y="19572"/>
                  <a:pt x="6214" y="18127"/>
                </a:cubicBezTo>
                <a:cubicBezTo>
                  <a:pt x="7195" y="16083"/>
                  <a:pt x="9089" y="14654"/>
                  <a:pt x="10335" y="12777"/>
                </a:cubicBezTo>
                <a:cubicBezTo>
                  <a:pt x="11963" y="10318"/>
                  <a:pt x="12328" y="7029"/>
                  <a:pt x="11082" y="4354"/>
                </a:cubicBezTo>
                <a:cubicBezTo>
                  <a:pt x="10306" y="2691"/>
                  <a:pt x="7740" y="0"/>
                  <a:pt x="5521" y="0"/>
                </a:cubicBezTo>
                <a:close/>
              </a:path>
            </a:pathLst>
          </a:custGeom>
          <a:solidFill>
            <a:srgbClr val="F9AA9D">
              <a:alpha val="4667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8" name="Google Shape;258;p8"/>
          <p:cNvSpPr/>
          <p:nvPr/>
        </p:nvSpPr>
        <p:spPr>
          <a:xfrm rot="8773799">
            <a:off x="7629992" y="51626"/>
            <a:ext cx="1978988" cy="1322353"/>
          </a:xfrm>
          <a:custGeom>
            <a:avLst/>
            <a:gdLst/>
            <a:ahLst/>
            <a:cxnLst/>
            <a:rect l="l" t="t" r="r" b="b"/>
            <a:pathLst>
              <a:path w="6146" h="3080" extrusionOk="0">
                <a:moveTo>
                  <a:pt x="6137" y="1"/>
                </a:moveTo>
                <a:cubicBezTo>
                  <a:pt x="6114" y="1"/>
                  <a:pt x="5969" y="86"/>
                  <a:pt x="5720" y="234"/>
                </a:cubicBezTo>
                <a:cubicBezTo>
                  <a:pt x="5584" y="310"/>
                  <a:pt x="5417" y="401"/>
                  <a:pt x="5225" y="507"/>
                </a:cubicBezTo>
                <a:lnTo>
                  <a:pt x="4911" y="664"/>
                </a:lnTo>
                <a:lnTo>
                  <a:pt x="4830" y="704"/>
                </a:lnTo>
                <a:cubicBezTo>
                  <a:pt x="4972" y="537"/>
                  <a:pt x="5103" y="365"/>
                  <a:pt x="5220" y="183"/>
                </a:cubicBezTo>
                <a:cubicBezTo>
                  <a:pt x="5235" y="152"/>
                  <a:pt x="5212" y="124"/>
                  <a:pt x="5185" y="124"/>
                </a:cubicBezTo>
                <a:cubicBezTo>
                  <a:pt x="5176" y="124"/>
                  <a:pt x="5167" y="127"/>
                  <a:pt x="5159" y="133"/>
                </a:cubicBezTo>
                <a:cubicBezTo>
                  <a:pt x="5002" y="315"/>
                  <a:pt x="4815" y="558"/>
                  <a:pt x="4734" y="750"/>
                </a:cubicBezTo>
                <a:lnTo>
                  <a:pt x="4557" y="831"/>
                </a:lnTo>
                <a:cubicBezTo>
                  <a:pt x="4395" y="907"/>
                  <a:pt x="4218" y="987"/>
                  <a:pt x="4026" y="1068"/>
                </a:cubicBezTo>
                <a:cubicBezTo>
                  <a:pt x="4294" y="821"/>
                  <a:pt x="4537" y="553"/>
                  <a:pt x="4755" y="259"/>
                </a:cubicBezTo>
                <a:cubicBezTo>
                  <a:pt x="4781" y="230"/>
                  <a:pt x="4755" y="192"/>
                  <a:pt x="4723" y="192"/>
                </a:cubicBezTo>
                <a:cubicBezTo>
                  <a:pt x="4712" y="192"/>
                  <a:pt x="4700" y="197"/>
                  <a:pt x="4689" y="209"/>
                </a:cubicBezTo>
                <a:cubicBezTo>
                  <a:pt x="4441" y="441"/>
                  <a:pt x="4072" y="816"/>
                  <a:pt x="3925" y="1109"/>
                </a:cubicBezTo>
                <a:cubicBezTo>
                  <a:pt x="3733" y="1190"/>
                  <a:pt x="3536" y="1271"/>
                  <a:pt x="3323" y="1352"/>
                </a:cubicBezTo>
                <a:cubicBezTo>
                  <a:pt x="3602" y="1073"/>
                  <a:pt x="3854" y="775"/>
                  <a:pt x="4087" y="462"/>
                </a:cubicBezTo>
                <a:cubicBezTo>
                  <a:pt x="4113" y="432"/>
                  <a:pt x="4084" y="394"/>
                  <a:pt x="4053" y="394"/>
                </a:cubicBezTo>
                <a:cubicBezTo>
                  <a:pt x="4042" y="394"/>
                  <a:pt x="4031" y="399"/>
                  <a:pt x="4021" y="411"/>
                </a:cubicBezTo>
                <a:cubicBezTo>
                  <a:pt x="3763" y="659"/>
                  <a:pt x="3389" y="1058"/>
                  <a:pt x="3232" y="1382"/>
                </a:cubicBezTo>
                <a:cubicBezTo>
                  <a:pt x="3081" y="1443"/>
                  <a:pt x="2924" y="1498"/>
                  <a:pt x="2762" y="1554"/>
                </a:cubicBezTo>
                <a:cubicBezTo>
                  <a:pt x="2676" y="1589"/>
                  <a:pt x="2580" y="1620"/>
                  <a:pt x="2479" y="1650"/>
                </a:cubicBezTo>
                <a:cubicBezTo>
                  <a:pt x="2883" y="1291"/>
                  <a:pt x="3248" y="891"/>
                  <a:pt x="3561" y="456"/>
                </a:cubicBezTo>
                <a:cubicBezTo>
                  <a:pt x="3588" y="426"/>
                  <a:pt x="3560" y="387"/>
                  <a:pt x="3529" y="387"/>
                </a:cubicBezTo>
                <a:cubicBezTo>
                  <a:pt x="3519" y="387"/>
                  <a:pt x="3509" y="391"/>
                  <a:pt x="3500" y="401"/>
                </a:cubicBezTo>
                <a:cubicBezTo>
                  <a:pt x="3177" y="704"/>
                  <a:pt x="2631" y="1250"/>
                  <a:pt x="2393" y="1675"/>
                </a:cubicBezTo>
                <a:cubicBezTo>
                  <a:pt x="2206" y="1731"/>
                  <a:pt x="2003" y="1797"/>
                  <a:pt x="1786" y="1857"/>
                </a:cubicBezTo>
                <a:cubicBezTo>
                  <a:pt x="2206" y="1448"/>
                  <a:pt x="2590" y="993"/>
                  <a:pt x="2934" y="512"/>
                </a:cubicBezTo>
                <a:cubicBezTo>
                  <a:pt x="2956" y="478"/>
                  <a:pt x="2929" y="442"/>
                  <a:pt x="2899" y="442"/>
                </a:cubicBezTo>
                <a:cubicBezTo>
                  <a:pt x="2888" y="442"/>
                  <a:pt x="2877" y="446"/>
                  <a:pt x="2868" y="456"/>
                </a:cubicBezTo>
                <a:cubicBezTo>
                  <a:pt x="2524" y="785"/>
                  <a:pt x="1923" y="1397"/>
                  <a:pt x="1700" y="1883"/>
                </a:cubicBezTo>
                <a:cubicBezTo>
                  <a:pt x="1528" y="1933"/>
                  <a:pt x="1356" y="1984"/>
                  <a:pt x="1184" y="2029"/>
                </a:cubicBezTo>
                <a:cubicBezTo>
                  <a:pt x="1624" y="1524"/>
                  <a:pt x="2034" y="987"/>
                  <a:pt x="2408" y="431"/>
                </a:cubicBezTo>
                <a:cubicBezTo>
                  <a:pt x="2434" y="401"/>
                  <a:pt x="2408" y="364"/>
                  <a:pt x="2379" y="364"/>
                </a:cubicBezTo>
                <a:cubicBezTo>
                  <a:pt x="2368" y="364"/>
                  <a:pt x="2357" y="369"/>
                  <a:pt x="2347" y="381"/>
                </a:cubicBezTo>
                <a:cubicBezTo>
                  <a:pt x="1988" y="740"/>
                  <a:pt x="1361" y="1427"/>
                  <a:pt x="1118" y="2049"/>
                </a:cubicBezTo>
                <a:cubicBezTo>
                  <a:pt x="739" y="2151"/>
                  <a:pt x="375" y="2242"/>
                  <a:pt x="77" y="2318"/>
                </a:cubicBezTo>
                <a:cubicBezTo>
                  <a:pt x="31" y="2328"/>
                  <a:pt x="1" y="2373"/>
                  <a:pt x="11" y="2419"/>
                </a:cubicBezTo>
                <a:cubicBezTo>
                  <a:pt x="24" y="2457"/>
                  <a:pt x="59" y="2482"/>
                  <a:pt x="97" y="2482"/>
                </a:cubicBezTo>
                <a:cubicBezTo>
                  <a:pt x="104" y="2482"/>
                  <a:pt x="110" y="2481"/>
                  <a:pt x="117" y="2479"/>
                </a:cubicBezTo>
                <a:cubicBezTo>
                  <a:pt x="426" y="2403"/>
                  <a:pt x="800" y="2307"/>
                  <a:pt x="1184" y="2201"/>
                </a:cubicBezTo>
                <a:cubicBezTo>
                  <a:pt x="1791" y="2570"/>
                  <a:pt x="2438" y="2864"/>
                  <a:pt x="3116" y="3076"/>
                </a:cubicBezTo>
                <a:cubicBezTo>
                  <a:pt x="3122" y="3079"/>
                  <a:pt x="3128" y="3080"/>
                  <a:pt x="3134" y="3080"/>
                </a:cubicBezTo>
                <a:cubicBezTo>
                  <a:pt x="3173" y="3080"/>
                  <a:pt x="3191" y="3022"/>
                  <a:pt x="3146" y="3000"/>
                </a:cubicBezTo>
                <a:cubicBezTo>
                  <a:pt x="2701" y="2768"/>
                  <a:pt x="1877" y="2348"/>
                  <a:pt x="1265" y="2181"/>
                </a:cubicBezTo>
                <a:cubicBezTo>
                  <a:pt x="1376" y="2151"/>
                  <a:pt x="1488" y="2115"/>
                  <a:pt x="1604" y="2085"/>
                </a:cubicBezTo>
                <a:cubicBezTo>
                  <a:pt x="2231" y="2348"/>
                  <a:pt x="2894" y="2540"/>
                  <a:pt x="3566" y="2651"/>
                </a:cubicBezTo>
                <a:cubicBezTo>
                  <a:pt x="3568" y="2651"/>
                  <a:pt x="3570" y="2652"/>
                  <a:pt x="3571" y="2652"/>
                </a:cubicBezTo>
                <a:cubicBezTo>
                  <a:pt x="3613" y="2652"/>
                  <a:pt x="3630" y="2595"/>
                  <a:pt x="3586" y="2575"/>
                </a:cubicBezTo>
                <a:cubicBezTo>
                  <a:pt x="3121" y="2403"/>
                  <a:pt x="2287" y="2115"/>
                  <a:pt x="1710" y="2055"/>
                </a:cubicBezTo>
                <a:cubicBezTo>
                  <a:pt x="1938" y="1984"/>
                  <a:pt x="2155" y="1923"/>
                  <a:pt x="2352" y="1857"/>
                </a:cubicBezTo>
                <a:cubicBezTo>
                  <a:pt x="2909" y="2049"/>
                  <a:pt x="3480" y="2181"/>
                  <a:pt x="4067" y="2252"/>
                </a:cubicBezTo>
                <a:cubicBezTo>
                  <a:pt x="4073" y="2254"/>
                  <a:pt x="4079" y="2255"/>
                  <a:pt x="4084" y="2255"/>
                </a:cubicBezTo>
                <a:cubicBezTo>
                  <a:pt x="4128" y="2255"/>
                  <a:pt x="4147" y="2189"/>
                  <a:pt x="4097" y="2171"/>
                </a:cubicBezTo>
                <a:cubicBezTo>
                  <a:pt x="3682" y="2044"/>
                  <a:pt x="3000" y="1857"/>
                  <a:pt x="2499" y="1812"/>
                </a:cubicBezTo>
                <a:cubicBezTo>
                  <a:pt x="2615" y="1776"/>
                  <a:pt x="2727" y="1736"/>
                  <a:pt x="2823" y="1706"/>
                </a:cubicBezTo>
                <a:cubicBezTo>
                  <a:pt x="2979" y="1645"/>
                  <a:pt x="3131" y="1589"/>
                  <a:pt x="3278" y="1529"/>
                </a:cubicBezTo>
                <a:cubicBezTo>
                  <a:pt x="3672" y="1685"/>
                  <a:pt x="4097" y="1771"/>
                  <a:pt x="4522" y="1781"/>
                </a:cubicBezTo>
                <a:cubicBezTo>
                  <a:pt x="4523" y="1782"/>
                  <a:pt x="4525" y="1782"/>
                  <a:pt x="4526" y="1782"/>
                </a:cubicBezTo>
                <a:cubicBezTo>
                  <a:pt x="4568" y="1782"/>
                  <a:pt x="4581" y="1715"/>
                  <a:pt x="4532" y="1706"/>
                </a:cubicBezTo>
                <a:cubicBezTo>
                  <a:pt x="4259" y="1620"/>
                  <a:pt x="3789" y="1493"/>
                  <a:pt x="3419" y="1478"/>
                </a:cubicBezTo>
                <a:cubicBezTo>
                  <a:pt x="3627" y="1392"/>
                  <a:pt x="3824" y="1306"/>
                  <a:pt x="4011" y="1225"/>
                </a:cubicBezTo>
                <a:cubicBezTo>
                  <a:pt x="4248" y="1316"/>
                  <a:pt x="4555" y="1339"/>
                  <a:pt x="4824" y="1339"/>
                </a:cubicBezTo>
                <a:cubicBezTo>
                  <a:pt x="4929" y="1339"/>
                  <a:pt x="5027" y="1336"/>
                  <a:pt x="5114" y="1331"/>
                </a:cubicBezTo>
                <a:cubicBezTo>
                  <a:pt x="5169" y="1331"/>
                  <a:pt x="5169" y="1250"/>
                  <a:pt x="5114" y="1250"/>
                </a:cubicBezTo>
                <a:cubicBezTo>
                  <a:pt x="4780" y="1205"/>
                  <a:pt x="4446" y="1180"/>
                  <a:pt x="4112" y="1180"/>
                </a:cubicBezTo>
                <a:cubicBezTo>
                  <a:pt x="4289" y="1099"/>
                  <a:pt x="4456" y="1018"/>
                  <a:pt x="4613" y="937"/>
                </a:cubicBezTo>
                <a:lnTo>
                  <a:pt x="4795" y="851"/>
                </a:lnTo>
                <a:lnTo>
                  <a:pt x="4830" y="831"/>
                </a:lnTo>
                <a:cubicBezTo>
                  <a:pt x="4921" y="863"/>
                  <a:pt x="5042" y="875"/>
                  <a:pt x="5172" y="875"/>
                </a:cubicBezTo>
                <a:cubicBezTo>
                  <a:pt x="5344" y="875"/>
                  <a:pt x="5532" y="854"/>
                  <a:pt x="5685" y="831"/>
                </a:cubicBezTo>
                <a:cubicBezTo>
                  <a:pt x="5734" y="826"/>
                  <a:pt x="5731" y="750"/>
                  <a:pt x="5684" y="750"/>
                </a:cubicBezTo>
                <a:cubicBezTo>
                  <a:pt x="5683" y="750"/>
                  <a:pt x="5682" y="750"/>
                  <a:pt x="5680" y="750"/>
                </a:cubicBezTo>
                <a:cubicBezTo>
                  <a:pt x="5627" y="748"/>
                  <a:pt x="5575" y="747"/>
                  <a:pt x="5522" y="747"/>
                </a:cubicBezTo>
                <a:cubicBezTo>
                  <a:pt x="5317" y="747"/>
                  <a:pt x="5112" y="762"/>
                  <a:pt x="4906" y="790"/>
                </a:cubicBezTo>
                <a:lnTo>
                  <a:pt x="4962" y="760"/>
                </a:lnTo>
                <a:lnTo>
                  <a:pt x="5275" y="588"/>
                </a:lnTo>
                <a:cubicBezTo>
                  <a:pt x="5463" y="477"/>
                  <a:pt x="5629" y="376"/>
                  <a:pt x="5756" y="290"/>
                </a:cubicBezTo>
                <a:cubicBezTo>
                  <a:pt x="6009" y="113"/>
                  <a:pt x="6145" y="11"/>
                  <a:pt x="6140" y="1"/>
                </a:cubicBezTo>
                <a:cubicBezTo>
                  <a:pt x="6140" y="1"/>
                  <a:pt x="6139" y="1"/>
                  <a:pt x="6137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9" name="Google Shape;259;p8"/>
          <p:cNvSpPr/>
          <p:nvPr/>
        </p:nvSpPr>
        <p:spPr>
          <a:xfrm rot="-6565867">
            <a:off x="-835536" y="4852062"/>
            <a:ext cx="2068488" cy="1871757"/>
          </a:xfrm>
          <a:custGeom>
            <a:avLst/>
            <a:gdLst/>
            <a:ahLst/>
            <a:cxnLst/>
            <a:rect l="l" t="t" r="r" b="b"/>
            <a:pathLst>
              <a:path w="9016" h="10878" extrusionOk="0">
                <a:moveTo>
                  <a:pt x="578" y="0"/>
                </a:moveTo>
                <a:cubicBezTo>
                  <a:pt x="530" y="0"/>
                  <a:pt x="486" y="38"/>
                  <a:pt x="510" y="96"/>
                </a:cubicBezTo>
                <a:cubicBezTo>
                  <a:pt x="682" y="532"/>
                  <a:pt x="880" y="967"/>
                  <a:pt x="1093" y="1403"/>
                </a:cubicBezTo>
                <a:cubicBezTo>
                  <a:pt x="0" y="2800"/>
                  <a:pt x="1118" y="5265"/>
                  <a:pt x="1118" y="5265"/>
                </a:cubicBezTo>
                <a:cubicBezTo>
                  <a:pt x="1915" y="4328"/>
                  <a:pt x="1570" y="2677"/>
                  <a:pt x="1323" y="1847"/>
                </a:cubicBezTo>
                <a:lnTo>
                  <a:pt x="1323" y="1847"/>
                </a:lnTo>
                <a:cubicBezTo>
                  <a:pt x="1652" y="2463"/>
                  <a:pt x="2014" y="3063"/>
                  <a:pt x="2408" y="3654"/>
                </a:cubicBezTo>
                <a:cubicBezTo>
                  <a:pt x="1595" y="5257"/>
                  <a:pt x="3082" y="7657"/>
                  <a:pt x="3082" y="7657"/>
                </a:cubicBezTo>
                <a:cubicBezTo>
                  <a:pt x="3707" y="6514"/>
                  <a:pt x="3008" y="4756"/>
                  <a:pt x="2638" y="3983"/>
                </a:cubicBezTo>
                <a:lnTo>
                  <a:pt x="2638" y="3983"/>
                </a:lnTo>
                <a:cubicBezTo>
                  <a:pt x="3066" y="4600"/>
                  <a:pt x="3534" y="5208"/>
                  <a:pt x="4027" y="5791"/>
                </a:cubicBezTo>
                <a:cubicBezTo>
                  <a:pt x="3230" y="7402"/>
                  <a:pt x="4709" y="9785"/>
                  <a:pt x="4709" y="9785"/>
                </a:cubicBezTo>
                <a:cubicBezTo>
                  <a:pt x="5367" y="8585"/>
                  <a:pt x="4553" y="6703"/>
                  <a:pt x="4208" y="6005"/>
                </a:cubicBezTo>
                <a:lnTo>
                  <a:pt x="4208" y="6005"/>
                </a:lnTo>
                <a:cubicBezTo>
                  <a:pt x="4693" y="6572"/>
                  <a:pt x="5202" y="7122"/>
                  <a:pt x="5728" y="7648"/>
                </a:cubicBezTo>
                <a:cubicBezTo>
                  <a:pt x="6476" y="9645"/>
                  <a:pt x="9015" y="10878"/>
                  <a:pt x="9015" y="10878"/>
                </a:cubicBezTo>
                <a:cubicBezTo>
                  <a:pt x="8498" y="9333"/>
                  <a:pt x="6681" y="8109"/>
                  <a:pt x="5975" y="7681"/>
                </a:cubicBezTo>
                <a:cubicBezTo>
                  <a:pt x="5482" y="7196"/>
                  <a:pt x="4997" y="6679"/>
                  <a:pt x="4537" y="6153"/>
                </a:cubicBezTo>
                <a:lnTo>
                  <a:pt x="4537" y="6153"/>
                </a:lnTo>
                <a:cubicBezTo>
                  <a:pt x="5278" y="6743"/>
                  <a:pt x="6763" y="7766"/>
                  <a:pt x="8119" y="7766"/>
                </a:cubicBezTo>
                <a:cubicBezTo>
                  <a:pt x="8160" y="7766"/>
                  <a:pt x="8202" y="7765"/>
                  <a:pt x="8243" y="7763"/>
                </a:cubicBezTo>
                <a:cubicBezTo>
                  <a:pt x="8243" y="7763"/>
                  <a:pt x="6229" y="5742"/>
                  <a:pt x="4196" y="5742"/>
                </a:cubicBezTo>
                <a:cubicBezTo>
                  <a:pt x="4191" y="5742"/>
                  <a:pt x="4187" y="5742"/>
                  <a:pt x="4183" y="5742"/>
                </a:cubicBezTo>
                <a:cubicBezTo>
                  <a:pt x="3682" y="5150"/>
                  <a:pt x="3213" y="4542"/>
                  <a:pt x="2778" y="3917"/>
                </a:cubicBezTo>
                <a:lnTo>
                  <a:pt x="2778" y="3917"/>
                </a:lnTo>
                <a:cubicBezTo>
                  <a:pt x="3464" y="4476"/>
                  <a:pt x="5040" y="5630"/>
                  <a:pt x="6484" y="5630"/>
                </a:cubicBezTo>
                <a:cubicBezTo>
                  <a:pt x="6528" y="5630"/>
                  <a:pt x="6572" y="5629"/>
                  <a:pt x="6616" y="5627"/>
                </a:cubicBezTo>
                <a:cubicBezTo>
                  <a:pt x="6616" y="5627"/>
                  <a:pt x="4602" y="3613"/>
                  <a:pt x="2564" y="3613"/>
                </a:cubicBezTo>
                <a:cubicBezTo>
                  <a:pt x="2137" y="2981"/>
                  <a:pt x="1743" y="2323"/>
                  <a:pt x="1389" y="1649"/>
                </a:cubicBezTo>
                <a:lnTo>
                  <a:pt x="1389" y="1649"/>
                </a:lnTo>
                <a:cubicBezTo>
                  <a:pt x="1989" y="2274"/>
                  <a:pt x="3526" y="3745"/>
                  <a:pt x="5104" y="3909"/>
                </a:cubicBezTo>
                <a:cubicBezTo>
                  <a:pt x="5104" y="3909"/>
                  <a:pt x="3361" y="1674"/>
                  <a:pt x="1249" y="1370"/>
                </a:cubicBezTo>
                <a:cubicBezTo>
                  <a:pt x="1028" y="934"/>
                  <a:pt x="839" y="499"/>
                  <a:pt x="666" y="63"/>
                </a:cubicBezTo>
                <a:cubicBezTo>
                  <a:pt x="649" y="19"/>
                  <a:pt x="612" y="0"/>
                  <a:pt x="578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" name="Google Shape;260;p8"/>
          <p:cNvGrpSpPr/>
          <p:nvPr/>
        </p:nvGrpSpPr>
        <p:grpSpPr>
          <a:xfrm>
            <a:off x="2155820" y="876728"/>
            <a:ext cx="505501" cy="778533"/>
            <a:chOff x="4559475" y="3797625"/>
            <a:chExt cx="115075" cy="132925"/>
          </a:xfrm>
        </p:grpSpPr>
        <p:sp>
          <p:nvSpPr>
            <p:cNvPr id="261" name="Google Shape;261;p8"/>
            <p:cNvSpPr/>
            <p:nvPr/>
          </p:nvSpPr>
          <p:spPr>
            <a:xfrm>
              <a:off x="4597800" y="3862875"/>
              <a:ext cx="17775" cy="14975"/>
            </a:xfrm>
            <a:custGeom>
              <a:avLst/>
              <a:gdLst/>
              <a:ahLst/>
              <a:cxnLst/>
              <a:rect l="l" t="t" r="r" b="b"/>
              <a:pathLst>
                <a:path w="711" h="599" extrusionOk="0">
                  <a:moveTo>
                    <a:pt x="399" y="1"/>
                  </a:moveTo>
                  <a:cubicBezTo>
                    <a:pt x="311" y="1"/>
                    <a:pt x="234" y="39"/>
                    <a:pt x="181" y="102"/>
                  </a:cubicBezTo>
                  <a:lnTo>
                    <a:pt x="181" y="102"/>
                  </a:lnTo>
                  <a:cubicBezTo>
                    <a:pt x="5" y="159"/>
                    <a:pt x="1" y="407"/>
                    <a:pt x="169" y="487"/>
                  </a:cubicBezTo>
                  <a:lnTo>
                    <a:pt x="169" y="487"/>
                  </a:lnTo>
                  <a:cubicBezTo>
                    <a:pt x="226" y="563"/>
                    <a:pt x="314" y="599"/>
                    <a:pt x="402" y="599"/>
                  </a:cubicBezTo>
                  <a:cubicBezTo>
                    <a:pt x="555" y="599"/>
                    <a:pt x="710" y="490"/>
                    <a:pt x="710" y="298"/>
                  </a:cubicBezTo>
                  <a:cubicBezTo>
                    <a:pt x="710" y="165"/>
                    <a:pt x="611" y="49"/>
                    <a:pt x="494" y="15"/>
                  </a:cubicBezTo>
                  <a:cubicBezTo>
                    <a:pt x="462" y="6"/>
                    <a:pt x="430" y="1"/>
                    <a:pt x="3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" name="Google Shape;262;p8"/>
            <p:cNvSpPr/>
            <p:nvPr/>
          </p:nvSpPr>
          <p:spPr>
            <a:xfrm>
              <a:off x="4601850" y="3797625"/>
              <a:ext cx="35325" cy="33875"/>
            </a:xfrm>
            <a:custGeom>
              <a:avLst/>
              <a:gdLst/>
              <a:ahLst/>
              <a:cxnLst/>
              <a:rect l="l" t="t" r="r" b="b"/>
              <a:pathLst>
                <a:path w="1413" h="1355" extrusionOk="0">
                  <a:moveTo>
                    <a:pt x="1396" y="619"/>
                  </a:moveTo>
                  <a:cubicBezTo>
                    <a:pt x="1395" y="668"/>
                    <a:pt x="1379" y="733"/>
                    <a:pt x="1379" y="781"/>
                  </a:cubicBezTo>
                  <a:cubicBezTo>
                    <a:pt x="1379" y="727"/>
                    <a:pt x="1386" y="673"/>
                    <a:pt x="1396" y="619"/>
                  </a:cubicBezTo>
                  <a:close/>
                  <a:moveTo>
                    <a:pt x="864" y="0"/>
                  </a:moveTo>
                  <a:cubicBezTo>
                    <a:pt x="804" y="0"/>
                    <a:pt x="753" y="9"/>
                    <a:pt x="698" y="20"/>
                  </a:cubicBezTo>
                  <a:lnTo>
                    <a:pt x="698" y="20"/>
                  </a:lnTo>
                  <a:lnTo>
                    <a:pt x="548" y="34"/>
                  </a:lnTo>
                  <a:lnTo>
                    <a:pt x="399" y="100"/>
                  </a:lnTo>
                  <a:cubicBezTo>
                    <a:pt x="266" y="167"/>
                    <a:pt x="166" y="283"/>
                    <a:pt x="117" y="416"/>
                  </a:cubicBezTo>
                  <a:cubicBezTo>
                    <a:pt x="0" y="665"/>
                    <a:pt x="67" y="964"/>
                    <a:pt x="249" y="1163"/>
                  </a:cubicBezTo>
                  <a:cubicBezTo>
                    <a:pt x="385" y="1287"/>
                    <a:pt x="557" y="1355"/>
                    <a:pt x="732" y="1355"/>
                  </a:cubicBezTo>
                  <a:cubicBezTo>
                    <a:pt x="793" y="1355"/>
                    <a:pt x="854" y="1347"/>
                    <a:pt x="914" y="1329"/>
                  </a:cubicBezTo>
                  <a:cubicBezTo>
                    <a:pt x="1047" y="1296"/>
                    <a:pt x="1163" y="1197"/>
                    <a:pt x="1263" y="1097"/>
                  </a:cubicBezTo>
                  <a:cubicBezTo>
                    <a:pt x="1346" y="981"/>
                    <a:pt x="1412" y="831"/>
                    <a:pt x="1396" y="682"/>
                  </a:cubicBezTo>
                  <a:cubicBezTo>
                    <a:pt x="1396" y="666"/>
                    <a:pt x="1396" y="636"/>
                    <a:pt x="1396" y="619"/>
                  </a:cubicBezTo>
                  <a:lnTo>
                    <a:pt x="1396" y="619"/>
                  </a:lnTo>
                  <a:cubicBezTo>
                    <a:pt x="1401" y="590"/>
                    <a:pt x="1407" y="561"/>
                    <a:pt x="1412" y="532"/>
                  </a:cubicBezTo>
                  <a:cubicBezTo>
                    <a:pt x="1412" y="399"/>
                    <a:pt x="1346" y="250"/>
                    <a:pt x="1246" y="150"/>
                  </a:cubicBezTo>
                  <a:cubicBezTo>
                    <a:pt x="1147" y="50"/>
                    <a:pt x="1014" y="0"/>
                    <a:pt x="86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" name="Google Shape;263;p8"/>
            <p:cNvSpPr/>
            <p:nvPr/>
          </p:nvSpPr>
          <p:spPr>
            <a:xfrm>
              <a:off x="4654600" y="3843300"/>
              <a:ext cx="19125" cy="14575"/>
            </a:xfrm>
            <a:custGeom>
              <a:avLst/>
              <a:gdLst/>
              <a:ahLst/>
              <a:cxnLst/>
              <a:rect l="l" t="t" r="r" b="b"/>
              <a:pathLst>
                <a:path w="765" h="583" extrusionOk="0">
                  <a:moveTo>
                    <a:pt x="382" y="1"/>
                  </a:moveTo>
                  <a:cubicBezTo>
                    <a:pt x="0" y="1"/>
                    <a:pt x="0" y="582"/>
                    <a:pt x="382" y="582"/>
                  </a:cubicBezTo>
                  <a:cubicBezTo>
                    <a:pt x="764" y="582"/>
                    <a:pt x="764" y="1"/>
                    <a:pt x="38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" name="Google Shape;264;p8"/>
            <p:cNvSpPr/>
            <p:nvPr/>
          </p:nvSpPr>
          <p:spPr>
            <a:xfrm>
              <a:off x="4559475" y="3832100"/>
              <a:ext cx="17050" cy="12900"/>
            </a:xfrm>
            <a:custGeom>
              <a:avLst/>
              <a:gdLst/>
              <a:ahLst/>
              <a:cxnLst/>
              <a:rect l="l" t="t" r="r" b="b"/>
              <a:pathLst>
                <a:path w="682" h="516" extrusionOk="0">
                  <a:moveTo>
                    <a:pt x="333" y="0"/>
                  </a:moveTo>
                  <a:cubicBezTo>
                    <a:pt x="1" y="0"/>
                    <a:pt x="1" y="515"/>
                    <a:pt x="333" y="515"/>
                  </a:cubicBezTo>
                  <a:cubicBezTo>
                    <a:pt x="682" y="515"/>
                    <a:pt x="682" y="0"/>
                    <a:pt x="33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Google Shape;265;p8"/>
            <p:cNvSpPr/>
            <p:nvPr/>
          </p:nvSpPr>
          <p:spPr>
            <a:xfrm>
              <a:off x="4629250" y="3888575"/>
              <a:ext cx="12075" cy="14475"/>
            </a:xfrm>
            <a:custGeom>
              <a:avLst/>
              <a:gdLst/>
              <a:ahLst/>
              <a:cxnLst/>
              <a:rect l="l" t="t" r="r" b="b"/>
              <a:pathLst>
                <a:path w="483" h="579" extrusionOk="0">
                  <a:moveTo>
                    <a:pt x="242" y="1"/>
                  </a:moveTo>
                  <a:cubicBezTo>
                    <a:pt x="121" y="1"/>
                    <a:pt x="1" y="84"/>
                    <a:pt x="17" y="250"/>
                  </a:cubicBezTo>
                  <a:lnTo>
                    <a:pt x="51" y="250"/>
                  </a:lnTo>
                  <a:lnTo>
                    <a:pt x="51" y="366"/>
                  </a:lnTo>
                  <a:cubicBezTo>
                    <a:pt x="51" y="508"/>
                    <a:pt x="154" y="578"/>
                    <a:pt x="258" y="578"/>
                  </a:cubicBezTo>
                  <a:cubicBezTo>
                    <a:pt x="362" y="578"/>
                    <a:pt x="466" y="508"/>
                    <a:pt x="466" y="366"/>
                  </a:cubicBezTo>
                  <a:lnTo>
                    <a:pt x="466" y="250"/>
                  </a:lnTo>
                  <a:cubicBezTo>
                    <a:pt x="483" y="84"/>
                    <a:pt x="362" y="1"/>
                    <a:pt x="24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" name="Google Shape;266;p8"/>
            <p:cNvSpPr/>
            <p:nvPr/>
          </p:nvSpPr>
          <p:spPr>
            <a:xfrm>
              <a:off x="4584825" y="3906850"/>
              <a:ext cx="30325" cy="23700"/>
            </a:xfrm>
            <a:custGeom>
              <a:avLst/>
              <a:gdLst/>
              <a:ahLst/>
              <a:cxnLst/>
              <a:rect l="l" t="t" r="r" b="b"/>
              <a:pathLst>
                <a:path w="1213" h="948" extrusionOk="0">
                  <a:moveTo>
                    <a:pt x="598" y="1"/>
                  </a:moveTo>
                  <a:cubicBezTo>
                    <a:pt x="0" y="1"/>
                    <a:pt x="0" y="948"/>
                    <a:pt x="598" y="948"/>
                  </a:cubicBezTo>
                  <a:cubicBezTo>
                    <a:pt x="1213" y="948"/>
                    <a:pt x="1213" y="1"/>
                    <a:pt x="59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" name="Google Shape;267;p8"/>
            <p:cNvSpPr/>
            <p:nvPr/>
          </p:nvSpPr>
          <p:spPr>
            <a:xfrm>
              <a:off x="4653350" y="3878200"/>
              <a:ext cx="21200" cy="17050"/>
            </a:xfrm>
            <a:custGeom>
              <a:avLst/>
              <a:gdLst/>
              <a:ahLst/>
              <a:cxnLst/>
              <a:rect l="l" t="t" r="r" b="b"/>
              <a:pathLst>
                <a:path w="848" h="682" extrusionOk="0">
                  <a:moveTo>
                    <a:pt x="432" y="0"/>
                  </a:moveTo>
                  <a:cubicBezTo>
                    <a:pt x="0" y="34"/>
                    <a:pt x="0" y="648"/>
                    <a:pt x="432" y="682"/>
                  </a:cubicBezTo>
                  <a:cubicBezTo>
                    <a:pt x="848" y="648"/>
                    <a:pt x="848" y="34"/>
                    <a:pt x="43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" name="Google Shape;268;p8"/>
          <p:cNvGrpSpPr/>
          <p:nvPr/>
        </p:nvGrpSpPr>
        <p:grpSpPr>
          <a:xfrm rot="4282049">
            <a:off x="7221697" y="4805592"/>
            <a:ext cx="674008" cy="583902"/>
            <a:chOff x="4559475" y="3797625"/>
            <a:chExt cx="115075" cy="132925"/>
          </a:xfrm>
        </p:grpSpPr>
        <p:sp>
          <p:nvSpPr>
            <p:cNvPr id="269" name="Google Shape;269;p8"/>
            <p:cNvSpPr/>
            <p:nvPr/>
          </p:nvSpPr>
          <p:spPr>
            <a:xfrm>
              <a:off x="4597800" y="3862875"/>
              <a:ext cx="17775" cy="14975"/>
            </a:xfrm>
            <a:custGeom>
              <a:avLst/>
              <a:gdLst/>
              <a:ahLst/>
              <a:cxnLst/>
              <a:rect l="l" t="t" r="r" b="b"/>
              <a:pathLst>
                <a:path w="711" h="599" extrusionOk="0">
                  <a:moveTo>
                    <a:pt x="399" y="1"/>
                  </a:moveTo>
                  <a:cubicBezTo>
                    <a:pt x="311" y="1"/>
                    <a:pt x="234" y="39"/>
                    <a:pt x="181" y="102"/>
                  </a:cubicBezTo>
                  <a:lnTo>
                    <a:pt x="181" y="102"/>
                  </a:lnTo>
                  <a:cubicBezTo>
                    <a:pt x="5" y="159"/>
                    <a:pt x="1" y="407"/>
                    <a:pt x="169" y="487"/>
                  </a:cubicBezTo>
                  <a:lnTo>
                    <a:pt x="169" y="487"/>
                  </a:lnTo>
                  <a:cubicBezTo>
                    <a:pt x="226" y="563"/>
                    <a:pt x="314" y="599"/>
                    <a:pt x="402" y="599"/>
                  </a:cubicBezTo>
                  <a:cubicBezTo>
                    <a:pt x="555" y="599"/>
                    <a:pt x="710" y="490"/>
                    <a:pt x="710" y="298"/>
                  </a:cubicBezTo>
                  <a:cubicBezTo>
                    <a:pt x="710" y="165"/>
                    <a:pt x="611" y="49"/>
                    <a:pt x="494" y="15"/>
                  </a:cubicBezTo>
                  <a:cubicBezTo>
                    <a:pt x="462" y="6"/>
                    <a:pt x="430" y="1"/>
                    <a:pt x="3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" name="Google Shape;270;p8"/>
            <p:cNvSpPr/>
            <p:nvPr/>
          </p:nvSpPr>
          <p:spPr>
            <a:xfrm>
              <a:off x="4601850" y="3797625"/>
              <a:ext cx="35325" cy="33875"/>
            </a:xfrm>
            <a:custGeom>
              <a:avLst/>
              <a:gdLst/>
              <a:ahLst/>
              <a:cxnLst/>
              <a:rect l="l" t="t" r="r" b="b"/>
              <a:pathLst>
                <a:path w="1413" h="1355" extrusionOk="0">
                  <a:moveTo>
                    <a:pt x="1396" y="619"/>
                  </a:moveTo>
                  <a:cubicBezTo>
                    <a:pt x="1395" y="668"/>
                    <a:pt x="1379" y="733"/>
                    <a:pt x="1379" y="781"/>
                  </a:cubicBezTo>
                  <a:cubicBezTo>
                    <a:pt x="1379" y="727"/>
                    <a:pt x="1386" y="673"/>
                    <a:pt x="1396" y="619"/>
                  </a:cubicBezTo>
                  <a:close/>
                  <a:moveTo>
                    <a:pt x="864" y="0"/>
                  </a:moveTo>
                  <a:cubicBezTo>
                    <a:pt x="804" y="0"/>
                    <a:pt x="753" y="9"/>
                    <a:pt x="698" y="20"/>
                  </a:cubicBezTo>
                  <a:lnTo>
                    <a:pt x="698" y="20"/>
                  </a:lnTo>
                  <a:lnTo>
                    <a:pt x="548" y="34"/>
                  </a:lnTo>
                  <a:lnTo>
                    <a:pt x="399" y="100"/>
                  </a:lnTo>
                  <a:cubicBezTo>
                    <a:pt x="266" y="167"/>
                    <a:pt x="166" y="283"/>
                    <a:pt x="117" y="416"/>
                  </a:cubicBezTo>
                  <a:cubicBezTo>
                    <a:pt x="0" y="665"/>
                    <a:pt x="67" y="964"/>
                    <a:pt x="249" y="1163"/>
                  </a:cubicBezTo>
                  <a:cubicBezTo>
                    <a:pt x="385" y="1287"/>
                    <a:pt x="557" y="1355"/>
                    <a:pt x="732" y="1355"/>
                  </a:cubicBezTo>
                  <a:cubicBezTo>
                    <a:pt x="793" y="1355"/>
                    <a:pt x="854" y="1347"/>
                    <a:pt x="914" y="1329"/>
                  </a:cubicBezTo>
                  <a:cubicBezTo>
                    <a:pt x="1047" y="1296"/>
                    <a:pt x="1163" y="1197"/>
                    <a:pt x="1263" y="1097"/>
                  </a:cubicBezTo>
                  <a:cubicBezTo>
                    <a:pt x="1346" y="981"/>
                    <a:pt x="1412" y="831"/>
                    <a:pt x="1396" y="682"/>
                  </a:cubicBezTo>
                  <a:cubicBezTo>
                    <a:pt x="1396" y="666"/>
                    <a:pt x="1396" y="636"/>
                    <a:pt x="1396" y="619"/>
                  </a:cubicBezTo>
                  <a:lnTo>
                    <a:pt x="1396" y="619"/>
                  </a:lnTo>
                  <a:cubicBezTo>
                    <a:pt x="1401" y="590"/>
                    <a:pt x="1407" y="561"/>
                    <a:pt x="1412" y="532"/>
                  </a:cubicBezTo>
                  <a:cubicBezTo>
                    <a:pt x="1412" y="399"/>
                    <a:pt x="1346" y="250"/>
                    <a:pt x="1246" y="150"/>
                  </a:cubicBezTo>
                  <a:cubicBezTo>
                    <a:pt x="1147" y="50"/>
                    <a:pt x="1014" y="0"/>
                    <a:pt x="86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Google Shape;271;p8"/>
            <p:cNvSpPr/>
            <p:nvPr/>
          </p:nvSpPr>
          <p:spPr>
            <a:xfrm>
              <a:off x="4654600" y="3843300"/>
              <a:ext cx="19125" cy="14575"/>
            </a:xfrm>
            <a:custGeom>
              <a:avLst/>
              <a:gdLst/>
              <a:ahLst/>
              <a:cxnLst/>
              <a:rect l="l" t="t" r="r" b="b"/>
              <a:pathLst>
                <a:path w="765" h="583" extrusionOk="0">
                  <a:moveTo>
                    <a:pt x="382" y="1"/>
                  </a:moveTo>
                  <a:cubicBezTo>
                    <a:pt x="0" y="1"/>
                    <a:pt x="0" y="582"/>
                    <a:pt x="382" y="582"/>
                  </a:cubicBezTo>
                  <a:cubicBezTo>
                    <a:pt x="764" y="582"/>
                    <a:pt x="764" y="1"/>
                    <a:pt x="38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" name="Google Shape;272;p8"/>
            <p:cNvSpPr/>
            <p:nvPr/>
          </p:nvSpPr>
          <p:spPr>
            <a:xfrm>
              <a:off x="4559475" y="3832100"/>
              <a:ext cx="17050" cy="12900"/>
            </a:xfrm>
            <a:custGeom>
              <a:avLst/>
              <a:gdLst/>
              <a:ahLst/>
              <a:cxnLst/>
              <a:rect l="l" t="t" r="r" b="b"/>
              <a:pathLst>
                <a:path w="682" h="516" extrusionOk="0">
                  <a:moveTo>
                    <a:pt x="333" y="0"/>
                  </a:moveTo>
                  <a:cubicBezTo>
                    <a:pt x="1" y="0"/>
                    <a:pt x="1" y="515"/>
                    <a:pt x="333" y="515"/>
                  </a:cubicBezTo>
                  <a:cubicBezTo>
                    <a:pt x="682" y="515"/>
                    <a:pt x="682" y="0"/>
                    <a:pt x="33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Google Shape;273;p8"/>
            <p:cNvSpPr/>
            <p:nvPr/>
          </p:nvSpPr>
          <p:spPr>
            <a:xfrm>
              <a:off x="4629250" y="3888575"/>
              <a:ext cx="12075" cy="14475"/>
            </a:xfrm>
            <a:custGeom>
              <a:avLst/>
              <a:gdLst/>
              <a:ahLst/>
              <a:cxnLst/>
              <a:rect l="l" t="t" r="r" b="b"/>
              <a:pathLst>
                <a:path w="483" h="579" extrusionOk="0">
                  <a:moveTo>
                    <a:pt x="242" y="1"/>
                  </a:moveTo>
                  <a:cubicBezTo>
                    <a:pt x="121" y="1"/>
                    <a:pt x="1" y="84"/>
                    <a:pt x="17" y="250"/>
                  </a:cubicBezTo>
                  <a:lnTo>
                    <a:pt x="51" y="250"/>
                  </a:lnTo>
                  <a:lnTo>
                    <a:pt x="51" y="366"/>
                  </a:lnTo>
                  <a:cubicBezTo>
                    <a:pt x="51" y="508"/>
                    <a:pt x="154" y="578"/>
                    <a:pt x="258" y="578"/>
                  </a:cubicBezTo>
                  <a:cubicBezTo>
                    <a:pt x="362" y="578"/>
                    <a:pt x="466" y="508"/>
                    <a:pt x="466" y="366"/>
                  </a:cubicBezTo>
                  <a:lnTo>
                    <a:pt x="466" y="250"/>
                  </a:lnTo>
                  <a:cubicBezTo>
                    <a:pt x="483" y="84"/>
                    <a:pt x="362" y="1"/>
                    <a:pt x="24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" name="Google Shape;274;p8"/>
            <p:cNvSpPr/>
            <p:nvPr/>
          </p:nvSpPr>
          <p:spPr>
            <a:xfrm>
              <a:off x="4584825" y="3906850"/>
              <a:ext cx="30325" cy="23700"/>
            </a:xfrm>
            <a:custGeom>
              <a:avLst/>
              <a:gdLst/>
              <a:ahLst/>
              <a:cxnLst/>
              <a:rect l="l" t="t" r="r" b="b"/>
              <a:pathLst>
                <a:path w="1213" h="948" extrusionOk="0">
                  <a:moveTo>
                    <a:pt x="598" y="1"/>
                  </a:moveTo>
                  <a:cubicBezTo>
                    <a:pt x="0" y="1"/>
                    <a:pt x="0" y="948"/>
                    <a:pt x="598" y="948"/>
                  </a:cubicBezTo>
                  <a:cubicBezTo>
                    <a:pt x="1213" y="948"/>
                    <a:pt x="1213" y="1"/>
                    <a:pt x="59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" name="Google Shape;275;p8"/>
            <p:cNvSpPr/>
            <p:nvPr/>
          </p:nvSpPr>
          <p:spPr>
            <a:xfrm>
              <a:off x="4653350" y="3878200"/>
              <a:ext cx="21200" cy="17050"/>
            </a:xfrm>
            <a:custGeom>
              <a:avLst/>
              <a:gdLst/>
              <a:ahLst/>
              <a:cxnLst/>
              <a:rect l="l" t="t" r="r" b="b"/>
              <a:pathLst>
                <a:path w="848" h="682" extrusionOk="0">
                  <a:moveTo>
                    <a:pt x="432" y="0"/>
                  </a:moveTo>
                  <a:cubicBezTo>
                    <a:pt x="0" y="34"/>
                    <a:pt x="0" y="648"/>
                    <a:pt x="432" y="682"/>
                  </a:cubicBezTo>
                  <a:cubicBezTo>
                    <a:pt x="848" y="648"/>
                    <a:pt x="848" y="34"/>
                    <a:pt x="43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" name="Google Shape;276;p8"/>
          <p:cNvGrpSpPr/>
          <p:nvPr/>
        </p:nvGrpSpPr>
        <p:grpSpPr>
          <a:xfrm>
            <a:off x="6075082" y="574394"/>
            <a:ext cx="550246" cy="778537"/>
            <a:chOff x="5065775" y="2755100"/>
            <a:chExt cx="128800" cy="136675"/>
          </a:xfrm>
        </p:grpSpPr>
        <p:sp>
          <p:nvSpPr>
            <p:cNvPr id="277" name="Google Shape;277;p8"/>
            <p:cNvSpPr/>
            <p:nvPr/>
          </p:nvSpPr>
          <p:spPr>
            <a:xfrm>
              <a:off x="5156825" y="2776825"/>
              <a:ext cx="17800" cy="15075"/>
            </a:xfrm>
            <a:custGeom>
              <a:avLst/>
              <a:gdLst/>
              <a:ahLst/>
              <a:cxnLst/>
              <a:rect l="l" t="t" r="r" b="b"/>
              <a:pathLst>
                <a:path w="712" h="603" extrusionOk="0">
                  <a:moveTo>
                    <a:pt x="276" y="1"/>
                  </a:moveTo>
                  <a:cubicBezTo>
                    <a:pt x="1" y="1"/>
                    <a:pt x="4" y="602"/>
                    <a:pt x="285" y="602"/>
                  </a:cubicBezTo>
                  <a:cubicBezTo>
                    <a:pt x="304" y="602"/>
                    <a:pt x="325" y="600"/>
                    <a:pt x="346" y="594"/>
                  </a:cubicBezTo>
                  <a:lnTo>
                    <a:pt x="446" y="560"/>
                  </a:lnTo>
                  <a:cubicBezTo>
                    <a:pt x="712" y="477"/>
                    <a:pt x="712" y="112"/>
                    <a:pt x="446" y="29"/>
                  </a:cubicBezTo>
                  <a:lnTo>
                    <a:pt x="462" y="29"/>
                  </a:lnTo>
                  <a:lnTo>
                    <a:pt x="346" y="12"/>
                  </a:lnTo>
                  <a:cubicBezTo>
                    <a:pt x="321" y="4"/>
                    <a:pt x="298" y="1"/>
                    <a:pt x="276" y="1"/>
                  </a:cubicBezTo>
                  <a:close/>
                </a:path>
              </a:pathLst>
            </a:custGeom>
            <a:solidFill>
              <a:srgbClr val="F9AA9D">
                <a:alpha val="206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" name="Google Shape;278;p8"/>
            <p:cNvSpPr/>
            <p:nvPr/>
          </p:nvSpPr>
          <p:spPr>
            <a:xfrm>
              <a:off x="5067850" y="2755100"/>
              <a:ext cx="42400" cy="36175"/>
            </a:xfrm>
            <a:custGeom>
              <a:avLst/>
              <a:gdLst/>
              <a:ahLst/>
              <a:cxnLst/>
              <a:rect l="l" t="t" r="r" b="b"/>
              <a:pathLst>
                <a:path w="1696" h="1447" extrusionOk="0">
                  <a:moveTo>
                    <a:pt x="981" y="1"/>
                  </a:moveTo>
                  <a:cubicBezTo>
                    <a:pt x="1" y="1"/>
                    <a:pt x="1" y="1446"/>
                    <a:pt x="981" y="1446"/>
                  </a:cubicBezTo>
                  <a:cubicBezTo>
                    <a:pt x="1380" y="1446"/>
                    <a:pt x="1695" y="1114"/>
                    <a:pt x="1695" y="715"/>
                  </a:cubicBezTo>
                  <a:cubicBezTo>
                    <a:pt x="1695" y="316"/>
                    <a:pt x="1363" y="1"/>
                    <a:pt x="981" y="1"/>
                  </a:cubicBezTo>
                  <a:close/>
                </a:path>
              </a:pathLst>
            </a:custGeom>
            <a:solidFill>
              <a:srgbClr val="F9AA9D">
                <a:alpha val="206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" name="Google Shape;279;p8"/>
            <p:cNvSpPr/>
            <p:nvPr/>
          </p:nvSpPr>
          <p:spPr>
            <a:xfrm>
              <a:off x="5122675" y="2866825"/>
              <a:ext cx="13325" cy="15200"/>
            </a:xfrm>
            <a:custGeom>
              <a:avLst/>
              <a:gdLst/>
              <a:ahLst/>
              <a:cxnLst/>
              <a:rect l="l" t="t" r="r" b="b"/>
              <a:pathLst>
                <a:path w="533" h="608" extrusionOk="0">
                  <a:moveTo>
                    <a:pt x="267" y="1"/>
                  </a:moveTo>
                  <a:cubicBezTo>
                    <a:pt x="117" y="1"/>
                    <a:pt x="18" y="117"/>
                    <a:pt x="1" y="250"/>
                  </a:cubicBezTo>
                  <a:cubicBezTo>
                    <a:pt x="1" y="316"/>
                    <a:pt x="18" y="383"/>
                    <a:pt x="34" y="433"/>
                  </a:cubicBezTo>
                  <a:cubicBezTo>
                    <a:pt x="67" y="549"/>
                    <a:pt x="167" y="607"/>
                    <a:pt x="267" y="607"/>
                  </a:cubicBezTo>
                  <a:cubicBezTo>
                    <a:pt x="366" y="607"/>
                    <a:pt x="466" y="549"/>
                    <a:pt x="499" y="433"/>
                  </a:cubicBezTo>
                  <a:cubicBezTo>
                    <a:pt x="516" y="383"/>
                    <a:pt x="533" y="316"/>
                    <a:pt x="516" y="250"/>
                  </a:cubicBezTo>
                  <a:cubicBezTo>
                    <a:pt x="516" y="117"/>
                    <a:pt x="400" y="1"/>
                    <a:pt x="267" y="1"/>
                  </a:cubicBezTo>
                  <a:close/>
                </a:path>
              </a:pathLst>
            </a:custGeom>
            <a:solidFill>
              <a:srgbClr val="F9AA9D">
                <a:alpha val="206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" name="Google Shape;280;p8"/>
            <p:cNvSpPr/>
            <p:nvPr/>
          </p:nvSpPr>
          <p:spPr>
            <a:xfrm>
              <a:off x="5118950" y="2820325"/>
              <a:ext cx="20375" cy="16625"/>
            </a:xfrm>
            <a:custGeom>
              <a:avLst/>
              <a:gdLst/>
              <a:ahLst/>
              <a:cxnLst/>
              <a:rect l="l" t="t" r="r" b="b"/>
              <a:pathLst>
                <a:path w="815" h="665" extrusionOk="0">
                  <a:moveTo>
                    <a:pt x="416" y="0"/>
                  </a:moveTo>
                  <a:cubicBezTo>
                    <a:pt x="0" y="33"/>
                    <a:pt x="0" y="631"/>
                    <a:pt x="416" y="665"/>
                  </a:cubicBezTo>
                  <a:cubicBezTo>
                    <a:pt x="814" y="631"/>
                    <a:pt x="814" y="33"/>
                    <a:pt x="416" y="0"/>
                  </a:cubicBezTo>
                  <a:close/>
                </a:path>
              </a:pathLst>
            </a:custGeom>
            <a:solidFill>
              <a:srgbClr val="F9AA9D">
                <a:alpha val="206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" name="Google Shape;281;p8"/>
            <p:cNvSpPr/>
            <p:nvPr/>
          </p:nvSpPr>
          <p:spPr>
            <a:xfrm>
              <a:off x="5160475" y="2856000"/>
              <a:ext cx="34100" cy="35775"/>
            </a:xfrm>
            <a:custGeom>
              <a:avLst/>
              <a:gdLst/>
              <a:ahLst/>
              <a:cxnLst/>
              <a:rect l="l" t="t" r="r" b="b"/>
              <a:pathLst>
                <a:path w="1364" h="1431" extrusionOk="0">
                  <a:moveTo>
                    <a:pt x="684" y="1"/>
                  </a:moveTo>
                  <a:cubicBezTo>
                    <a:pt x="338" y="1"/>
                    <a:pt x="1" y="277"/>
                    <a:pt x="1" y="683"/>
                  </a:cubicBezTo>
                  <a:cubicBezTo>
                    <a:pt x="1" y="830"/>
                    <a:pt x="48" y="967"/>
                    <a:pt x="129" y="1079"/>
                  </a:cubicBezTo>
                  <a:lnTo>
                    <a:pt x="129" y="1079"/>
                  </a:lnTo>
                  <a:cubicBezTo>
                    <a:pt x="219" y="1286"/>
                    <a:pt x="429" y="1431"/>
                    <a:pt x="665" y="1431"/>
                  </a:cubicBezTo>
                  <a:cubicBezTo>
                    <a:pt x="873" y="1418"/>
                    <a:pt x="1061" y="1313"/>
                    <a:pt x="1172" y="1149"/>
                  </a:cubicBezTo>
                  <a:lnTo>
                    <a:pt x="1172" y="1149"/>
                  </a:lnTo>
                  <a:cubicBezTo>
                    <a:pt x="1285" y="1026"/>
                    <a:pt x="1354" y="863"/>
                    <a:pt x="1363" y="683"/>
                  </a:cubicBezTo>
                  <a:cubicBezTo>
                    <a:pt x="1363" y="500"/>
                    <a:pt x="1280" y="334"/>
                    <a:pt x="1147" y="201"/>
                  </a:cubicBezTo>
                  <a:cubicBezTo>
                    <a:pt x="1014" y="63"/>
                    <a:pt x="848" y="1"/>
                    <a:pt x="684" y="1"/>
                  </a:cubicBezTo>
                  <a:close/>
                </a:path>
              </a:pathLst>
            </a:custGeom>
            <a:solidFill>
              <a:srgbClr val="F9AA9D">
                <a:alpha val="206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" name="Google Shape;282;p8"/>
            <p:cNvSpPr/>
            <p:nvPr/>
          </p:nvSpPr>
          <p:spPr>
            <a:xfrm>
              <a:off x="5065775" y="2848975"/>
              <a:ext cx="15400" cy="11650"/>
            </a:xfrm>
            <a:custGeom>
              <a:avLst/>
              <a:gdLst/>
              <a:ahLst/>
              <a:cxnLst/>
              <a:rect l="l" t="t" r="r" b="b"/>
              <a:pathLst>
                <a:path w="616" h="466" extrusionOk="0">
                  <a:moveTo>
                    <a:pt x="316" y="0"/>
                  </a:moveTo>
                  <a:cubicBezTo>
                    <a:pt x="1" y="0"/>
                    <a:pt x="1" y="466"/>
                    <a:pt x="316" y="466"/>
                  </a:cubicBezTo>
                  <a:cubicBezTo>
                    <a:pt x="616" y="466"/>
                    <a:pt x="616" y="0"/>
                    <a:pt x="316" y="0"/>
                  </a:cubicBezTo>
                  <a:close/>
                </a:path>
              </a:pathLst>
            </a:custGeom>
            <a:solidFill>
              <a:srgbClr val="F9AA9D">
                <a:alpha val="2067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83" name="Google Shape;283;p8"/>
          <p:cNvSpPr txBox="1">
            <a:spLocks noGrp="1"/>
          </p:cNvSpPr>
          <p:nvPr>
            <p:ph type="title"/>
          </p:nvPr>
        </p:nvSpPr>
        <p:spPr>
          <a:xfrm>
            <a:off x="1622700" y="1853800"/>
            <a:ext cx="5898600" cy="315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75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6DCCC-A9D8-4314-AC11-41C790FE3586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B58D1-4D03-47D7-AAA3-E7FC09973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6DCCC-A9D8-4314-AC11-41C790FE3586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B58D1-4D03-47D7-AAA3-E7FC09973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6DCCC-A9D8-4314-AC11-41C790FE3586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B58D1-4D03-47D7-AAA3-E7FC09973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6DCCC-A9D8-4314-AC11-41C790FE3586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B58D1-4D03-47D7-AAA3-E7FC09973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6DCCC-A9D8-4314-AC11-41C790FE3586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B58D1-4D03-47D7-AAA3-E7FC09973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6DCCC-A9D8-4314-AC11-41C790FE3586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B58D1-4D03-47D7-AAA3-E7FC09973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6DCCC-A9D8-4314-AC11-41C790FE3586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B58D1-4D03-47D7-AAA3-E7FC09973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6DCCC-A9D8-4314-AC11-41C790FE3586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B58D1-4D03-47D7-AAA3-E7FC09973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86DCCC-A9D8-4314-AC11-41C790FE3586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DB58D1-4D03-47D7-AAA3-E7FC09973B2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png"/><Relationship Id="rId4" Type="http://schemas.openxmlformats.org/officeDocument/2006/relationships/image" Target="../media/image6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-928726" y="-1143032"/>
            <a:ext cx="4000528" cy="41434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Google Shape;2392;p56"/>
          <p:cNvSpPr/>
          <p:nvPr/>
        </p:nvSpPr>
        <p:spPr>
          <a:xfrm rot="1622373">
            <a:off x="-733227" y="-1175260"/>
            <a:ext cx="2458704" cy="4279832"/>
          </a:xfrm>
          <a:custGeom>
            <a:avLst/>
            <a:gdLst/>
            <a:ahLst/>
            <a:cxnLst/>
            <a:rect l="l" t="t" r="r" b="b"/>
            <a:pathLst>
              <a:path w="23593" h="45172" extrusionOk="0">
                <a:moveTo>
                  <a:pt x="14182" y="0"/>
                </a:moveTo>
                <a:cubicBezTo>
                  <a:pt x="13269" y="0"/>
                  <a:pt x="12360" y="159"/>
                  <a:pt x="11498" y="496"/>
                </a:cubicBezTo>
                <a:cubicBezTo>
                  <a:pt x="9055" y="1443"/>
                  <a:pt x="7294" y="3553"/>
                  <a:pt x="5749" y="5663"/>
                </a:cubicBezTo>
                <a:cubicBezTo>
                  <a:pt x="3972" y="8089"/>
                  <a:pt x="2327" y="10647"/>
                  <a:pt x="1363" y="13505"/>
                </a:cubicBezTo>
                <a:cubicBezTo>
                  <a:pt x="1" y="17476"/>
                  <a:pt x="51" y="21779"/>
                  <a:pt x="117" y="25982"/>
                </a:cubicBezTo>
                <a:cubicBezTo>
                  <a:pt x="167" y="30684"/>
                  <a:pt x="234" y="35418"/>
                  <a:pt x="948" y="40070"/>
                </a:cubicBezTo>
                <a:cubicBezTo>
                  <a:pt x="1164" y="41582"/>
                  <a:pt x="1513" y="43160"/>
                  <a:pt x="2559" y="44257"/>
                </a:cubicBezTo>
                <a:cubicBezTo>
                  <a:pt x="3186" y="44907"/>
                  <a:pt x="4093" y="45171"/>
                  <a:pt x="5143" y="45171"/>
                </a:cubicBezTo>
                <a:cubicBezTo>
                  <a:pt x="8549" y="45171"/>
                  <a:pt x="13463" y="42390"/>
                  <a:pt x="15203" y="40967"/>
                </a:cubicBezTo>
                <a:cubicBezTo>
                  <a:pt x="17695" y="38907"/>
                  <a:pt x="19439" y="35718"/>
                  <a:pt x="19140" y="32478"/>
                </a:cubicBezTo>
                <a:cubicBezTo>
                  <a:pt x="18791" y="28706"/>
                  <a:pt x="15801" y="25234"/>
                  <a:pt x="16665" y="21546"/>
                </a:cubicBezTo>
                <a:cubicBezTo>
                  <a:pt x="17279" y="19004"/>
                  <a:pt x="19555" y="17260"/>
                  <a:pt x="21051" y="15083"/>
                </a:cubicBezTo>
                <a:cubicBezTo>
                  <a:pt x="23227" y="11893"/>
                  <a:pt x="23593" y="7424"/>
                  <a:pt x="21566" y="4118"/>
                </a:cubicBezTo>
                <a:cubicBezTo>
                  <a:pt x="20023" y="1602"/>
                  <a:pt x="17086" y="0"/>
                  <a:pt x="14182" y="0"/>
                </a:cubicBezTo>
                <a:close/>
              </a:path>
            </a:pathLst>
          </a:custGeom>
          <a:solidFill>
            <a:srgbClr val="F9AA9D">
              <a:alpha val="6201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" name="Прямоугольник 8"/>
          <p:cNvSpPr/>
          <p:nvPr/>
        </p:nvSpPr>
        <p:spPr>
          <a:xfrm>
            <a:off x="285720" y="2285992"/>
            <a:ext cx="91440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dirty="0">
                <a:solidFill>
                  <a:schemeClr val="accent2"/>
                </a:solidFill>
                <a:latin typeface="Arial Black" pitchFamily="34" charset="0"/>
              </a:rPr>
              <a:t>Д</a:t>
            </a:r>
            <a:r>
              <a:rPr lang="ru-RU" sz="6600" dirty="0" smtClean="0">
                <a:solidFill>
                  <a:schemeClr val="accent2"/>
                </a:solidFill>
                <a:latin typeface="Arial Black" pitchFamily="34" charset="0"/>
              </a:rPr>
              <a:t>оброе утро!</a:t>
            </a:r>
            <a:endParaRPr lang="ru-RU" sz="6600" dirty="0">
              <a:latin typeface="Arial Black" pitchFamily="34" charset="0"/>
            </a:endParaRPr>
          </a:p>
        </p:txBody>
      </p:sp>
      <p:grpSp>
        <p:nvGrpSpPr>
          <p:cNvPr id="11" name="Google Shape;2324;p55"/>
          <p:cNvGrpSpPr/>
          <p:nvPr/>
        </p:nvGrpSpPr>
        <p:grpSpPr>
          <a:xfrm>
            <a:off x="571472" y="4214818"/>
            <a:ext cx="3071834" cy="2286016"/>
            <a:chOff x="913300" y="3541500"/>
            <a:chExt cx="265325" cy="253950"/>
          </a:xfrm>
        </p:grpSpPr>
        <p:sp>
          <p:nvSpPr>
            <p:cNvPr id="12" name="Google Shape;2325;p55"/>
            <p:cNvSpPr/>
            <p:nvPr/>
          </p:nvSpPr>
          <p:spPr>
            <a:xfrm>
              <a:off x="1071100" y="3746875"/>
              <a:ext cx="58800" cy="48575"/>
            </a:xfrm>
            <a:custGeom>
              <a:avLst/>
              <a:gdLst/>
              <a:ahLst/>
              <a:cxnLst/>
              <a:rect l="l" t="t" r="r" b="b"/>
              <a:pathLst>
                <a:path w="2352" h="1943" extrusionOk="0">
                  <a:moveTo>
                    <a:pt x="1301" y="842"/>
                  </a:moveTo>
                  <a:cubicBezTo>
                    <a:pt x="1424" y="842"/>
                    <a:pt x="1542" y="983"/>
                    <a:pt x="1443" y="1118"/>
                  </a:cubicBezTo>
                  <a:lnTo>
                    <a:pt x="1165" y="1520"/>
                  </a:lnTo>
                  <a:cubicBezTo>
                    <a:pt x="1131" y="1561"/>
                    <a:pt x="1075" y="1589"/>
                    <a:pt x="1020" y="1589"/>
                  </a:cubicBezTo>
                  <a:cubicBezTo>
                    <a:pt x="985" y="1589"/>
                    <a:pt x="950" y="1575"/>
                    <a:pt x="916" y="1555"/>
                  </a:cubicBezTo>
                  <a:cubicBezTo>
                    <a:pt x="839" y="1499"/>
                    <a:pt x="819" y="1388"/>
                    <a:pt x="874" y="1312"/>
                  </a:cubicBezTo>
                  <a:lnTo>
                    <a:pt x="1165" y="916"/>
                  </a:lnTo>
                  <a:cubicBezTo>
                    <a:pt x="1203" y="864"/>
                    <a:pt x="1252" y="842"/>
                    <a:pt x="1301" y="842"/>
                  </a:cubicBezTo>
                  <a:close/>
                  <a:moveTo>
                    <a:pt x="1380" y="1"/>
                  </a:moveTo>
                  <a:lnTo>
                    <a:pt x="1276" y="146"/>
                  </a:lnTo>
                  <a:lnTo>
                    <a:pt x="0" y="1943"/>
                  </a:lnTo>
                  <a:lnTo>
                    <a:pt x="2351" y="1943"/>
                  </a:lnTo>
                  <a:lnTo>
                    <a:pt x="1380" y="1"/>
                  </a:lnTo>
                  <a:close/>
                </a:path>
              </a:pathLst>
            </a:custGeom>
            <a:solidFill>
              <a:srgbClr val="F9AA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2326;p55"/>
            <p:cNvSpPr/>
            <p:nvPr/>
          </p:nvSpPr>
          <p:spPr>
            <a:xfrm>
              <a:off x="1119475" y="3755025"/>
              <a:ext cx="45275" cy="40425"/>
            </a:xfrm>
            <a:custGeom>
              <a:avLst/>
              <a:gdLst/>
              <a:ahLst/>
              <a:cxnLst/>
              <a:rect l="l" t="t" r="r" b="b"/>
              <a:pathLst>
                <a:path w="1811" h="1617" extrusionOk="0">
                  <a:moveTo>
                    <a:pt x="0" y="1"/>
                  </a:moveTo>
                  <a:lnTo>
                    <a:pt x="805" y="1617"/>
                  </a:lnTo>
                  <a:lnTo>
                    <a:pt x="1720" y="1617"/>
                  </a:lnTo>
                  <a:cubicBezTo>
                    <a:pt x="1755" y="1617"/>
                    <a:pt x="1790" y="1589"/>
                    <a:pt x="1804" y="1555"/>
                  </a:cubicBezTo>
                  <a:cubicBezTo>
                    <a:pt x="1811" y="1520"/>
                    <a:pt x="1804" y="1478"/>
                    <a:pt x="1776" y="1457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F9AA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2327;p55"/>
            <p:cNvSpPr/>
            <p:nvPr/>
          </p:nvSpPr>
          <p:spPr>
            <a:xfrm>
              <a:off x="1064150" y="3651675"/>
              <a:ext cx="76325" cy="110325"/>
            </a:xfrm>
            <a:custGeom>
              <a:avLst/>
              <a:gdLst/>
              <a:ahLst/>
              <a:cxnLst/>
              <a:rect l="l" t="t" r="r" b="b"/>
              <a:pathLst>
                <a:path w="3053" h="4413" extrusionOk="0">
                  <a:moveTo>
                    <a:pt x="1" y="1"/>
                  </a:moveTo>
                  <a:lnTo>
                    <a:pt x="1423" y="3407"/>
                  </a:lnTo>
                  <a:lnTo>
                    <a:pt x="1457" y="3490"/>
                  </a:lnTo>
                  <a:lnTo>
                    <a:pt x="1485" y="3455"/>
                  </a:lnTo>
                  <a:lnTo>
                    <a:pt x="1499" y="3434"/>
                  </a:lnTo>
                  <a:lnTo>
                    <a:pt x="1534" y="3386"/>
                  </a:lnTo>
                  <a:lnTo>
                    <a:pt x="1547" y="3372"/>
                  </a:lnTo>
                  <a:cubicBezTo>
                    <a:pt x="1547" y="3365"/>
                    <a:pt x="1554" y="3358"/>
                    <a:pt x="1561" y="3358"/>
                  </a:cubicBezTo>
                  <a:cubicBezTo>
                    <a:pt x="1561" y="3351"/>
                    <a:pt x="1561" y="3351"/>
                    <a:pt x="1568" y="3344"/>
                  </a:cubicBezTo>
                  <a:lnTo>
                    <a:pt x="1575" y="3337"/>
                  </a:lnTo>
                  <a:cubicBezTo>
                    <a:pt x="1575" y="3337"/>
                    <a:pt x="1582" y="3330"/>
                    <a:pt x="1589" y="3330"/>
                  </a:cubicBezTo>
                  <a:lnTo>
                    <a:pt x="1596" y="3330"/>
                  </a:lnTo>
                  <a:cubicBezTo>
                    <a:pt x="1603" y="3323"/>
                    <a:pt x="1610" y="3323"/>
                    <a:pt x="1624" y="3316"/>
                  </a:cubicBezTo>
                  <a:lnTo>
                    <a:pt x="1693" y="3316"/>
                  </a:lnTo>
                  <a:cubicBezTo>
                    <a:pt x="1700" y="3323"/>
                    <a:pt x="1707" y="3323"/>
                    <a:pt x="1721" y="3323"/>
                  </a:cubicBezTo>
                  <a:cubicBezTo>
                    <a:pt x="1728" y="3330"/>
                    <a:pt x="1742" y="3337"/>
                    <a:pt x="1756" y="3344"/>
                  </a:cubicBezTo>
                  <a:cubicBezTo>
                    <a:pt x="1756" y="3344"/>
                    <a:pt x="1762" y="3351"/>
                    <a:pt x="1769" y="3358"/>
                  </a:cubicBezTo>
                  <a:lnTo>
                    <a:pt x="3053" y="441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9AA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2328;p55"/>
            <p:cNvSpPr/>
            <p:nvPr/>
          </p:nvSpPr>
          <p:spPr>
            <a:xfrm>
              <a:off x="976500" y="3576250"/>
              <a:ext cx="138825" cy="88125"/>
            </a:xfrm>
            <a:custGeom>
              <a:avLst/>
              <a:gdLst/>
              <a:ahLst/>
              <a:cxnLst/>
              <a:rect l="l" t="t" r="r" b="b"/>
              <a:pathLst>
                <a:path w="5553" h="3525" extrusionOk="0">
                  <a:moveTo>
                    <a:pt x="2775" y="1"/>
                  </a:moveTo>
                  <a:cubicBezTo>
                    <a:pt x="969" y="1"/>
                    <a:pt x="1" y="2134"/>
                    <a:pt x="1204" y="3496"/>
                  </a:cubicBezTo>
                  <a:lnTo>
                    <a:pt x="2633" y="1499"/>
                  </a:lnTo>
                  <a:lnTo>
                    <a:pt x="2640" y="1485"/>
                  </a:lnTo>
                  <a:cubicBezTo>
                    <a:pt x="2647" y="1471"/>
                    <a:pt x="2654" y="1464"/>
                    <a:pt x="2660" y="1457"/>
                  </a:cubicBezTo>
                  <a:cubicBezTo>
                    <a:pt x="2695" y="1428"/>
                    <a:pt x="2735" y="1414"/>
                    <a:pt x="2775" y="1414"/>
                  </a:cubicBezTo>
                  <a:cubicBezTo>
                    <a:pt x="2783" y="1414"/>
                    <a:pt x="2791" y="1414"/>
                    <a:pt x="2799" y="1416"/>
                  </a:cubicBezTo>
                  <a:lnTo>
                    <a:pt x="2806" y="1416"/>
                  </a:lnTo>
                  <a:cubicBezTo>
                    <a:pt x="2820" y="1416"/>
                    <a:pt x="2834" y="1423"/>
                    <a:pt x="2841" y="1429"/>
                  </a:cubicBezTo>
                  <a:cubicBezTo>
                    <a:pt x="2855" y="1429"/>
                    <a:pt x="2869" y="1436"/>
                    <a:pt x="2882" y="1450"/>
                  </a:cubicBezTo>
                  <a:cubicBezTo>
                    <a:pt x="2889" y="1457"/>
                    <a:pt x="2896" y="1464"/>
                    <a:pt x="2903" y="1471"/>
                  </a:cubicBezTo>
                  <a:cubicBezTo>
                    <a:pt x="2910" y="1471"/>
                    <a:pt x="2917" y="1478"/>
                    <a:pt x="2917" y="1485"/>
                  </a:cubicBezTo>
                  <a:lnTo>
                    <a:pt x="4325" y="3524"/>
                  </a:lnTo>
                  <a:cubicBezTo>
                    <a:pt x="5553" y="2179"/>
                    <a:pt x="4610" y="21"/>
                    <a:pt x="2792" y="1"/>
                  </a:cubicBezTo>
                  <a:cubicBezTo>
                    <a:pt x="2786" y="1"/>
                    <a:pt x="2781" y="1"/>
                    <a:pt x="2775" y="1"/>
                  </a:cubicBezTo>
                  <a:close/>
                </a:path>
              </a:pathLst>
            </a:custGeom>
            <a:solidFill>
              <a:srgbClr val="F9AA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2329;p55"/>
            <p:cNvSpPr/>
            <p:nvPr/>
          </p:nvSpPr>
          <p:spPr>
            <a:xfrm>
              <a:off x="1041600" y="3541625"/>
              <a:ext cx="8700" cy="21775"/>
            </a:xfrm>
            <a:custGeom>
              <a:avLst/>
              <a:gdLst/>
              <a:ahLst/>
              <a:cxnLst/>
              <a:rect l="l" t="t" r="r" b="b"/>
              <a:pathLst>
                <a:path w="348" h="871" extrusionOk="0">
                  <a:moveTo>
                    <a:pt x="174" y="0"/>
                  </a:moveTo>
                  <a:cubicBezTo>
                    <a:pt x="88" y="0"/>
                    <a:pt x="1" y="57"/>
                    <a:pt x="1" y="172"/>
                  </a:cubicBezTo>
                  <a:lnTo>
                    <a:pt x="1" y="699"/>
                  </a:lnTo>
                  <a:cubicBezTo>
                    <a:pt x="1" y="813"/>
                    <a:pt x="88" y="871"/>
                    <a:pt x="174" y="871"/>
                  </a:cubicBezTo>
                  <a:cubicBezTo>
                    <a:pt x="261" y="871"/>
                    <a:pt x="348" y="813"/>
                    <a:pt x="348" y="699"/>
                  </a:cubicBezTo>
                  <a:lnTo>
                    <a:pt x="348" y="172"/>
                  </a:lnTo>
                  <a:cubicBezTo>
                    <a:pt x="348" y="57"/>
                    <a:pt x="261" y="0"/>
                    <a:pt x="174" y="0"/>
                  </a:cubicBezTo>
                  <a:close/>
                </a:path>
              </a:pathLst>
            </a:custGeom>
            <a:solidFill>
              <a:srgbClr val="F9AA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2330;p55"/>
            <p:cNvSpPr/>
            <p:nvPr/>
          </p:nvSpPr>
          <p:spPr>
            <a:xfrm>
              <a:off x="992875" y="3541500"/>
              <a:ext cx="23900" cy="31475"/>
            </a:xfrm>
            <a:custGeom>
              <a:avLst/>
              <a:gdLst/>
              <a:ahLst/>
              <a:cxnLst/>
              <a:rect l="l" t="t" r="r" b="b"/>
              <a:pathLst>
                <a:path w="956" h="1259" extrusionOk="0">
                  <a:moveTo>
                    <a:pt x="200" y="1"/>
                  </a:moveTo>
                  <a:cubicBezTo>
                    <a:pt x="169" y="1"/>
                    <a:pt x="139" y="8"/>
                    <a:pt x="112" y="24"/>
                  </a:cubicBezTo>
                  <a:cubicBezTo>
                    <a:pt x="29" y="73"/>
                    <a:pt x="1" y="184"/>
                    <a:pt x="49" y="267"/>
                  </a:cubicBezTo>
                  <a:lnTo>
                    <a:pt x="577" y="1169"/>
                  </a:lnTo>
                  <a:cubicBezTo>
                    <a:pt x="614" y="1232"/>
                    <a:pt x="669" y="1258"/>
                    <a:pt x="723" y="1258"/>
                  </a:cubicBezTo>
                  <a:cubicBezTo>
                    <a:pt x="841" y="1258"/>
                    <a:pt x="956" y="1133"/>
                    <a:pt x="875" y="995"/>
                  </a:cubicBezTo>
                  <a:lnTo>
                    <a:pt x="355" y="94"/>
                  </a:lnTo>
                  <a:cubicBezTo>
                    <a:pt x="322" y="33"/>
                    <a:pt x="261" y="1"/>
                    <a:pt x="200" y="1"/>
                  </a:cubicBezTo>
                  <a:close/>
                </a:path>
              </a:pathLst>
            </a:custGeom>
            <a:solidFill>
              <a:srgbClr val="F9AA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2331;p55"/>
            <p:cNvSpPr/>
            <p:nvPr/>
          </p:nvSpPr>
          <p:spPr>
            <a:xfrm>
              <a:off x="1075600" y="3541575"/>
              <a:ext cx="23950" cy="31225"/>
            </a:xfrm>
            <a:custGeom>
              <a:avLst/>
              <a:gdLst/>
              <a:ahLst/>
              <a:cxnLst/>
              <a:rect l="l" t="t" r="r" b="b"/>
              <a:pathLst>
                <a:path w="958" h="1249" extrusionOk="0">
                  <a:moveTo>
                    <a:pt x="743" y="0"/>
                  </a:moveTo>
                  <a:cubicBezTo>
                    <a:pt x="680" y="0"/>
                    <a:pt x="625" y="35"/>
                    <a:pt x="590" y="91"/>
                  </a:cubicBezTo>
                  <a:lnTo>
                    <a:pt x="70" y="985"/>
                  </a:lnTo>
                  <a:cubicBezTo>
                    <a:pt x="0" y="1103"/>
                    <a:pt x="84" y="1249"/>
                    <a:pt x="222" y="1249"/>
                  </a:cubicBezTo>
                  <a:cubicBezTo>
                    <a:pt x="285" y="1249"/>
                    <a:pt x="340" y="1214"/>
                    <a:pt x="375" y="1159"/>
                  </a:cubicBezTo>
                  <a:lnTo>
                    <a:pt x="895" y="264"/>
                  </a:lnTo>
                  <a:cubicBezTo>
                    <a:pt x="958" y="146"/>
                    <a:pt x="874" y="0"/>
                    <a:pt x="743" y="0"/>
                  </a:cubicBezTo>
                  <a:close/>
                </a:path>
              </a:pathLst>
            </a:custGeom>
            <a:solidFill>
              <a:srgbClr val="F9AA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2332;p55"/>
            <p:cNvSpPr/>
            <p:nvPr/>
          </p:nvSpPr>
          <p:spPr>
            <a:xfrm>
              <a:off x="915725" y="3552550"/>
              <a:ext cx="74075" cy="46025"/>
            </a:xfrm>
            <a:custGeom>
              <a:avLst/>
              <a:gdLst/>
              <a:ahLst/>
              <a:cxnLst/>
              <a:rect l="l" t="t" r="r" b="b"/>
              <a:pathLst>
                <a:path w="2963" h="1841" extrusionOk="0">
                  <a:moveTo>
                    <a:pt x="209" y="0"/>
                  </a:moveTo>
                  <a:cubicBezTo>
                    <a:pt x="179" y="0"/>
                    <a:pt x="149" y="9"/>
                    <a:pt x="125" y="26"/>
                  </a:cubicBezTo>
                  <a:cubicBezTo>
                    <a:pt x="0" y="89"/>
                    <a:pt x="0" y="262"/>
                    <a:pt x="125" y="331"/>
                  </a:cubicBezTo>
                  <a:lnTo>
                    <a:pt x="125" y="324"/>
                  </a:lnTo>
                  <a:lnTo>
                    <a:pt x="2698" y="1816"/>
                  </a:lnTo>
                  <a:cubicBezTo>
                    <a:pt x="2728" y="1833"/>
                    <a:pt x="2758" y="1841"/>
                    <a:pt x="2788" y="1841"/>
                  </a:cubicBezTo>
                  <a:cubicBezTo>
                    <a:pt x="2879" y="1841"/>
                    <a:pt x="2962" y="1768"/>
                    <a:pt x="2962" y="1663"/>
                  </a:cubicBezTo>
                  <a:cubicBezTo>
                    <a:pt x="2962" y="1601"/>
                    <a:pt x="2927" y="1545"/>
                    <a:pt x="2872" y="1510"/>
                  </a:cubicBezTo>
                  <a:lnTo>
                    <a:pt x="299" y="26"/>
                  </a:lnTo>
                  <a:cubicBezTo>
                    <a:pt x="271" y="9"/>
                    <a:pt x="240" y="0"/>
                    <a:pt x="209" y="0"/>
                  </a:cubicBezTo>
                  <a:close/>
                </a:path>
              </a:pathLst>
            </a:custGeom>
            <a:solidFill>
              <a:srgbClr val="F9AA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333;p55"/>
            <p:cNvSpPr/>
            <p:nvPr/>
          </p:nvSpPr>
          <p:spPr>
            <a:xfrm>
              <a:off x="913300" y="3624800"/>
              <a:ext cx="68500" cy="8700"/>
            </a:xfrm>
            <a:custGeom>
              <a:avLst/>
              <a:gdLst/>
              <a:ahLst/>
              <a:cxnLst/>
              <a:rect l="l" t="t" r="r" b="b"/>
              <a:pathLst>
                <a:path w="2740" h="348" extrusionOk="0">
                  <a:moveTo>
                    <a:pt x="236" y="1"/>
                  </a:moveTo>
                  <a:cubicBezTo>
                    <a:pt x="0" y="1"/>
                    <a:pt x="0" y="348"/>
                    <a:pt x="236" y="348"/>
                  </a:cubicBezTo>
                  <a:lnTo>
                    <a:pt x="2511" y="348"/>
                  </a:lnTo>
                  <a:cubicBezTo>
                    <a:pt x="2740" y="348"/>
                    <a:pt x="2740" y="1"/>
                    <a:pt x="2511" y="1"/>
                  </a:cubicBezTo>
                  <a:close/>
                </a:path>
              </a:pathLst>
            </a:custGeom>
            <a:solidFill>
              <a:srgbClr val="F9AA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334;p55"/>
            <p:cNvSpPr/>
            <p:nvPr/>
          </p:nvSpPr>
          <p:spPr>
            <a:xfrm>
              <a:off x="914600" y="3659700"/>
              <a:ext cx="77325" cy="46075"/>
            </a:xfrm>
            <a:custGeom>
              <a:avLst/>
              <a:gdLst/>
              <a:ahLst/>
              <a:cxnLst/>
              <a:rect l="l" t="t" r="r" b="b"/>
              <a:pathLst>
                <a:path w="3093" h="1843" extrusionOk="0">
                  <a:moveTo>
                    <a:pt x="2838" y="0"/>
                  </a:moveTo>
                  <a:cubicBezTo>
                    <a:pt x="2808" y="0"/>
                    <a:pt x="2776" y="8"/>
                    <a:pt x="2743" y="27"/>
                  </a:cubicBezTo>
                  <a:lnTo>
                    <a:pt x="170" y="1511"/>
                  </a:lnTo>
                  <a:cubicBezTo>
                    <a:pt x="1" y="1610"/>
                    <a:pt x="97" y="1843"/>
                    <a:pt x="252" y="1843"/>
                  </a:cubicBezTo>
                  <a:cubicBezTo>
                    <a:pt x="281" y="1843"/>
                    <a:pt x="312" y="1835"/>
                    <a:pt x="344" y="1816"/>
                  </a:cubicBezTo>
                  <a:lnTo>
                    <a:pt x="2917" y="325"/>
                  </a:lnTo>
                  <a:cubicBezTo>
                    <a:pt x="3092" y="231"/>
                    <a:pt x="2997" y="0"/>
                    <a:pt x="2838" y="0"/>
                  </a:cubicBezTo>
                  <a:close/>
                </a:path>
              </a:pathLst>
            </a:custGeom>
            <a:solidFill>
              <a:srgbClr val="F9AA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335;p55"/>
            <p:cNvSpPr/>
            <p:nvPr/>
          </p:nvSpPr>
          <p:spPr>
            <a:xfrm>
              <a:off x="1102300" y="3552525"/>
              <a:ext cx="75200" cy="45950"/>
            </a:xfrm>
            <a:custGeom>
              <a:avLst/>
              <a:gdLst/>
              <a:ahLst/>
              <a:cxnLst/>
              <a:rect l="l" t="t" r="r" b="b"/>
              <a:pathLst>
                <a:path w="3008" h="1838" extrusionOk="0">
                  <a:moveTo>
                    <a:pt x="2756" y="0"/>
                  </a:moveTo>
                  <a:cubicBezTo>
                    <a:pt x="2727" y="0"/>
                    <a:pt x="2696" y="9"/>
                    <a:pt x="2664" y="27"/>
                  </a:cubicBezTo>
                  <a:lnTo>
                    <a:pt x="84" y="1511"/>
                  </a:lnTo>
                  <a:cubicBezTo>
                    <a:pt x="35" y="1546"/>
                    <a:pt x="1" y="1602"/>
                    <a:pt x="1" y="1664"/>
                  </a:cubicBezTo>
                  <a:cubicBezTo>
                    <a:pt x="1" y="1726"/>
                    <a:pt x="35" y="1782"/>
                    <a:pt x="84" y="1817"/>
                  </a:cubicBezTo>
                  <a:cubicBezTo>
                    <a:pt x="112" y="1831"/>
                    <a:pt x="143" y="1837"/>
                    <a:pt x="173" y="1837"/>
                  </a:cubicBezTo>
                  <a:cubicBezTo>
                    <a:pt x="204" y="1837"/>
                    <a:pt x="233" y="1831"/>
                    <a:pt x="257" y="1817"/>
                  </a:cubicBezTo>
                  <a:lnTo>
                    <a:pt x="2838" y="325"/>
                  </a:lnTo>
                  <a:cubicBezTo>
                    <a:pt x="3007" y="232"/>
                    <a:pt x="2911" y="0"/>
                    <a:pt x="2756" y="0"/>
                  </a:cubicBezTo>
                  <a:close/>
                </a:path>
              </a:pathLst>
            </a:custGeom>
            <a:solidFill>
              <a:srgbClr val="F9AA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36;p55"/>
            <p:cNvSpPr/>
            <p:nvPr/>
          </p:nvSpPr>
          <p:spPr>
            <a:xfrm>
              <a:off x="1110275" y="3624625"/>
              <a:ext cx="68350" cy="8700"/>
            </a:xfrm>
            <a:custGeom>
              <a:avLst/>
              <a:gdLst/>
              <a:ahLst/>
              <a:cxnLst/>
              <a:rect l="l" t="t" r="r" b="b"/>
              <a:pathLst>
                <a:path w="2734" h="348" extrusionOk="0">
                  <a:moveTo>
                    <a:pt x="230" y="1"/>
                  </a:moveTo>
                  <a:cubicBezTo>
                    <a:pt x="1" y="1"/>
                    <a:pt x="1" y="348"/>
                    <a:pt x="230" y="348"/>
                  </a:cubicBezTo>
                  <a:lnTo>
                    <a:pt x="2505" y="348"/>
                  </a:lnTo>
                  <a:cubicBezTo>
                    <a:pt x="2734" y="348"/>
                    <a:pt x="2734" y="1"/>
                    <a:pt x="2505" y="1"/>
                  </a:cubicBezTo>
                  <a:close/>
                </a:path>
              </a:pathLst>
            </a:custGeom>
            <a:solidFill>
              <a:srgbClr val="F9AA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337;p55"/>
            <p:cNvSpPr/>
            <p:nvPr/>
          </p:nvSpPr>
          <p:spPr>
            <a:xfrm>
              <a:off x="1102300" y="3659700"/>
              <a:ext cx="75200" cy="46075"/>
            </a:xfrm>
            <a:custGeom>
              <a:avLst/>
              <a:gdLst/>
              <a:ahLst/>
              <a:cxnLst/>
              <a:rect l="l" t="t" r="r" b="b"/>
              <a:pathLst>
                <a:path w="3008" h="1843" extrusionOk="0">
                  <a:moveTo>
                    <a:pt x="175" y="1"/>
                  </a:moveTo>
                  <a:cubicBezTo>
                    <a:pt x="145" y="1"/>
                    <a:pt x="115" y="9"/>
                    <a:pt x="91" y="27"/>
                  </a:cubicBezTo>
                  <a:cubicBezTo>
                    <a:pt x="35" y="54"/>
                    <a:pt x="1" y="117"/>
                    <a:pt x="1" y="179"/>
                  </a:cubicBezTo>
                  <a:cubicBezTo>
                    <a:pt x="1" y="242"/>
                    <a:pt x="35" y="297"/>
                    <a:pt x="91" y="332"/>
                  </a:cubicBezTo>
                  <a:lnTo>
                    <a:pt x="2664" y="1816"/>
                  </a:lnTo>
                  <a:cubicBezTo>
                    <a:pt x="2696" y="1835"/>
                    <a:pt x="2727" y="1843"/>
                    <a:pt x="2756" y="1843"/>
                  </a:cubicBezTo>
                  <a:cubicBezTo>
                    <a:pt x="2911" y="1843"/>
                    <a:pt x="3007" y="1610"/>
                    <a:pt x="2838" y="1511"/>
                  </a:cubicBezTo>
                  <a:lnTo>
                    <a:pt x="264" y="27"/>
                  </a:lnTo>
                  <a:cubicBezTo>
                    <a:pt x="236" y="9"/>
                    <a:pt x="205" y="1"/>
                    <a:pt x="175" y="1"/>
                  </a:cubicBezTo>
                  <a:close/>
                </a:path>
              </a:pathLst>
            </a:custGeom>
            <a:solidFill>
              <a:srgbClr val="F9AA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338;p55"/>
            <p:cNvSpPr/>
            <p:nvPr/>
          </p:nvSpPr>
          <p:spPr>
            <a:xfrm>
              <a:off x="924900" y="3627275"/>
              <a:ext cx="169800" cy="168175"/>
            </a:xfrm>
            <a:custGeom>
              <a:avLst/>
              <a:gdLst/>
              <a:ahLst/>
              <a:cxnLst/>
              <a:rect l="l" t="t" r="r" b="b"/>
              <a:pathLst>
                <a:path w="6792" h="6727" extrusionOk="0">
                  <a:moveTo>
                    <a:pt x="4082" y="1644"/>
                  </a:moveTo>
                  <a:cubicBezTo>
                    <a:pt x="4206" y="1644"/>
                    <a:pt x="4327" y="1788"/>
                    <a:pt x="4232" y="1927"/>
                  </a:cubicBezTo>
                  <a:lnTo>
                    <a:pt x="3608" y="2801"/>
                  </a:lnTo>
                  <a:cubicBezTo>
                    <a:pt x="3573" y="2843"/>
                    <a:pt x="3524" y="2870"/>
                    <a:pt x="3462" y="2870"/>
                  </a:cubicBezTo>
                  <a:cubicBezTo>
                    <a:pt x="3427" y="2870"/>
                    <a:pt x="3393" y="2863"/>
                    <a:pt x="3365" y="2843"/>
                  </a:cubicBezTo>
                  <a:cubicBezTo>
                    <a:pt x="3323" y="2815"/>
                    <a:pt x="3303" y="2773"/>
                    <a:pt x="3296" y="2725"/>
                  </a:cubicBezTo>
                  <a:cubicBezTo>
                    <a:pt x="3289" y="2683"/>
                    <a:pt x="3296" y="2635"/>
                    <a:pt x="3323" y="2600"/>
                  </a:cubicBezTo>
                  <a:lnTo>
                    <a:pt x="3948" y="1719"/>
                  </a:lnTo>
                  <a:cubicBezTo>
                    <a:pt x="3985" y="1666"/>
                    <a:pt x="4034" y="1644"/>
                    <a:pt x="4082" y="1644"/>
                  </a:cubicBezTo>
                  <a:close/>
                  <a:moveTo>
                    <a:pt x="2963" y="3223"/>
                  </a:moveTo>
                  <a:cubicBezTo>
                    <a:pt x="3087" y="3223"/>
                    <a:pt x="3203" y="3367"/>
                    <a:pt x="3108" y="3502"/>
                  </a:cubicBezTo>
                  <a:lnTo>
                    <a:pt x="2352" y="4549"/>
                  </a:lnTo>
                  <a:cubicBezTo>
                    <a:pt x="2325" y="4598"/>
                    <a:pt x="2269" y="4625"/>
                    <a:pt x="2214" y="4625"/>
                  </a:cubicBezTo>
                  <a:cubicBezTo>
                    <a:pt x="2068" y="4625"/>
                    <a:pt x="1985" y="4459"/>
                    <a:pt x="2068" y="4348"/>
                  </a:cubicBezTo>
                  <a:lnTo>
                    <a:pt x="2075" y="4348"/>
                  </a:lnTo>
                  <a:lnTo>
                    <a:pt x="2824" y="3300"/>
                  </a:lnTo>
                  <a:cubicBezTo>
                    <a:pt x="2863" y="3245"/>
                    <a:pt x="2914" y="3223"/>
                    <a:pt x="2963" y="3223"/>
                  </a:cubicBezTo>
                  <a:close/>
                  <a:moveTo>
                    <a:pt x="4783" y="1"/>
                  </a:moveTo>
                  <a:cubicBezTo>
                    <a:pt x="4756" y="1"/>
                    <a:pt x="4729" y="13"/>
                    <a:pt x="4711" y="40"/>
                  </a:cubicBezTo>
                  <a:lnTo>
                    <a:pt x="43" y="6588"/>
                  </a:lnTo>
                  <a:cubicBezTo>
                    <a:pt x="1" y="6644"/>
                    <a:pt x="43" y="6727"/>
                    <a:pt x="112" y="6727"/>
                  </a:cubicBezTo>
                  <a:lnTo>
                    <a:pt x="5418" y="6727"/>
                  </a:lnTo>
                  <a:lnTo>
                    <a:pt x="6764" y="4847"/>
                  </a:lnTo>
                  <a:lnTo>
                    <a:pt x="6791" y="4813"/>
                  </a:lnTo>
                  <a:lnTo>
                    <a:pt x="4863" y="61"/>
                  </a:lnTo>
                  <a:cubicBezTo>
                    <a:pt x="4851" y="22"/>
                    <a:pt x="4818" y="1"/>
                    <a:pt x="4783" y="1"/>
                  </a:cubicBezTo>
                  <a:close/>
                </a:path>
              </a:pathLst>
            </a:custGeom>
            <a:solidFill>
              <a:srgbClr val="F9AA9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Прямоугольник 147"/>
          <p:cNvSpPr/>
          <p:nvPr/>
        </p:nvSpPr>
        <p:spPr>
          <a:xfrm>
            <a:off x="2071670" y="714356"/>
            <a:ext cx="785818" cy="121444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577" name="Google Shape;1577;p51"/>
          <p:cNvSpPr txBox="1">
            <a:spLocks noGrp="1"/>
          </p:cNvSpPr>
          <p:nvPr>
            <p:ph type="title"/>
          </p:nvPr>
        </p:nvSpPr>
        <p:spPr>
          <a:xfrm>
            <a:off x="357158" y="357166"/>
            <a:ext cx="7429552" cy="235745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5400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2060" name="AutoShape 12" descr="https://pngimage.net/wp-content/uploads/2018/06/%D0%B7%D0%BD%D0%B0%D0%BA-%D0%B7%D0%B0%D0%BF%D1%80%D0%B5%D1%89%D0%B5%D0%BD%D0%BE-png-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64" name="AutoShape 16" descr="http://thebabarazzi.files.wordpress.com/2012/03/red-banned-sign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66" name="AutoShape 18" descr="https://findicons.com/files/icons/98/nx11/256/restricted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68" name="AutoShape 20" descr="https://w7.pngwing.com/pngs/529/456/png-transparent-restriction-logo-no-symbol-advertising-blog-wrong-miscellaneous-angle-text-thumbnail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4584" y="-254011"/>
            <a:ext cx="9998698" cy="74990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Прямоугольник 147"/>
          <p:cNvSpPr/>
          <p:nvPr/>
        </p:nvSpPr>
        <p:spPr>
          <a:xfrm>
            <a:off x="2071670" y="714356"/>
            <a:ext cx="785818" cy="121444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577" name="Google Shape;1577;p51"/>
          <p:cNvSpPr txBox="1">
            <a:spLocks noGrp="1"/>
          </p:cNvSpPr>
          <p:nvPr>
            <p:ph type="title"/>
          </p:nvPr>
        </p:nvSpPr>
        <p:spPr>
          <a:xfrm>
            <a:off x="357158" y="357166"/>
            <a:ext cx="7429552" cy="235745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5400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2060" name="AutoShape 12" descr="https://pngimage.net/wp-content/uploads/2018/06/%D0%B7%D0%BD%D0%B0%D0%BA-%D0%B7%D0%B0%D0%BF%D1%80%D0%B5%D1%89%D0%B5%D0%BD%D0%BE-png-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64" name="AutoShape 16" descr="http://thebabarazzi.files.wordpress.com/2012/03/red-banned-sign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66" name="AutoShape 18" descr="https://findicons.com/files/icons/98/nx11/256/restricted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68" name="AutoShape 20" descr="https://w7.pngwing.com/pngs/529/456/png-transparent-restriction-logo-no-symbol-advertising-blog-wrong-miscellaneous-angle-text-thumbnail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910"/>
            <a:ext cx="9451081" cy="6859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4125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-928726" y="-1143032"/>
            <a:ext cx="4000528" cy="41434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Google Shape;2392;p56"/>
          <p:cNvSpPr/>
          <p:nvPr/>
        </p:nvSpPr>
        <p:spPr>
          <a:xfrm rot="1622373">
            <a:off x="-733227" y="-1175260"/>
            <a:ext cx="2458704" cy="4279832"/>
          </a:xfrm>
          <a:custGeom>
            <a:avLst/>
            <a:gdLst/>
            <a:ahLst/>
            <a:cxnLst/>
            <a:rect l="l" t="t" r="r" b="b"/>
            <a:pathLst>
              <a:path w="23593" h="45172" extrusionOk="0">
                <a:moveTo>
                  <a:pt x="14182" y="0"/>
                </a:moveTo>
                <a:cubicBezTo>
                  <a:pt x="13269" y="0"/>
                  <a:pt x="12360" y="159"/>
                  <a:pt x="11498" y="496"/>
                </a:cubicBezTo>
                <a:cubicBezTo>
                  <a:pt x="9055" y="1443"/>
                  <a:pt x="7294" y="3553"/>
                  <a:pt x="5749" y="5663"/>
                </a:cubicBezTo>
                <a:cubicBezTo>
                  <a:pt x="3972" y="8089"/>
                  <a:pt x="2327" y="10647"/>
                  <a:pt x="1363" y="13505"/>
                </a:cubicBezTo>
                <a:cubicBezTo>
                  <a:pt x="1" y="17476"/>
                  <a:pt x="51" y="21779"/>
                  <a:pt x="117" y="25982"/>
                </a:cubicBezTo>
                <a:cubicBezTo>
                  <a:pt x="167" y="30684"/>
                  <a:pt x="234" y="35418"/>
                  <a:pt x="948" y="40070"/>
                </a:cubicBezTo>
                <a:cubicBezTo>
                  <a:pt x="1164" y="41582"/>
                  <a:pt x="1513" y="43160"/>
                  <a:pt x="2559" y="44257"/>
                </a:cubicBezTo>
                <a:cubicBezTo>
                  <a:pt x="3186" y="44907"/>
                  <a:pt x="4093" y="45171"/>
                  <a:pt x="5143" y="45171"/>
                </a:cubicBezTo>
                <a:cubicBezTo>
                  <a:pt x="8549" y="45171"/>
                  <a:pt x="13463" y="42390"/>
                  <a:pt x="15203" y="40967"/>
                </a:cubicBezTo>
                <a:cubicBezTo>
                  <a:pt x="17695" y="38907"/>
                  <a:pt x="19439" y="35718"/>
                  <a:pt x="19140" y="32478"/>
                </a:cubicBezTo>
                <a:cubicBezTo>
                  <a:pt x="18791" y="28706"/>
                  <a:pt x="15801" y="25234"/>
                  <a:pt x="16665" y="21546"/>
                </a:cubicBezTo>
                <a:cubicBezTo>
                  <a:pt x="17279" y="19004"/>
                  <a:pt x="19555" y="17260"/>
                  <a:pt x="21051" y="15083"/>
                </a:cubicBezTo>
                <a:cubicBezTo>
                  <a:pt x="23227" y="11893"/>
                  <a:pt x="23593" y="7424"/>
                  <a:pt x="21566" y="4118"/>
                </a:cubicBezTo>
                <a:cubicBezTo>
                  <a:pt x="20023" y="1602"/>
                  <a:pt x="17086" y="0"/>
                  <a:pt x="14182" y="0"/>
                </a:cubicBezTo>
                <a:close/>
              </a:path>
            </a:pathLst>
          </a:custGeom>
          <a:solidFill>
            <a:srgbClr val="F9AA9D">
              <a:alpha val="6201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" name="Прямоугольник 3"/>
          <p:cNvSpPr/>
          <p:nvPr/>
        </p:nvSpPr>
        <p:spPr>
          <a:xfrm>
            <a:off x="0" y="2081462"/>
            <a:ext cx="9144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Учимся сотрудничать</a:t>
            </a:r>
            <a:endParaRPr lang="ru-RU" sz="6000" b="1" dirty="0"/>
          </a:p>
        </p:txBody>
      </p:sp>
      <p:sp>
        <p:nvSpPr>
          <p:cNvPr id="73" name="Google Shape;2439;p56"/>
          <p:cNvSpPr/>
          <p:nvPr/>
        </p:nvSpPr>
        <p:spPr>
          <a:xfrm rot="5986578">
            <a:off x="7352293" y="4610013"/>
            <a:ext cx="1599691" cy="2495733"/>
          </a:xfrm>
          <a:custGeom>
            <a:avLst/>
            <a:gdLst/>
            <a:ahLst/>
            <a:cxnLst/>
            <a:rect l="l" t="t" r="r" b="b"/>
            <a:pathLst>
              <a:path w="4765" h="4614" extrusionOk="0">
                <a:moveTo>
                  <a:pt x="4669" y="1"/>
                </a:moveTo>
                <a:cubicBezTo>
                  <a:pt x="4643" y="1"/>
                  <a:pt x="4616" y="12"/>
                  <a:pt x="4598" y="36"/>
                </a:cubicBezTo>
                <a:cubicBezTo>
                  <a:pt x="4411" y="279"/>
                  <a:pt x="4178" y="572"/>
                  <a:pt x="3930" y="871"/>
                </a:cubicBezTo>
                <a:cubicBezTo>
                  <a:pt x="3898" y="869"/>
                  <a:pt x="3865" y="869"/>
                  <a:pt x="3832" y="869"/>
                </a:cubicBezTo>
                <a:cubicBezTo>
                  <a:pt x="3178" y="869"/>
                  <a:pt x="2355" y="1143"/>
                  <a:pt x="1907" y="1316"/>
                </a:cubicBezTo>
                <a:cubicBezTo>
                  <a:pt x="1860" y="1330"/>
                  <a:pt x="1874" y="1393"/>
                  <a:pt x="1918" y="1393"/>
                </a:cubicBezTo>
                <a:cubicBezTo>
                  <a:pt x="1921" y="1393"/>
                  <a:pt x="1924" y="1392"/>
                  <a:pt x="1927" y="1392"/>
                </a:cubicBezTo>
                <a:cubicBezTo>
                  <a:pt x="2590" y="1280"/>
                  <a:pt x="3247" y="1124"/>
                  <a:pt x="3890" y="926"/>
                </a:cubicBezTo>
                <a:lnTo>
                  <a:pt x="3890" y="926"/>
                </a:lnTo>
                <a:cubicBezTo>
                  <a:pt x="3773" y="1068"/>
                  <a:pt x="3657" y="1205"/>
                  <a:pt x="3541" y="1341"/>
                </a:cubicBezTo>
                <a:cubicBezTo>
                  <a:pt x="3010" y="1346"/>
                  <a:pt x="2201" y="1645"/>
                  <a:pt x="1766" y="1822"/>
                </a:cubicBezTo>
                <a:cubicBezTo>
                  <a:pt x="1722" y="1841"/>
                  <a:pt x="1739" y="1903"/>
                  <a:pt x="1781" y="1903"/>
                </a:cubicBezTo>
                <a:cubicBezTo>
                  <a:pt x="1783" y="1903"/>
                  <a:pt x="1784" y="1903"/>
                  <a:pt x="1786" y="1902"/>
                </a:cubicBezTo>
                <a:cubicBezTo>
                  <a:pt x="2367" y="1786"/>
                  <a:pt x="2934" y="1624"/>
                  <a:pt x="3485" y="1407"/>
                </a:cubicBezTo>
                <a:lnTo>
                  <a:pt x="3485" y="1407"/>
                </a:lnTo>
                <a:cubicBezTo>
                  <a:pt x="3338" y="1579"/>
                  <a:pt x="3202" y="1741"/>
                  <a:pt x="3070" y="1887"/>
                </a:cubicBezTo>
                <a:cubicBezTo>
                  <a:pt x="2585" y="1928"/>
                  <a:pt x="1862" y="2201"/>
                  <a:pt x="1457" y="2373"/>
                </a:cubicBezTo>
                <a:cubicBezTo>
                  <a:pt x="1411" y="2391"/>
                  <a:pt x="1424" y="2456"/>
                  <a:pt x="1468" y="2456"/>
                </a:cubicBezTo>
                <a:cubicBezTo>
                  <a:pt x="1473" y="2456"/>
                  <a:pt x="1477" y="2455"/>
                  <a:pt x="1482" y="2454"/>
                </a:cubicBezTo>
                <a:cubicBezTo>
                  <a:pt x="2008" y="2342"/>
                  <a:pt x="2524" y="2170"/>
                  <a:pt x="3015" y="1948"/>
                </a:cubicBezTo>
                <a:lnTo>
                  <a:pt x="3015" y="1948"/>
                </a:lnTo>
                <a:cubicBezTo>
                  <a:pt x="2944" y="2029"/>
                  <a:pt x="2873" y="2105"/>
                  <a:pt x="2812" y="2170"/>
                </a:cubicBezTo>
                <a:cubicBezTo>
                  <a:pt x="2691" y="2297"/>
                  <a:pt x="2575" y="2418"/>
                  <a:pt x="2463" y="2530"/>
                </a:cubicBezTo>
                <a:cubicBezTo>
                  <a:pt x="2099" y="2540"/>
                  <a:pt x="1584" y="2722"/>
                  <a:pt x="1250" y="2853"/>
                </a:cubicBezTo>
                <a:cubicBezTo>
                  <a:pt x="1204" y="2867"/>
                  <a:pt x="1216" y="2931"/>
                  <a:pt x="1257" y="2931"/>
                </a:cubicBezTo>
                <a:cubicBezTo>
                  <a:pt x="1261" y="2931"/>
                  <a:pt x="1265" y="2930"/>
                  <a:pt x="1270" y="2929"/>
                </a:cubicBezTo>
                <a:cubicBezTo>
                  <a:pt x="1654" y="2848"/>
                  <a:pt x="2029" y="2742"/>
                  <a:pt x="2393" y="2600"/>
                </a:cubicBezTo>
                <a:lnTo>
                  <a:pt x="2393" y="2600"/>
                </a:lnTo>
                <a:cubicBezTo>
                  <a:pt x="2236" y="2762"/>
                  <a:pt x="2079" y="2909"/>
                  <a:pt x="1927" y="3055"/>
                </a:cubicBezTo>
                <a:cubicBezTo>
                  <a:pt x="1599" y="3066"/>
                  <a:pt x="1103" y="3248"/>
                  <a:pt x="790" y="3379"/>
                </a:cubicBezTo>
                <a:cubicBezTo>
                  <a:pt x="744" y="3398"/>
                  <a:pt x="760" y="3462"/>
                  <a:pt x="802" y="3462"/>
                </a:cubicBezTo>
                <a:cubicBezTo>
                  <a:pt x="806" y="3462"/>
                  <a:pt x="810" y="3461"/>
                  <a:pt x="815" y="3460"/>
                </a:cubicBezTo>
                <a:cubicBezTo>
                  <a:pt x="1169" y="3379"/>
                  <a:pt x="1513" y="3268"/>
                  <a:pt x="1847" y="3126"/>
                </a:cubicBezTo>
                <a:lnTo>
                  <a:pt x="1847" y="3126"/>
                </a:lnTo>
                <a:cubicBezTo>
                  <a:pt x="1700" y="3263"/>
                  <a:pt x="1553" y="3394"/>
                  <a:pt x="1417" y="3511"/>
                </a:cubicBezTo>
                <a:lnTo>
                  <a:pt x="1270" y="3637"/>
                </a:lnTo>
                <a:cubicBezTo>
                  <a:pt x="1263" y="3637"/>
                  <a:pt x="1256" y="3637"/>
                  <a:pt x="1249" y="3637"/>
                </a:cubicBezTo>
                <a:cubicBezTo>
                  <a:pt x="1039" y="3637"/>
                  <a:pt x="752" y="3710"/>
                  <a:pt x="532" y="3774"/>
                </a:cubicBezTo>
                <a:cubicBezTo>
                  <a:pt x="488" y="3788"/>
                  <a:pt x="500" y="3855"/>
                  <a:pt x="547" y="3855"/>
                </a:cubicBezTo>
                <a:cubicBezTo>
                  <a:pt x="548" y="3855"/>
                  <a:pt x="550" y="3855"/>
                  <a:pt x="552" y="3855"/>
                </a:cubicBezTo>
                <a:cubicBezTo>
                  <a:pt x="764" y="3824"/>
                  <a:pt x="977" y="3774"/>
                  <a:pt x="1184" y="3708"/>
                </a:cubicBezTo>
                <a:lnTo>
                  <a:pt x="1184" y="3708"/>
                </a:lnTo>
                <a:lnTo>
                  <a:pt x="1113" y="3769"/>
                </a:lnTo>
                <a:lnTo>
                  <a:pt x="840" y="3986"/>
                </a:lnTo>
                <a:cubicBezTo>
                  <a:pt x="663" y="4117"/>
                  <a:pt x="516" y="4234"/>
                  <a:pt x="395" y="4325"/>
                </a:cubicBezTo>
                <a:cubicBezTo>
                  <a:pt x="142" y="4502"/>
                  <a:pt x="1" y="4603"/>
                  <a:pt x="11" y="4613"/>
                </a:cubicBezTo>
                <a:cubicBezTo>
                  <a:pt x="11" y="4614"/>
                  <a:pt x="12" y="4614"/>
                  <a:pt x="13" y="4614"/>
                </a:cubicBezTo>
                <a:cubicBezTo>
                  <a:pt x="33" y="4614"/>
                  <a:pt x="177" y="4533"/>
                  <a:pt x="431" y="4380"/>
                </a:cubicBezTo>
                <a:cubicBezTo>
                  <a:pt x="562" y="4300"/>
                  <a:pt x="719" y="4193"/>
                  <a:pt x="901" y="4067"/>
                </a:cubicBezTo>
                <a:lnTo>
                  <a:pt x="1179" y="3855"/>
                </a:lnTo>
                <a:lnTo>
                  <a:pt x="1235" y="3814"/>
                </a:lnTo>
                <a:lnTo>
                  <a:pt x="1235" y="3814"/>
                </a:lnTo>
                <a:cubicBezTo>
                  <a:pt x="1098" y="4032"/>
                  <a:pt x="982" y="4259"/>
                  <a:pt x="886" y="4497"/>
                </a:cubicBezTo>
                <a:cubicBezTo>
                  <a:pt x="872" y="4527"/>
                  <a:pt x="895" y="4553"/>
                  <a:pt x="921" y="4553"/>
                </a:cubicBezTo>
                <a:cubicBezTo>
                  <a:pt x="933" y="4553"/>
                  <a:pt x="946" y="4547"/>
                  <a:pt x="956" y="4532"/>
                </a:cubicBezTo>
                <a:cubicBezTo>
                  <a:pt x="1103" y="4310"/>
                  <a:pt x="1285" y="3981"/>
                  <a:pt x="1305" y="3753"/>
                </a:cubicBezTo>
                <a:lnTo>
                  <a:pt x="1336" y="3733"/>
                </a:lnTo>
                <a:lnTo>
                  <a:pt x="1493" y="3607"/>
                </a:lnTo>
                <a:cubicBezTo>
                  <a:pt x="1629" y="3495"/>
                  <a:pt x="1771" y="3374"/>
                  <a:pt x="1917" y="3243"/>
                </a:cubicBezTo>
                <a:lnTo>
                  <a:pt x="1917" y="3243"/>
                </a:lnTo>
                <a:cubicBezTo>
                  <a:pt x="1781" y="3551"/>
                  <a:pt x="1670" y="3865"/>
                  <a:pt x="1573" y="4188"/>
                </a:cubicBezTo>
                <a:cubicBezTo>
                  <a:pt x="1561" y="4221"/>
                  <a:pt x="1587" y="4245"/>
                  <a:pt x="1613" y="4245"/>
                </a:cubicBezTo>
                <a:cubicBezTo>
                  <a:pt x="1627" y="4245"/>
                  <a:pt x="1642" y="4237"/>
                  <a:pt x="1649" y="4219"/>
                </a:cubicBezTo>
                <a:cubicBezTo>
                  <a:pt x="1791" y="3946"/>
                  <a:pt x="1983" y="3521"/>
                  <a:pt x="1998" y="3172"/>
                </a:cubicBezTo>
                <a:cubicBezTo>
                  <a:pt x="2155" y="3035"/>
                  <a:pt x="2312" y="2889"/>
                  <a:pt x="2469" y="2732"/>
                </a:cubicBezTo>
                <a:lnTo>
                  <a:pt x="2469" y="2732"/>
                </a:lnTo>
                <a:cubicBezTo>
                  <a:pt x="2337" y="3076"/>
                  <a:pt x="2261" y="3556"/>
                  <a:pt x="2226" y="3839"/>
                </a:cubicBezTo>
                <a:cubicBezTo>
                  <a:pt x="2220" y="3869"/>
                  <a:pt x="2240" y="3887"/>
                  <a:pt x="2262" y="3887"/>
                </a:cubicBezTo>
                <a:cubicBezTo>
                  <a:pt x="2277" y="3887"/>
                  <a:pt x="2293" y="3878"/>
                  <a:pt x="2302" y="3860"/>
                </a:cubicBezTo>
                <a:cubicBezTo>
                  <a:pt x="2469" y="3470"/>
                  <a:pt x="2560" y="3050"/>
                  <a:pt x="2580" y="2626"/>
                </a:cubicBezTo>
                <a:cubicBezTo>
                  <a:pt x="2696" y="2514"/>
                  <a:pt x="2807" y="2398"/>
                  <a:pt x="2924" y="2282"/>
                </a:cubicBezTo>
                <a:cubicBezTo>
                  <a:pt x="2994" y="2206"/>
                  <a:pt x="3075" y="2120"/>
                  <a:pt x="3156" y="2029"/>
                </a:cubicBezTo>
                <a:lnTo>
                  <a:pt x="3156" y="2029"/>
                </a:lnTo>
                <a:cubicBezTo>
                  <a:pt x="2994" y="2504"/>
                  <a:pt x="2883" y="3202"/>
                  <a:pt x="2828" y="3632"/>
                </a:cubicBezTo>
                <a:cubicBezTo>
                  <a:pt x="2822" y="3664"/>
                  <a:pt x="2847" y="3683"/>
                  <a:pt x="2871" y="3683"/>
                </a:cubicBezTo>
                <a:cubicBezTo>
                  <a:pt x="2888" y="3683"/>
                  <a:pt x="2904" y="3673"/>
                  <a:pt x="2909" y="3652"/>
                </a:cubicBezTo>
                <a:cubicBezTo>
                  <a:pt x="3086" y="3091"/>
                  <a:pt x="3202" y="2509"/>
                  <a:pt x="3252" y="1923"/>
                </a:cubicBezTo>
                <a:cubicBezTo>
                  <a:pt x="3389" y="1771"/>
                  <a:pt x="3541" y="1599"/>
                  <a:pt x="3692" y="1417"/>
                </a:cubicBezTo>
                <a:lnTo>
                  <a:pt x="3692" y="1417"/>
                </a:lnTo>
                <a:cubicBezTo>
                  <a:pt x="3515" y="1968"/>
                  <a:pt x="3434" y="2843"/>
                  <a:pt x="3399" y="3344"/>
                </a:cubicBezTo>
                <a:cubicBezTo>
                  <a:pt x="3396" y="3372"/>
                  <a:pt x="3416" y="3387"/>
                  <a:pt x="3438" y="3387"/>
                </a:cubicBezTo>
                <a:cubicBezTo>
                  <a:pt x="3455" y="3387"/>
                  <a:pt x="3473" y="3377"/>
                  <a:pt x="3480" y="3354"/>
                </a:cubicBezTo>
                <a:cubicBezTo>
                  <a:pt x="3652" y="2696"/>
                  <a:pt x="3748" y="2014"/>
                  <a:pt x="3763" y="1331"/>
                </a:cubicBezTo>
                <a:cubicBezTo>
                  <a:pt x="3839" y="1245"/>
                  <a:pt x="3915" y="1154"/>
                  <a:pt x="3991" y="1063"/>
                </a:cubicBezTo>
                <a:lnTo>
                  <a:pt x="3991" y="1063"/>
                </a:lnTo>
                <a:cubicBezTo>
                  <a:pt x="3895" y="1690"/>
                  <a:pt x="3940" y="2616"/>
                  <a:pt x="3976" y="3121"/>
                </a:cubicBezTo>
                <a:cubicBezTo>
                  <a:pt x="3976" y="3147"/>
                  <a:pt x="3996" y="3159"/>
                  <a:pt x="4016" y="3159"/>
                </a:cubicBezTo>
                <a:cubicBezTo>
                  <a:pt x="4036" y="3159"/>
                  <a:pt x="4057" y="3147"/>
                  <a:pt x="4057" y="3121"/>
                </a:cubicBezTo>
                <a:cubicBezTo>
                  <a:pt x="4137" y="2413"/>
                  <a:pt x="4132" y="1700"/>
                  <a:pt x="4041" y="997"/>
                </a:cubicBezTo>
                <a:cubicBezTo>
                  <a:pt x="4294" y="694"/>
                  <a:pt x="4542" y="390"/>
                  <a:pt x="4734" y="138"/>
                </a:cubicBezTo>
                <a:cubicBezTo>
                  <a:pt x="4765" y="97"/>
                  <a:pt x="4754" y="46"/>
                  <a:pt x="4719" y="16"/>
                </a:cubicBezTo>
                <a:cubicBezTo>
                  <a:pt x="4705" y="6"/>
                  <a:pt x="4687" y="1"/>
                  <a:pt x="4669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74" name="Picture 2" descr="http://ddu1.zhabinka.edu.by/sm.aspx?guid=133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16632"/>
            <a:ext cx="2350306" cy="2208308"/>
          </a:xfrm>
          <a:prstGeom prst="rect">
            <a:avLst/>
          </a:prstGeom>
          <a:noFill/>
        </p:spPr>
      </p:pic>
      <p:pic>
        <p:nvPicPr>
          <p:cNvPr id="75" name="Рисунок 74" descr="school-children-png-28314-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4365104"/>
            <a:ext cx="6588224" cy="23199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-928726" y="-1143032"/>
            <a:ext cx="4000528" cy="41434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Google Shape;2392;p56"/>
          <p:cNvSpPr/>
          <p:nvPr/>
        </p:nvSpPr>
        <p:spPr>
          <a:xfrm rot="1622373">
            <a:off x="-733227" y="-1175260"/>
            <a:ext cx="2458704" cy="4279832"/>
          </a:xfrm>
          <a:custGeom>
            <a:avLst/>
            <a:gdLst/>
            <a:ahLst/>
            <a:cxnLst/>
            <a:rect l="l" t="t" r="r" b="b"/>
            <a:pathLst>
              <a:path w="23593" h="45172" extrusionOk="0">
                <a:moveTo>
                  <a:pt x="14182" y="0"/>
                </a:moveTo>
                <a:cubicBezTo>
                  <a:pt x="13269" y="0"/>
                  <a:pt x="12360" y="159"/>
                  <a:pt x="11498" y="496"/>
                </a:cubicBezTo>
                <a:cubicBezTo>
                  <a:pt x="9055" y="1443"/>
                  <a:pt x="7294" y="3553"/>
                  <a:pt x="5749" y="5663"/>
                </a:cubicBezTo>
                <a:cubicBezTo>
                  <a:pt x="3972" y="8089"/>
                  <a:pt x="2327" y="10647"/>
                  <a:pt x="1363" y="13505"/>
                </a:cubicBezTo>
                <a:cubicBezTo>
                  <a:pt x="1" y="17476"/>
                  <a:pt x="51" y="21779"/>
                  <a:pt x="117" y="25982"/>
                </a:cubicBezTo>
                <a:cubicBezTo>
                  <a:pt x="167" y="30684"/>
                  <a:pt x="234" y="35418"/>
                  <a:pt x="948" y="40070"/>
                </a:cubicBezTo>
                <a:cubicBezTo>
                  <a:pt x="1164" y="41582"/>
                  <a:pt x="1513" y="43160"/>
                  <a:pt x="2559" y="44257"/>
                </a:cubicBezTo>
                <a:cubicBezTo>
                  <a:pt x="3186" y="44907"/>
                  <a:pt x="4093" y="45171"/>
                  <a:pt x="5143" y="45171"/>
                </a:cubicBezTo>
                <a:cubicBezTo>
                  <a:pt x="8549" y="45171"/>
                  <a:pt x="13463" y="42390"/>
                  <a:pt x="15203" y="40967"/>
                </a:cubicBezTo>
                <a:cubicBezTo>
                  <a:pt x="17695" y="38907"/>
                  <a:pt x="19439" y="35718"/>
                  <a:pt x="19140" y="32478"/>
                </a:cubicBezTo>
                <a:cubicBezTo>
                  <a:pt x="18791" y="28706"/>
                  <a:pt x="15801" y="25234"/>
                  <a:pt x="16665" y="21546"/>
                </a:cubicBezTo>
                <a:cubicBezTo>
                  <a:pt x="17279" y="19004"/>
                  <a:pt x="19555" y="17260"/>
                  <a:pt x="21051" y="15083"/>
                </a:cubicBezTo>
                <a:cubicBezTo>
                  <a:pt x="23227" y="11893"/>
                  <a:pt x="23593" y="7424"/>
                  <a:pt x="21566" y="4118"/>
                </a:cubicBezTo>
                <a:cubicBezTo>
                  <a:pt x="20023" y="1602"/>
                  <a:pt x="17086" y="0"/>
                  <a:pt x="14182" y="0"/>
                </a:cubicBezTo>
                <a:close/>
              </a:path>
            </a:pathLst>
          </a:custGeom>
          <a:solidFill>
            <a:srgbClr val="F9AA9D">
              <a:alpha val="6201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" name="Google Shape;2439;p56"/>
          <p:cNvSpPr/>
          <p:nvPr/>
        </p:nvSpPr>
        <p:spPr>
          <a:xfrm rot="5986578">
            <a:off x="4494773" y="4824329"/>
            <a:ext cx="1599691" cy="2495733"/>
          </a:xfrm>
          <a:custGeom>
            <a:avLst/>
            <a:gdLst/>
            <a:ahLst/>
            <a:cxnLst/>
            <a:rect l="l" t="t" r="r" b="b"/>
            <a:pathLst>
              <a:path w="4765" h="4614" extrusionOk="0">
                <a:moveTo>
                  <a:pt x="4669" y="1"/>
                </a:moveTo>
                <a:cubicBezTo>
                  <a:pt x="4643" y="1"/>
                  <a:pt x="4616" y="12"/>
                  <a:pt x="4598" y="36"/>
                </a:cubicBezTo>
                <a:cubicBezTo>
                  <a:pt x="4411" y="279"/>
                  <a:pt x="4178" y="572"/>
                  <a:pt x="3930" y="871"/>
                </a:cubicBezTo>
                <a:cubicBezTo>
                  <a:pt x="3898" y="869"/>
                  <a:pt x="3865" y="869"/>
                  <a:pt x="3832" y="869"/>
                </a:cubicBezTo>
                <a:cubicBezTo>
                  <a:pt x="3178" y="869"/>
                  <a:pt x="2355" y="1143"/>
                  <a:pt x="1907" y="1316"/>
                </a:cubicBezTo>
                <a:cubicBezTo>
                  <a:pt x="1860" y="1330"/>
                  <a:pt x="1874" y="1393"/>
                  <a:pt x="1918" y="1393"/>
                </a:cubicBezTo>
                <a:cubicBezTo>
                  <a:pt x="1921" y="1393"/>
                  <a:pt x="1924" y="1392"/>
                  <a:pt x="1927" y="1392"/>
                </a:cubicBezTo>
                <a:cubicBezTo>
                  <a:pt x="2590" y="1280"/>
                  <a:pt x="3247" y="1124"/>
                  <a:pt x="3890" y="926"/>
                </a:cubicBezTo>
                <a:lnTo>
                  <a:pt x="3890" y="926"/>
                </a:lnTo>
                <a:cubicBezTo>
                  <a:pt x="3773" y="1068"/>
                  <a:pt x="3657" y="1205"/>
                  <a:pt x="3541" y="1341"/>
                </a:cubicBezTo>
                <a:cubicBezTo>
                  <a:pt x="3010" y="1346"/>
                  <a:pt x="2201" y="1645"/>
                  <a:pt x="1766" y="1822"/>
                </a:cubicBezTo>
                <a:cubicBezTo>
                  <a:pt x="1722" y="1841"/>
                  <a:pt x="1739" y="1903"/>
                  <a:pt x="1781" y="1903"/>
                </a:cubicBezTo>
                <a:cubicBezTo>
                  <a:pt x="1783" y="1903"/>
                  <a:pt x="1784" y="1903"/>
                  <a:pt x="1786" y="1902"/>
                </a:cubicBezTo>
                <a:cubicBezTo>
                  <a:pt x="2367" y="1786"/>
                  <a:pt x="2934" y="1624"/>
                  <a:pt x="3485" y="1407"/>
                </a:cubicBezTo>
                <a:lnTo>
                  <a:pt x="3485" y="1407"/>
                </a:lnTo>
                <a:cubicBezTo>
                  <a:pt x="3338" y="1579"/>
                  <a:pt x="3202" y="1741"/>
                  <a:pt x="3070" y="1887"/>
                </a:cubicBezTo>
                <a:cubicBezTo>
                  <a:pt x="2585" y="1928"/>
                  <a:pt x="1862" y="2201"/>
                  <a:pt x="1457" y="2373"/>
                </a:cubicBezTo>
                <a:cubicBezTo>
                  <a:pt x="1411" y="2391"/>
                  <a:pt x="1424" y="2456"/>
                  <a:pt x="1468" y="2456"/>
                </a:cubicBezTo>
                <a:cubicBezTo>
                  <a:pt x="1473" y="2456"/>
                  <a:pt x="1477" y="2455"/>
                  <a:pt x="1482" y="2454"/>
                </a:cubicBezTo>
                <a:cubicBezTo>
                  <a:pt x="2008" y="2342"/>
                  <a:pt x="2524" y="2170"/>
                  <a:pt x="3015" y="1948"/>
                </a:cubicBezTo>
                <a:lnTo>
                  <a:pt x="3015" y="1948"/>
                </a:lnTo>
                <a:cubicBezTo>
                  <a:pt x="2944" y="2029"/>
                  <a:pt x="2873" y="2105"/>
                  <a:pt x="2812" y="2170"/>
                </a:cubicBezTo>
                <a:cubicBezTo>
                  <a:pt x="2691" y="2297"/>
                  <a:pt x="2575" y="2418"/>
                  <a:pt x="2463" y="2530"/>
                </a:cubicBezTo>
                <a:cubicBezTo>
                  <a:pt x="2099" y="2540"/>
                  <a:pt x="1584" y="2722"/>
                  <a:pt x="1250" y="2853"/>
                </a:cubicBezTo>
                <a:cubicBezTo>
                  <a:pt x="1204" y="2867"/>
                  <a:pt x="1216" y="2931"/>
                  <a:pt x="1257" y="2931"/>
                </a:cubicBezTo>
                <a:cubicBezTo>
                  <a:pt x="1261" y="2931"/>
                  <a:pt x="1265" y="2930"/>
                  <a:pt x="1270" y="2929"/>
                </a:cubicBezTo>
                <a:cubicBezTo>
                  <a:pt x="1654" y="2848"/>
                  <a:pt x="2029" y="2742"/>
                  <a:pt x="2393" y="2600"/>
                </a:cubicBezTo>
                <a:lnTo>
                  <a:pt x="2393" y="2600"/>
                </a:lnTo>
                <a:cubicBezTo>
                  <a:pt x="2236" y="2762"/>
                  <a:pt x="2079" y="2909"/>
                  <a:pt x="1927" y="3055"/>
                </a:cubicBezTo>
                <a:cubicBezTo>
                  <a:pt x="1599" y="3066"/>
                  <a:pt x="1103" y="3248"/>
                  <a:pt x="790" y="3379"/>
                </a:cubicBezTo>
                <a:cubicBezTo>
                  <a:pt x="744" y="3398"/>
                  <a:pt x="760" y="3462"/>
                  <a:pt x="802" y="3462"/>
                </a:cubicBezTo>
                <a:cubicBezTo>
                  <a:pt x="806" y="3462"/>
                  <a:pt x="810" y="3461"/>
                  <a:pt x="815" y="3460"/>
                </a:cubicBezTo>
                <a:cubicBezTo>
                  <a:pt x="1169" y="3379"/>
                  <a:pt x="1513" y="3268"/>
                  <a:pt x="1847" y="3126"/>
                </a:cubicBezTo>
                <a:lnTo>
                  <a:pt x="1847" y="3126"/>
                </a:lnTo>
                <a:cubicBezTo>
                  <a:pt x="1700" y="3263"/>
                  <a:pt x="1553" y="3394"/>
                  <a:pt x="1417" y="3511"/>
                </a:cubicBezTo>
                <a:lnTo>
                  <a:pt x="1270" y="3637"/>
                </a:lnTo>
                <a:cubicBezTo>
                  <a:pt x="1263" y="3637"/>
                  <a:pt x="1256" y="3637"/>
                  <a:pt x="1249" y="3637"/>
                </a:cubicBezTo>
                <a:cubicBezTo>
                  <a:pt x="1039" y="3637"/>
                  <a:pt x="752" y="3710"/>
                  <a:pt x="532" y="3774"/>
                </a:cubicBezTo>
                <a:cubicBezTo>
                  <a:pt x="488" y="3788"/>
                  <a:pt x="500" y="3855"/>
                  <a:pt x="547" y="3855"/>
                </a:cubicBezTo>
                <a:cubicBezTo>
                  <a:pt x="548" y="3855"/>
                  <a:pt x="550" y="3855"/>
                  <a:pt x="552" y="3855"/>
                </a:cubicBezTo>
                <a:cubicBezTo>
                  <a:pt x="764" y="3824"/>
                  <a:pt x="977" y="3774"/>
                  <a:pt x="1184" y="3708"/>
                </a:cubicBezTo>
                <a:lnTo>
                  <a:pt x="1184" y="3708"/>
                </a:lnTo>
                <a:lnTo>
                  <a:pt x="1113" y="3769"/>
                </a:lnTo>
                <a:lnTo>
                  <a:pt x="840" y="3986"/>
                </a:lnTo>
                <a:cubicBezTo>
                  <a:pt x="663" y="4117"/>
                  <a:pt x="516" y="4234"/>
                  <a:pt x="395" y="4325"/>
                </a:cubicBezTo>
                <a:cubicBezTo>
                  <a:pt x="142" y="4502"/>
                  <a:pt x="1" y="4603"/>
                  <a:pt x="11" y="4613"/>
                </a:cubicBezTo>
                <a:cubicBezTo>
                  <a:pt x="11" y="4614"/>
                  <a:pt x="12" y="4614"/>
                  <a:pt x="13" y="4614"/>
                </a:cubicBezTo>
                <a:cubicBezTo>
                  <a:pt x="33" y="4614"/>
                  <a:pt x="177" y="4533"/>
                  <a:pt x="431" y="4380"/>
                </a:cubicBezTo>
                <a:cubicBezTo>
                  <a:pt x="562" y="4300"/>
                  <a:pt x="719" y="4193"/>
                  <a:pt x="901" y="4067"/>
                </a:cubicBezTo>
                <a:lnTo>
                  <a:pt x="1179" y="3855"/>
                </a:lnTo>
                <a:lnTo>
                  <a:pt x="1235" y="3814"/>
                </a:lnTo>
                <a:lnTo>
                  <a:pt x="1235" y="3814"/>
                </a:lnTo>
                <a:cubicBezTo>
                  <a:pt x="1098" y="4032"/>
                  <a:pt x="982" y="4259"/>
                  <a:pt x="886" y="4497"/>
                </a:cubicBezTo>
                <a:cubicBezTo>
                  <a:pt x="872" y="4527"/>
                  <a:pt x="895" y="4553"/>
                  <a:pt x="921" y="4553"/>
                </a:cubicBezTo>
                <a:cubicBezTo>
                  <a:pt x="933" y="4553"/>
                  <a:pt x="946" y="4547"/>
                  <a:pt x="956" y="4532"/>
                </a:cubicBezTo>
                <a:cubicBezTo>
                  <a:pt x="1103" y="4310"/>
                  <a:pt x="1285" y="3981"/>
                  <a:pt x="1305" y="3753"/>
                </a:cubicBezTo>
                <a:lnTo>
                  <a:pt x="1336" y="3733"/>
                </a:lnTo>
                <a:lnTo>
                  <a:pt x="1493" y="3607"/>
                </a:lnTo>
                <a:cubicBezTo>
                  <a:pt x="1629" y="3495"/>
                  <a:pt x="1771" y="3374"/>
                  <a:pt x="1917" y="3243"/>
                </a:cubicBezTo>
                <a:lnTo>
                  <a:pt x="1917" y="3243"/>
                </a:lnTo>
                <a:cubicBezTo>
                  <a:pt x="1781" y="3551"/>
                  <a:pt x="1670" y="3865"/>
                  <a:pt x="1573" y="4188"/>
                </a:cubicBezTo>
                <a:cubicBezTo>
                  <a:pt x="1561" y="4221"/>
                  <a:pt x="1587" y="4245"/>
                  <a:pt x="1613" y="4245"/>
                </a:cubicBezTo>
                <a:cubicBezTo>
                  <a:pt x="1627" y="4245"/>
                  <a:pt x="1642" y="4237"/>
                  <a:pt x="1649" y="4219"/>
                </a:cubicBezTo>
                <a:cubicBezTo>
                  <a:pt x="1791" y="3946"/>
                  <a:pt x="1983" y="3521"/>
                  <a:pt x="1998" y="3172"/>
                </a:cubicBezTo>
                <a:cubicBezTo>
                  <a:pt x="2155" y="3035"/>
                  <a:pt x="2312" y="2889"/>
                  <a:pt x="2469" y="2732"/>
                </a:cubicBezTo>
                <a:lnTo>
                  <a:pt x="2469" y="2732"/>
                </a:lnTo>
                <a:cubicBezTo>
                  <a:pt x="2337" y="3076"/>
                  <a:pt x="2261" y="3556"/>
                  <a:pt x="2226" y="3839"/>
                </a:cubicBezTo>
                <a:cubicBezTo>
                  <a:pt x="2220" y="3869"/>
                  <a:pt x="2240" y="3887"/>
                  <a:pt x="2262" y="3887"/>
                </a:cubicBezTo>
                <a:cubicBezTo>
                  <a:pt x="2277" y="3887"/>
                  <a:pt x="2293" y="3878"/>
                  <a:pt x="2302" y="3860"/>
                </a:cubicBezTo>
                <a:cubicBezTo>
                  <a:pt x="2469" y="3470"/>
                  <a:pt x="2560" y="3050"/>
                  <a:pt x="2580" y="2626"/>
                </a:cubicBezTo>
                <a:cubicBezTo>
                  <a:pt x="2696" y="2514"/>
                  <a:pt x="2807" y="2398"/>
                  <a:pt x="2924" y="2282"/>
                </a:cubicBezTo>
                <a:cubicBezTo>
                  <a:pt x="2994" y="2206"/>
                  <a:pt x="3075" y="2120"/>
                  <a:pt x="3156" y="2029"/>
                </a:cubicBezTo>
                <a:lnTo>
                  <a:pt x="3156" y="2029"/>
                </a:lnTo>
                <a:cubicBezTo>
                  <a:pt x="2994" y="2504"/>
                  <a:pt x="2883" y="3202"/>
                  <a:pt x="2828" y="3632"/>
                </a:cubicBezTo>
                <a:cubicBezTo>
                  <a:pt x="2822" y="3664"/>
                  <a:pt x="2847" y="3683"/>
                  <a:pt x="2871" y="3683"/>
                </a:cubicBezTo>
                <a:cubicBezTo>
                  <a:pt x="2888" y="3683"/>
                  <a:pt x="2904" y="3673"/>
                  <a:pt x="2909" y="3652"/>
                </a:cubicBezTo>
                <a:cubicBezTo>
                  <a:pt x="3086" y="3091"/>
                  <a:pt x="3202" y="2509"/>
                  <a:pt x="3252" y="1923"/>
                </a:cubicBezTo>
                <a:cubicBezTo>
                  <a:pt x="3389" y="1771"/>
                  <a:pt x="3541" y="1599"/>
                  <a:pt x="3692" y="1417"/>
                </a:cubicBezTo>
                <a:lnTo>
                  <a:pt x="3692" y="1417"/>
                </a:lnTo>
                <a:cubicBezTo>
                  <a:pt x="3515" y="1968"/>
                  <a:pt x="3434" y="2843"/>
                  <a:pt x="3399" y="3344"/>
                </a:cubicBezTo>
                <a:cubicBezTo>
                  <a:pt x="3396" y="3372"/>
                  <a:pt x="3416" y="3387"/>
                  <a:pt x="3438" y="3387"/>
                </a:cubicBezTo>
                <a:cubicBezTo>
                  <a:pt x="3455" y="3387"/>
                  <a:pt x="3473" y="3377"/>
                  <a:pt x="3480" y="3354"/>
                </a:cubicBezTo>
                <a:cubicBezTo>
                  <a:pt x="3652" y="2696"/>
                  <a:pt x="3748" y="2014"/>
                  <a:pt x="3763" y="1331"/>
                </a:cubicBezTo>
                <a:cubicBezTo>
                  <a:pt x="3839" y="1245"/>
                  <a:pt x="3915" y="1154"/>
                  <a:pt x="3991" y="1063"/>
                </a:cubicBezTo>
                <a:lnTo>
                  <a:pt x="3991" y="1063"/>
                </a:lnTo>
                <a:cubicBezTo>
                  <a:pt x="3895" y="1690"/>
                  <a:pt x="3940" y="2616"/>
                  <a:pt x="3976" y="3121"/>
                </a:cubicBezTo>
                <a:cubicBezTo>
                  <a:pt x="3976" y="3147"/>
                  <a:pt x="3996" y="3159"/>
                  <a:pt x="4016" y="3159"/>
                </a:cubicBezTo>
                <a:cubicBezTo>
                  <a:pt x="4036" y="3159"/>
                  <a:pt x="4057" y="3147"/>
                  <a:pt x="4057" y="3121"/>
                </a:cubicBezTo>
                <a:cubicBezTo>
                  <a:pt x="4137" y="2413"/>
                  <a:pt x="4132" y="1700"/>
                  <a:pt x="4041" y="997"/>
                </a:cubicBezTo>
                <a:cubicBezTo>
                  <a:pt x="4294" y="694"/>
                  <a:pt x="4542" y="390"/>
                  <a:pt x="4734" y="138"/>
                </a:cubicBezTo>
                <a:cubicBezTo>
                  <a:pt x="4765" y="97"/>
                  <a:pt x="4754" y="46"/>
                  <a:pt x="4719" y="16"/>
                </a:cubicBezTo>
                <a:cubicBezTo>
                  <a:pt x="4705" y="6"/>
                  <a:pt x="4687" y="1"/>
                  <a:pt x="4669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TextBox 73"/>
          <p:cNvSpPr txBox="1"/>
          <p:nvPr/>
        </p:nvSpPr>
        <p:spPr>
          <a:xfrm>
            <a:off x="1475656" y="-214311"/>
            <a:ext cx="730947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800" b="1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  <a:p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       </a:t>
            </a:r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СОТРУДНИЧЕСТВО</a:t>
            </a:r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- участие в каком-либо общем деле;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 </a:t>
            </a:r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совместная деятельность</a:t>
            </a:r>
          </a:p>
        </p:txBody>
      </p:sp>
      <p:pic>
        <p:nvPicPr>
          <p:cNvPr id="76" name="Picture 2" descr="http://mukhacheva.ucoz.ru/12363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4000504"/>
            <a:ext cx="1666886" cy="2500330"/>
          </a:xfrm>
          <a:prstGeom prst="rect">
            <a:avLst/>
          </a:prstGeom>
          <a:noFill/>
        </p:spPr>
      </p:pic>
      <p:pic>
        <p:nvPicPr>
          <p:cNvPr id="77" name="Picture 4" descr="http://slovorod.ru/dic-ozhegov/_images/ozhegov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71670" y="3857628"/>
            <a:ext cx="1500198" cy="1800238"/>
          </a:xfrm>
          <a:prstGeom prst="rect">
            <a:avLst/>
          </a:prstGeom>
          <a:noFill/>
        </p:spPr>
      </p:pic>
      <p:sp>
        <p:nvSpPr>
          <p:cNvPr id="78" name="TextBox 77"/>
          <p:cNvSpPr txBox="1"/>
          <p:nvPr/>
        </p:nvSpPr>
        <p:spPr>
          <a:xfrm>
            <a:off x="2000232" y="5715016"/>
            <a:ext cx="15716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Сергей Иванович Ожегов</a:t>
            </a:r>
            <a:endParaRPr lang="ru-RU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60159" y="2984415"/>
            <a:ext cx="2559888" cy="263009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/>
          <a:srcRect r="13033" b="3169"/>
          <a:stretch/>
        </p:blipFill>
        <p:spPr>
          <a:xfrm>
            <a:off x="0" y="3212977"/>
            <a:ext cx="5148064" cy="367240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-928726" y="-1143032"/>
            <a:ext cx="4000528" cy="41434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Google Shape;2392;p56"/>
          <p:cNvSpPr/>
          <p:nvPr/>
        </p:nvSpPr>
        <p:spPr>
          <a:xfrm rot="1622373">
            <a:off x="-733227" y="-1175260"/>
            <a:ext cx="2458704" cy="4279832"/>
          </a:xfrm>
          <a:custGeom>
            <a:avLst/>
            <a:gdLst/>
            <a:ahLst/>
            <a:cxnLst/>
            <a:rect l="l" t="t" r="r" b="b"/>
            <a:pathLst>
              <a:path w="23593" h="45172" extrusionOk="0">
                <a:moveTo>
                  <a:pt x="14182" y="0"/>
                </a:moveTo>
                <a:cubicBezTo>
                  <a:pt x="13269" y="0"/>
                  <a:pt x="12360" y="159"/>
                  <a:pt x="11498" y="496"/>
                </a:cubicBezTo>
                <a:cubicBezTo>
                  <a:pt x="9055" y="1443"/>
                  <a:pt x="7294" y="3553"/>
                  <a:pt x="5749" y="5663"/>
                </a:cubicBezTo>
                <a:cubicBezTo>
                  <a:pt x="3972" y="8089"/>
                  <a:pt x="2327" y="10647"/>
                  <a:pt x="1363" y="13505"/>
                </a:cubicBezTo>
                <a:cubicBezTo>
                  <a:pt x="1" y="17476"/>
                  <a:pt x="51" y="21779"/>
                  <a:pt x="117" y="25982"/>
                </a:cubicBezTo>
                <a:cubicBezTo>
                  <a:pt x="167" y="30684"/>
                  <a:pt x="234" y="35418"/>
                  <a:pt x="948" y="40070"/>
                </a:cubicBezTo>
                <a:cubicBezTo>
                  <a:pt x="1164" y="41582"/>
                  <a:pt x="1513" y="43160"/>
                  <a:pt x="2559" y="44257"/>
                </a:cubicBezTo>
                <a:cubicBezTo>
                  <a:pt x="3186" y="44907"/>
                  <a:pt x="4093" y="45171"/>
                  <a:pt x="5143" y="45171"/>
                </a:cubicBezTo>
                <a:cubicBezTo>
                  <a:pt x="8549" y="45171"/>
                  <a:pt x="13463" y="42390"/>
                  <a:pt x="15203" y="40967"/>
                </a:cubicBezTo>
                <a:cubicBezTo>
                  <a:pt x="17695" y="38907"/>
                  <a:pt x="19439" y="35718"/>
                  <a:pt x="19140" y="32478"/>
                </a:cubicBezTo>
                <a:cubicBezTo>
                  <a:pt x="18791" y="28706"/>
                  <a:pt x="15801" y="25234"/>
                  <a:pt x="16665" y="21546"/>
                </a:cubicBezTo>
                <a:cubicBezTo>
                  <a:pt x="17279" y="19004"/>
                  <a:pt x="19555" y="17260"/>
                  <a:pt x="21051" y="15083"/>
                </a:cubicBezTo>
                <a:cubicBezTo>
                  <a:pt x="23227" y="11893"/>
                  <a:pt x="23593" y="7424"/>
                  <a:pt x="21566" y="4118"/>
                </a:cubicBezTo>
                <a:cubicBezTo>
                  <a:pt x="20023" y="1602"/>
                  <a:pt x="17086" y="0"/>
                  <a:pt x="14182" y="0"/>
                </a:cubicBezTo>
                <a:close/>
              </a:path>
            </a:pathLst>
          </a:custGeom>
          <a:solidFill>
            <a:srgbClr val="F9AA9D">
              <a:alpha val="6201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" name="Прямоугольник 3"/>
          <p:cNvSpPr/>
          <p:nvPr/>
        </p:nvSpPr>
        <p:spPr>
          <a:xfrm>
            <a:off x="496125" y="1705125"/>
            <a:ext cx="842968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УМ ХОРОШО, А ДВА ЛУЧШЕ</a:t>
            </a:r>
            <a:endParaRPr lang="ru-RU" sz="60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20074" y="3708944"/>
            <a:ext cx="1303311" cy="50496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-928726" y="-1143032"/>
            <a:ext cx="4000528" cy="41434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Google Shape;2392;p56"/>
          <p:cNvSpPr/>
          <p:nvPr/>
        </p:nvSpPr>
        <p:spPr>
          <a:xfrm rot="1622373">
            <a:off x="-733227" y="-1175260"/>
            <a:ext cx="2458704" cy="4279832"/>
          </a:xfrm>
          <a:custGeom>
            <a:avLst/>
            <a:gdLst/>
            <a:ahLst/>
            <a:cxnLst/>
            <a:rect l="l" t="t" r="r" b="b"/>
            <a:pathLst>
              <a:path w="23593" h="45172" extrusionOk="0">
                <a:moveTo>
                  <a:pt x="14182" y="0"/>
                </a:moveTo>
                <a:cubicBezTo>
                  <a:pt x="13269" y="0"/>
                  <a:pt x="12360" y="159"/>
                  <a:pt x="11498" y="496"/>
                </a:cubicBezTo>
                <a:cubicBezTo>
                  <a:pt x="9055" y="1443"/>
                  <a:pt x="7294" y="3553"/>
                  <a:pt x="5749" y="5663"/>
                </a:cubicBezTo>
                <a:cubicBezTo>
                  <a:pt x="3972" y="8089"/>
                  <a:pt x="2327" y="10647"/>
                  <a:pt x="1363" y="13505"/>
                </a:cubicBezTo>
                <a:cubicBezTo>
                  <a:pt x="1" y="17476"/>
                  <a:pt x="51" y="21779"/>
                  <a:pt x="117" y="25982"/>
                </a:cubicBezTo>
                <a:cubicBezTo>
                  <a:pt x="167" y="30684"/>
                  <a:pt x="234" y="35418"/>
                  <a:pt x="948" y="40070"/>
                </a:cubicBezTo>
                <a:cubicBezTo>
                  <a:pt x="1164" y="41582"/>
                  <a:pt x="1513" y="43160"/>
                  <a:pt x="2559" y="44257"/>
                </a:cubicBezTo>
                <a:cubicBezTo>
                  <a:pt x="3186" y="44907"/>
                  <a:pt x="4093" y="45171"/>
                  <a:pt x="5143" y="45171"/>
                </a:cubicBezTo>
                <a:cubicBezTo>
                  <a:pt x="8549" y="45171"/>
                  <a:pt x="13463" y="42390"/>
                  <a:pt x="15203" y="40967"/>
                </a:cubicBezTo>
                <a:cubicBezTo>
                  <a:pt x="17695" y="38907"/>
                  <a:pt x="19439" y="35718"/>
                  <a:pt x="19140" y="32478"/>
                </a:cubicBezTo>
                <a:cubicBezTo>
                  <a:pt x="18791" y="28706"/>
                  <a:pt x="15801" y="25234"/>
                  <a:pt x="16665" y="21546"/>
                </a:cubicBezTo>
                <a:cubicBezTo>
                  <a:pt x="17279" y="19004"/>
                  <a:pt x="19555" y="17260"/>
                  <a:pt x="21051" y="15083"/>
                </a:cubicBezTo>
                <a:cubicBezTo>
                  <a:pt x="23227" y="11893"/>
                  <a:pt x="23593" y="7424"/>
                  <a:pt x="21566" y="4118"/>
                </a:cubicBezTo>
                <a:cubicBezTo>
                  <a:pt x="20023" y="1602"/>
                  <a:pt x="17086" y="0"/>
                  <a:pt x="14182" y="0"/>
                </a:cubicBezTo>
                <a:close/>
              </a:path>
            </a:pathLst>
          </a:custGeom>
          <a:solidFill>
            <a:srgbClr val="F9AA9D">
              <a:alpha val="6201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" name="Google Shape;2439;p56"/>
          <p:cNvSpPr/>
          <p:nvPr/>
        </p:nvSpPr>
        <p:spPr>
          <a:xfrm rot="5986578">
            <a:off x="7352293" y="4610013"/>
            <a:ext cx="1599691" cy="2495733"/>
          </a:xfrm>
          <a:custGeom>
            <a:avLst/>
            <a:gdLst/>
            <a:ahLst/>
            <a:cxnLst/>
            <a:rect l="l" t="t" r="r" b="b"/>
            <a:pathLst>
              <a:path w="4765" h="4614" extrusionOk="0">
                <a:moveTo>
                  <a:pt x="4669" y="1"/>
                </a:moveTo>
                <a:cubicBezTo>
                  <a:pt x="4643" y="1"/>
                  <a:pt x="4616" y="12"/>
                  <a:pt x="4598" y="36"/>
                </a:cubicBezTo>
                <a:cubicBezTo>
                  <a:pt x="4411" y="279"/>
                  <a:pt x="4178" y="572"/>
                  <a:pt x="3930" y="871"/>
                </a:cubicBezTo>
                <a:cubicBezTo>
                  <a:pt x="3898" y="869"/>
                  <a:pt x="3865" y="869"/>
                  <a:pt x="3832" y="869"/>
                </a:cubicBezTo>
                <a:cubicBezTo>
                  <a:pt x="3178" y="869"/>
                  <a:pt x="2355" y="1143"/>
                  <a:pt x="1907" y="1316"/>
                </a:cubicBezTo>
                <a:cubicBezTo>
                  <a:pt x="1860" y="1330"/>
                  <a:pt x="1874" y="1393"/>
                  <a:pt x="1918" y="1393"/>
                </a:cubicBezTo>
                <a:cubicBezTo>
                  <a:pt x="1921" y="1393"/>
                  <a:pt x="1924" y="1392"/>
                  <a:pt x="1927" y="1392"/>
                </a:cubicBezTo>
                <a:cubicBezTo>
                  <a:pt x="2590" y="1280"/>
                  <a:pt x="3247" y="1124"/>
                  <a:pt x="3890" y="926"/>
                </a:cubicBezTo>
                <a:lnTo>
                  <a:pt x="3890" y="926"/>
                </a:lnTo>
                <a:cubicBezTo>
                  <a:pt x="3773" y="1068"/>
                  <a:pt x="3657" y="1205"/>
                  <a:pt x="3541" y="1341"/>
                </a:cubicBezTo>
                <a:cubicBezTo>
                  <a:pt x="3010" y="1346"/>
                  <a:pt x="2201" y="1645"/>
                  <a:pt x="1766" y="1822"/>
                </a:cubicBezTo>
                <a:cubicBezTo>
                  <a:pt x="1722" y="1841"/>
                  <a:pt x="1739" y="1903"/>
                  <a:pt x="1781" y="1903"/>
                </a:cubicBezTo>
                <a:cubicBezTo>
                  <a:pt x="1783" y="1903"/>
                  <a:pt x="1784" y="1903"/>
                  <a:pt x="1786" y="1902"/>
                </a:cubicBezTo>
                <a:cubicBezTo>
                  <a:pt x="2367" y="1786"/>
                  <a:pt x="2934" y="1624"/>
                  <a:pt x="3485" y="1407"/>
                </a:cubicBezTo>
                <a:lnTo>
                  <a:pt x="3485" y="1407"/>
                </a:lnTo>
                <a:cubicBezTo>
                  <a:pt x="3338" y="1579"/>
                  <a:pt x="3202" y="1741"/>
                  <a:pt x="3070" y="1887"/>
                </a:cubicBezTo>
                <a:cubicBezTo>
                  <a:pt x="2585" y="1928"/>
                  <a:pt x="1862" y="2201"/>
                  <a:pt x="1457" y="2373"/>
                </a:cubicBezTo>
                <a:cubicBezTo>
                  <a:pt x="1411" y="2391"/>
                  <a:pt x="1424" y="2456"/>
                  <a:pt x="1468" y="2456"/>
                </a:cubicBezTo>
                <a:cubicBezTo>
                  <a:pt x="1473" y="2456"/>
                  <a:pt x="1477" y="2455"/>
                  <a:pt x="1482" y="2454"/>
                </a:cubicBezTo>
                <a:cubicBezTo>
                  <a:pt x="2008" y="2342"/>
                  <a:pt x="2524" y="2170"/>
                  <a:pt x="3015" y="1948"/>
                </a:cubicBezTo>
                <a:lnTo>
                  <a:pt x="3015" y="1948"/>
                </a:lnTo>
                <a:cubicBezTo>
                  <a:pt x="2944" y="2029"/>
                  <a:pt x="2873" y="2105"/>
                  <a:pt x="2812" y="2170"/>
                </a:cubicBezTo>
                <a:cubicBezTo>
                  <a:pt x="2691" y="2297"/>
                  <a:pt x="2575" y="2418"/>
                  <a:pt x="2463" y="2530"/>
                </a:cubicBezTo>
                <a:cubicBezTo>
                  <a:pt x="2099" y="2540"/>
                  <a:pt x="1584" y="2722"/>
                  <a:pt x="1250" y="2853"/>
                </a:cubicBezTo>
                <a:cubicBezTo>
                  <a:pt x="1204" y="2867"/>
                  <a:pt x="1216" y="2931"/>
                  <a:pt x="1257" y="2931"/>
                </a:cubicBezTo>
                <a:cubicBezTo>
                  <a:pt x="1261" y="2931"/>
                  <a:pt x="1265" y="2930"/>
                  <a:pt x="1270" y="2929"/>
                </a:cubicBezTo>
                <a:cubicBezTo>
                  <a:pt x="1654" y="2848"/>
                  <a:pt x="2029" y="2742"/>
                  <a:pt x="2393" y="2600"/>
                </a:cubicBezTo>
                <a:lnTo>
                  <a:pt x="2393" y="2600"/>
                </a:lnTo>
                <a:cubicBezTo>
                  <a:pt x="2236" y="2762"/>
                  <a:pt x="2079" y="2909"/>
                  <a:pt x="1927" y="3055"/>
                </a:cubicBezTo>
                <a:cubicBezTo>
                  <a:pt x="1599" y="3066"/>
                  <a:pt x="1103" y="3248"/>
                  <a:pt x="790" y="3379"/>
                </a:cubicBezTo>
                <a:cubicBezTo>
                  <a:pt x="744" y="3398"/>
                  <a:pt x="760" y="3462"/>
                  <a:pt x="802" y="3462"/>
                </a:cubicBezTo>
                <a:cubicBezTo>
                  <a:pt x="806" y="3462"/>
                  <a:pt x="810" y="3461"/>
                  <a:pt x="815" y="3460"/>
                </a:cubicBezTo>
                <a:cubicBezTo>
                  <a:pt x="1169" y="3379"/>
                  <a:pt x="1513" y="3268"/>
                  <a:pt x="1847" y="3126"/>
                </a:cubicBezTo>
                <a:lnTo>
                  <a:pt x="1847" y="3126"/>
                </a:lnTo>
                <a:cubicBezTo>
                  <a:pt x="1700" y="3263"/>
                  <a:pt x="1553" y="3394"/>
                  <a:pt x="1417" y="3511"/>
                </a:cubicBezTo>
                <a:lnTo>
                  <a:pt x="1270" y="3637"/>
                </a:lnTo>
                <a:cubicBezTo>
                  <a:pt x="1263" y="3637"/>
                  <a:pt x="1256" y="3637"/>
                  <a:pt x="1249" y="3637"/>
                </a:cubicBezTo>
                <a:cubicBezTo>
                  <a:pt x="1039" y="3637"/>
                  <a:pt x="752" y="3710"/>
                  <a:pt x="532" y="3774"/>
                </a:cubicBezTo>
                <a:cubicBezTo>
                  <a:pt x="488" y="3788"/>
                  <a:pt x="500" y="3855"/>
                  <a:pt x="547" y="3855"/>
                </a:cubicBezTo>
                <a:cubicBezTo>
                  <a:pt x="548" y="3855"/>
                  <a:pt x="550" y="3855"/>
                  <a:pt x="552" y="3855"/>
                </a:cubicBezTo>
                <a:cubicBezTo>
                  <a:pt x="764" y="3824"/>
                  <a:pt x="977" y="3774"/>
                  <a:pt x="1184" y="3708"/>
                </a:cubicBezTo>
                <a:lnTo>
                  <a:pt x="1184" y="3708"/>
                </a:lnTo>
                <a:lnTo>
                  <a:pt x="1113" y="3769"/>
                </a:lnTo>
                <a:lnTo>
                  <a:pt x="840" y="3986"/>
                </a:lnTo>
                <a:cubicBezTo>
                  <a:pt x="663" y="4117"/>
                  <a:pt x="516" y="4234"/>
                  <a:pt x="395" y="4325"/>
                </a:cubicBezTo>
                <a:cubicBezTo>
                  <a:pt x="142" y="4502"/>
                  <a:pt x="1" y="4603"/>
                  <a:pt x="11" y="4613"/>
                </a:cubicBezTo>
                <a:cubicBezTo>
                  <a:pt x="11" y="4614"/>
                  <a:pt x="12" y="4614"/>
                  <a:pt x="13" y="4614"/>
                </a:cubicBezTo>
                <a:cubicBezTo>
                  <a:pt x="33" y="4614"/>
                  <a:pt x="177" y="4533"/>
                  <a:pt x="431" y="4380"/>
                </a:cubicBezTo>
                <a:cubicBezTo>
                  <a:pt x="562" y="4300"/>
                  <a:pt x="719" y="4193"/>
                  <a:pt x="901" y="4067"/>
                </a:cubicBezTo>
                <a:lnTo>
                  <a:pt x="1179" y="3855"/>
                </a:lnTo>
                <a:lnTo>
                  <a:pt x="1235" y="3814"/>
                </a:lnTo>
                <a:lnTo>
                  <a:pt x="1235" y="3814"/>
                </a:lnTo>
                <a:cubicBezTo>
                  <a:pt x="1098" y="4032"/>
                  <a:pt x="982" y="4259"/>
                  <a:pt x="886" y="4497"/>
                </a:cubicBezTo>
                <a:cubicBezTo>
                  <a:pt x="872" y="4527"/>
                  <a:pt x="895" y="4553"/>
                  <a:pt x="921" y="4553"/>
                </a:cubicBezTo>
                <a:cubicBezTo>
                  <a:pt x="933" y="4553"/>
                  <a:pt x="946" y="4547"/>
                  <a:pt x="956" y="4532"/>
                </a:cubicBezTo>
                <a:cubicBezTo>
                  <a:pt x="1103" y="4310"/>
                  <a:pt x="1285" y="3981"/>
                  <a:pt x="1305" y="3753"/>
                </a:cubicBezTo>
                <a:lnTo>
                  <a:pt x="1336" y="3733"/>
                </a:lnTo>
                <a:lnTo>
                  <a:pt x="1493" y="3607"/>
                </a:lnTo>
                <a:cubicBezTo>
                  <a:pt x="1629" y="3495"/>
                  <a:pt x="1771" y="3374"/>
                  <a:pt x="1917" y="3243"/>
                </a:cubicBezTo>
                <a:lnTo>
                  <a:pt x="1917" y="3243"/>
                </a:lnTo>
                <a:cubicBezTo>
                  <a:pt x="1781" y="3551"/>
                  <a:pt x="1670" y="3865"/>
                  <a:pt x="1573" y="4188"/>
                </a:cubicBezTo>
                <a:cubicBezTo>
                  <a:pt x="1561" y="4221"/>
                  <a:pt x="1587" y="4245"/>
                  <a:pt x="1613" y="4245"/>
                </a:cubicBezTo>
                <a:cubicBezTo>
                  <a:pt x="1627" y="4245"/>
                  <a:pt x="1642" y="4237"/>
                  <a:pt x="1649" y="4219"/>
                </a:cubicBezTo>
                <a:cubicBezTo>
                  <a:pt x="1791" y="3946"/>
                  <a:pt x="1983" y="3521"/>
                  <a:pt x="1998" y="3172"/>
                </a:cubicBezTo>
                <a:cubicBezTo>
                  <a:pt x="2155" y="3035"/>
                  <a:pt x="2312" y="2889"/>
                  <a:pt x="2469" y="2732"/>
                </a:cubicBezTo>
                <a:lnTo>
                  <a:pt x="2469" y="2732"/>
                </a:lnTo>
                <a:cubicBezTo>
                  <a:pt x="2337" y="3076"/>
                  <a:pt x="2261" y="3556"/>
                  <a:pt x="2226" y="3839"/>
                </a:cubicBezTo>
                <a:cubicBezTo>
                  <a:pt x="2220" y="3869"/>
                  <a:pt x="2240" y="3887"/>
                  <a:pt x="2262" y="3887"/>
                </a:cubicBezTo>
                <a:cubicBezTo>
                  <a:pt x="2277" y="3887"/>
                  <a:pt x="2293" y="3878"/>
                  <a:pt x="2302" y="3860"/>
                </a:cubicBezTo>
                <a:cubicBezTo>
                  <a:pt x="2469" y="3470"/>
                  <a:pt x="2560" y="3050"/>
                  <a:pt x="2580" y="2626"/>
                </a:cubicBezTo>
                <a:cubicBezTo>
                  <a:pt x="2696" y="2514"/>
                  <a:pt x="2807" y="2398"/>
                  <a:pt x="2924" y="2282"/>
                </a:cubicBezTo>
                <a:cubicBezTo>
                  <a:pt x="2994" y="2206"/>
                  <a:pt x="3075" y="2120"/>
                  <a:pt x="3156" y="2029"/>
                </a:cubicBezTo>
                <a:lnTo>
                  <a:pt x="3156" y="2029"/>
                </a:lnTo>
                <a:cubicBezTo>
                  <a:pt x="2994" y="2504"/>
                  <a:pt x="2883" y="3202"/>
                  <a:pt x="2828" y="3632"/>
                </a:cubicBezTo>
                <a:cubicBezTo>
                  <a:pt x="2822" y="3664"/>
                  <a:pt x="2847" y="3683"/>
                  <a:pt x="2871" y="3683"/>
                </a:cubicBezTo>
                <a:cubicBezTo>
                  <a:pt x="2888" y="3683"/>
                  <a:pt x="2904" y="3673"/>
                  <a:pt x="2909" y="3652"/>
                </a:cubicBezTo>
                <a:cubicBezTo>
                  <a:pt x="3086" y="3091"/>
                  <a:pt x="3202" y="2509"/>
                  <a:pt x="3252" y="1923"/>
                </a:cubicBezTo>
                <a:cubicBezTo>
                  <a:pt x="3389" y="1771"/>
                  <a:pt x="3541" y="1599"/>
                  <a:pt x="3692" y="1417"/>
                </a:cubicBezTo>
                <a:lnTo>
                  <a:pt x="3692" y="1417"/>
                </a:lnTo>
                <a:cubicBezTo>
                  <a:pt x="3515" y="1968"/>
                  <a:pt x="3434" y="2843"/>
                  <a:pt x="3399" y="3344"/>
                </a:cubicBezTo>
                <a:cubicBezTo>
                  <a:pt x="3396" y="3372"/>
                  <a:pt x="3416" y="3387"/>
                  <a:pt x="3438" y="3387"/>
                </a:cubicBezTo>
                <a:cubicBezTo>
                  <a:pt x="3455" y="3387"/>
                  <a:pt x="3473" y="3377"/>
                  <a:pt x="3480" y="3354"/>
                </a:cubicBezTo>
                <a:cubicBezTo>
                  <a:pt x="3652" y="2696"/>
                  <a:pt x="3748" y="2014"/>
                  <a:pt x="3763" y="1331"/>
                </a:cubicBezTo>
                <a:cubicBezTo>
                  <a:pt x="3839" y="1245"/>
                  <a:pt x="3915" y="1154"/>
                  <a:pt x="3991" y="1063"/>
                </a:cubicBezTo>
                <a:lnTo>
                  <a:pt x="3991" y="1063"/>
                </a:lnTo>
                <a:cubicBezTo>
                  <a:pt x="3895" y="1690"/>
                  <a:pt x="3940" y="2616"/>
                  <a:pt x="3976" y="3121"/>
                </a:cubicBezTo>
                <a:cubicBezTo>
                  <a:pt x="3976" y="3147"/>
                  <a:pt x="3996" y="3159"/>
                  <a:pt x="4016" y="3159"/>
                </a:cubicBezTo>
                <a:cubicBezTo>
                  <a:pt x="4036" y="3159"/>
                  <a:pt x="4057" y="3147"/>
                  <a:pt x="4057" y="3121"/>
                </a:cubicBezTo>
                <a:cubicBezTo>
                  <a:pt x="4137" y="2413"/>
                  <a:pt x="4132" y="1700"/>
                  <a:pt x="4041" y="997"/>
                </a:cubicBezTo>
                <a:cubicBezTo>
                  <a:pt x="4294" y="694"/>
                  <a:pt x="4542" y="390"/>
                  <a:pt x="4734" y="138"/>
                </a:cubicBezTo>
                <a:cubicBezTo>
                  <a:pt x="4765" y="97"/>
                  <a:pt x="4754" y="46"/>
                  <a:pt x="4719" y="16"/>
                </a:cubicBezTo>
                <a:cubicBezTo>
                  <a:pt x="4705" y="6"/>
                  <a:pt x="4687" y="1"/>
                  <a:pt x="4669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1131683" y="357422"/>
            <a:ext cx="781981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ВАЖНО:</a:t>
            </a:r>
            <a:endParaRPr lang="ru-RU" sz="4800" b="1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  <a:p>
            <a:pPr marL="685800" indent="-685800" algn="ctr">
              <a:buFont typeface="Arial" panose="020B0604020202020204" pitchFamily="34" charset="0"/>
              <a:buChar char="•"/>
            </a:pPr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Учитывать мнение каждого</a:t>
            </a:r>
          </a:p>
          <a:p>
            <a:pPr marL="685800" indent="-685800" algn="ctr">
              <a:buFont typeface="Arial" panose="020B0604020202020204" pitchFamily="34" charset="0"/>
              <a:buChar char="•"/>
            </a:pPr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Иметь общую цель</a:t>
            </a:r>
          </a:p>
          <a:p>
            <a:pPr marL="685800" indent="-685800" algn="ctr">
              <a:buFont typeface="Arial" panose="020B0604020202020204" pitchFamily="34" charset="0"/>
              <a:buChar char="•"/>
            </a:pPr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Терпение и понимание</a:t>
            </a:r>
            <a:endParaRPr lang="ru-RU" sz="48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</p:txBody>
      </p:sp>
      <p:grpSp>
        <p:nvGrpSpPr>
          <p:cNvPr id="9" name="Google Shape;2807;p42"/>
          <p:cNvGrpSpPr/>
          <p:nvPr/>
        </p:nvGrpSpPr>
        <p:grpSpPr>
          <a:xfrm>
            <a:off x="5382551" y="4095164"/>
            <a:ext cx="1404026" cy="2716214"/>
            <a:chOff x="2523375" y="0"/>
            <a:chExt cx="1261150" cy="2501900"/>
          </a:xfrm>
        </p:grpSpPr>
        <p:sp>
          <p:nvSpPr>
            <p:cNvPr id="10" name="Google Shape;2808;p42"/>
            <p:cNvSpPr/>
            <p:nvPr/>
          </p:nvSpPr>
          <p:spPr>
            <a:xfrm>
              <a:off x="2523375" y="0"/>
              <a:ext cx="1261150" cy="2501900"/>
            </a:xfrm>
            <a:custGeom>
              <a:avLst/>
              <a:gdLst/>
              <a:ahLst/>
              <a:cxnLst/>
              <a:rect l="l" t="t" r="r" b="b"/>
              <a:pathLst>
                <a:path w="50446" h="100076" extrusionOk="0">
                  <a:moveTo>
                    <a:pt x="27198" y="0"/>
                  </a:moveTo>
                  <a:cubicBezTo>
                    <a:pt x="25259" y="0"/>
                    <a:pt x="23967" y="1150"/>
                    <a:pt x="22832" y="2165"/>
                  </a:cubicBezTo>
                  <a:cubicBezTo>
                    <a:pt x="21627" y="3239"/>
                    <a:pt x="20134" y="4573"/>
                    <a:pt x="17183" y="5714"/>
                  </a:cubicBezTo>
                  <a:cubicBezTo>
                    <a:pt x="14337" y="6816"/>
                    <a:pt x="12501" y="8057"/>
                    <a:pt x="11410" y="9620"/>
                  </a:cubicBezTo>
                  <a:cubicBezTo>
                    <a:pt x="10180" y="11377"/>
                    <a:pt x="10186" y="13087"/>
                    <a:pt x="10194" y="14108"/>
                  </a:cubicBezTo>
                  <a:lnTo>
                    <a:pt x="10194" y="14485"/>
                  </a:lnTo>
                  <a:cubicBezTo>
                    <a:pt x="8693" y="15738"/>
                    <a:pt x="7823" y="17381"/>
                    <a:pt x="7669" y="19239"/>
                  </a:cubicBezTo>
                  <a:cubicBezTo>
                    <a:pt x="7547" y="20720"/>
                    <a:pt x="7887" y="22255"/>
                    <a:pt x="8682" y="23803"/>
                  </a:cubicBezTo>
                  <a:cubicBezTo>
                    <a:pt x="8459" y="24481"/>
                    <a:pt x="8325" y="25206"/>
                    <a:pt x="8283" y="25962"/>
                  </a:cubicBezTo>
                  <a:cubicBezTo>
                    <a:pt x="8191" y="27591"/>
                    <a:pt x="8540" y="29254"/>
                    <a:pt x="9268" y="30646"/>
                  </a:cubicBezTo>
                  <a:cubicBezTo>
                    <a:pt x="9776" y="31609"/>
                    <a:pt x="10440" y="32415"/>
                    <a:pt x="11229" y="33020"/>
                  </a:cubicBezTo>
                  <a:cubicBezTo>
                    <a:pt x="10660" y="33531"/>
                    <a:pt x="10183" y="34133"/>
                    <a:pt x="9809" y="34817"/>
                  </a:cubicBezTo>
                  <a:cubicBezTo>
                    <a:pt x="9499" y="35386"/>
                    <a:pt x="9262" y="36005"/>
                    <a:pt x="9101" y="36669"/>
                  </a:cubicBezTo>
                  <a:cubicBezTo>
                    <a:pt x="7240" y="37813"/>
                    <a:pt x="5580" y="39334"/>
                    <a:pt x="4157" y="41194"/>
                  </a:cubicBezTo>
                  <a:cubicBezTo>
                    <a:pt x="2455" y="43418"/>
                    <a:pt x="1518" y="45585"/>
                    <a:pt x="1024" y="47005"/>
                  </a:cubicBezTo>
                  <a:cubicBezTo>
                    <a:pt x="519" y="48476"/>
                    <a:pt x="0" y="50596"/>
                    <a:pt x="402" y="52331"/>
                  </a:cubicBezTo>
                  <a:cubicBezTo>
                    <a:pt x="555" y="52995"/>
                    <a:pt x="840" y="53592"/>
                    <a:pt x="1244" y="54100"/>
                  </a:cubicBezTo>
                  <a:cubicBezTo>
                    <a:pt x="1127" y="54658"/>
                    <a:pt x="1077" y="55244"/>
                    <a:pt x="1105" y="55844"/>
                  </a:cubicBezTo>
                  <a:cubicBezTo>
                    <a:pt x="1169" y="57197"/>
                    <a:pt x="1607" y="58589"/>
                    <a:pt x="2346" y="59769"/>
                  </a:cubicBezTo>
                  <a:cubicBezTo>
                    <a:pt x="2709" y="60346"/>
                    <a:pt x="3128" y="60846"/>
                    <a:pt x="3591" y="61256"/>
                  </a:cubicBezTo>
                  <a:cubicBezTo>
                    <a:pt x="3847" y="64232"/>
                    <a:pt x="4171" y="66620"/>
                    <a:pt x="4283" y="67184"/>
                  </a:cubicBezTo>
                  <a:cubicBezTo>
                    <a:pt x="4411" y="67823"/>
                    <a:pt x="4776" y="68746"/>
                    <a:pt x="5800" y="69511"/>
                  </a:cubicBezTo>
                  <a:cubicBezTo>
                    <a:pt x="6074" y="69717"/>
                    <a:pt x="6394" y="69912"/>
                    <a:pt x="6782" y="70105"/>
                  </a:cubicBezTo>
                  <a:cubicBezTo>
                    <a:pt x="6908" y="70166"/>
                    <a:pt x="7039" y="70230"/>
                    <a:pt x="7184" y="70295"/>
                  </a:cubicBezTo>
                  <a:cubicBezTo>
                    <a:pt x="7150" y="70629"/>
                    <a:pt x="7125" y="70961"/>
                    <a:pt x="7103" y="71285"/>
                  </a:cubicBezTo>
                  <a:cubicBezTo>
                    <a:pt x="7039" y="72217"/>
                    <a:pt x="7025" y="73012"/>
                    <a:pt x="7061" y="73642"/>
                  </a:cubicBezTo>
                  <a:cubicBezTo>
                    <a:pt x="7086" y="74114"/>
                    <a:pt x="7137" y="74515"/>
                    <a:pt x="7220" y="74867"/>
                  </a:cubicBezTo>
                  <a:cubicBezTo>
                    <a:pt x="7653" y="76714"/>
                    <a:pt x="8986" y="77395"/>
                    <a:pt x="9536" y="77601"/>
                  </a:cubicBezTo>
                  <a:cubicBezTo>
                    <a:pt x="9854" y="77718"/>
                    <a:pt x="10147" y="77810"/>
                    <a:pt x="11779" y="78064"/>
                  </a:cubicBezTo>
                  <a:cubicBezTo>
                    <a:pt x="11790" y="78120"/>
                    <a:pt x="11804" y="78176"/>
                    <a:pt x="11815" y="78231"/>
                  </a:cubicBezTo>
                  <a:lnTo>
                    <a:pt x="11815" y="78240"/>
                  </a:lnTo>
                  <a:cubicBezTo>
                    <a:pt x="11843" y="78630"/>
                    <a:pt x="11876" y="79029"/>
                    <a:pt x="11913" y="79439"/>
                  </a:cubicBezTo>
                  <a:cubicBezTo>
                    <a:pt x="12211" y="82874"/>
                    <a:pt x="12680" y="86068"/>
                    <a:pt x="12928" y="87641"/>
                  </a:cubicBezTo>
                  <a:cubicBezTo>
                    <a:pt x="12822" y="88007"/>
                    <a:pt x="12741" y="88411"/>
                    <a:pt x="12680" y="88861"/>
                  </a:cubicBezTo>
                  <a:cubicBezTo>
                    <a:pt x="12066" y="89142"/>
                    <a:pt x="11408" y="89474"/>
                    <a:pt x="10772" y="89820"/>
                  </a:cubicBezTo>
                  <a:cubicBezTo>
                    <a:pt x="9868" y="90314"/>
                    <a:pt x="9114" y="90799"/>
                    <a:pt x="8534" y="91254"/>
                  </a:cubicBezTo>
                  <a:cubicBezTo>
                    <a:pt x="8052" y="91634"/>
                    <a:pt x="6584" y="92786"/>
                    <a:pt x="6406" y="94683"/>
                  </a:cubicBezTo>
                  <a:cubicBezTo>
                    <a:pt x="6261" y="96259"/>
                    <a:pt x="7058" y="97726"/>
                    <a:pt x="8495" y="98513"/>
                  </a:cubicBezTo>
                  <a:cubicBezTo>
                    <a:pt x="9449" y="99038"/>
                    <a:pt x="10822" y="99431"/>
                    <a:pt x="12694" y="99718"/>
                  </a:cubicBezTo>
                  <a:cubicBezTo>
                    <a:pt x="14184" y="99947"/>
                    <a:pt x="15846" y="100075"/>
                    <a:pt x="17266" y="100075"/>
                  </a:cubicBezTo>
                  <a:cubicBezTo>
                    <a:pt x="18619" y="100075"/>
                    <a:pt x="19688" y="99964"/>
                    <a:pt x="20533" y="99735"/>
                  </a:cubicBezTo>
                  <a:cubicBezTo>
                    <a:pt x="22045" y="99319"/>
                    <a:pt x="23315" y="98259"/>
                    <a:pt x="24101" y="96753"/>
                  </a:cubicBezTo>
                  <a:cubicBezTo>
                    <a:pt x="24645" y="95709"/>
                    <a:pt x="24941" y="94476"/>
                    <a:pt x="24938" y="93280"/>
                  </a:cubicBezTo>
                  <a:cubicBezTo>
                    <a:pt x="24938" y="92802"/>
                    <a:pt x="24888" y="92345"/>
                    <a:pt x="24793" y="91915"/>
                  </a:cubicBezTo>
                  <a:cubicBezTo>
                    <a:pt x="24841" y="91698"/>
                    <a:pt x="24888" y="91455"/>
                    <a:pt x="24930" y="91204"/>
                  </a:cubicBezTo>
                  <a:cubicBezTo>
                    <a:pt x="25041" y="90562"/>
                    <a:pt x="25128" y="89912"/>
                    <a:pt x="25125" y="89265"/>
                  </a:cubicBezTo>
                  <a:cubicBezTo>
                    <a:pt x="25390" y="88531"/>
                    <a:pt x="25708" y="87480"/>
                    <a:pt x="26099" y="85915"/>
                  </a:cubicBezTo>
                  <a:cubicBezTo>
                    <a:pt x="26269" y="85228"/>
                    <a:pt x="26436" y="84522"/>
                    <a:pt x="26590" y="83831"/>
                  </a:cubicBezTo>
                  <a:cubicBezTo>
                    <a:pt x="26799" y="84774"/>
                    <a:pt x="27025" y="85744"/>
                    <a:pt x="27262" y="86668"/>
                  </a:cubicBezTo>
                  <a:cubicBezTo>
                    <a:pt x="27452" y="87401"/>
                    <a:pt x="27630" y="88029"/>
                    <a:pt x="27798" y="88565"/>
                  </a:cubicBezTo>
                  <a:cubicBezTo>
                    <a:pt x="27748" y="89123"/>
                    <a:pt x="27803" y="89628"/>
                    <a:pt x="27870" y="90029"/>
                  </a:cubicBezTo>
                  <a:cubicBezTo>
                    <a:pt x="27946" y="90493"/>
                    <a:pt x="28071" y="91014"/>
                    <a:pt x="28258" y="91620"/>
                  </a:cubicBezTo>
                  <a:cubicBezTo>
                    <a:pt x="28317" y="91818"/>
                    <a:pt x="28378" y="92010"/>
                    <a:pt x="28439" y="92189"/>
                  </a:cubicBezTo>
                  <a:cubicBezTo>
                    <a:pt x="28378" y="92537"/>
                    <a:pt x="28347" y="92903"/>
                    <a:pt x="28347" y="93280"/>
                  </a:cubicBezTo>
                  <a:cubicBezTo>
                    <a:pt x="28345" y="94476"/>
                    <a:pt x="28643" y="95709"/>
                    <a:pt x="29184" y="96753"/>
                  </a:cubicBezTo>
                  <a:cubicBezTo>
                    <a:pt x="29968" y="98262"/>
                    <a:pt x="31235" y="99319"/>
                    <a:pt x="32752" y="99735"/>
                  </a:cubicBezTo>
                  <a:cubicBezTo>
                    <a:pt x="33595" y="99964"/>
                    <a:pt x="34666" y="100075"/>
                    <a:pt x="36019" y="100075"/>
                  </a:cubicBezTo>
                  <a:cubicBezTo>
                    <a:pt x="37439" y="100075"/>
                    <a:pt x="39105" y="99944"/>
                    <a:pt x="40592" y="99718"/>
                  </a:cubicBezTo>
                  <a:cubicBezTo>
                    <a:pt x="42464" y="99428"/>
                    <a:pt x="43833" y="99035"/>
                    <a:pt x="44793" y="98510"/>
                  </a:cubicBezTo>
                  <a:cubicBezTo>
                    <a:pt x="46227" y="97726"/>
                    <a:pt x="47028" y="96259"/>
                    <a:pt x="46880" y="94683"/>
                  </a:cubicBezTo>
                  <a:cubicBezTo>
                    <a:pt x="46701" y="92786"/>
                    <a:pt x="45234" y="91634"/>
                    <a:pt x="44751" y="91254"/>
                  </a:cubicBezTo>
                  <a:cubicBezTo>
                    <a:pt x="44168" y="90797"/>
                    <a:pt x="43415" y="90317"/>
                    <a:pt x="42514" y="89820"/>
                  </a:cubicBezTo>
                  <a:cubicBezTo>
                    <a:pt x="41881" y="89474"/>
                    <a:pt x="41219" y="89145"/>
                    <a:pt x="40606" y="88861"/>
                  </a:cubicBezTo>
                  <a:cubicBezTo>
                    <a:pt x="40542" y="88411"/>
                    <a:pt x="40463" y="88007"/>
                    <a:pt x="40357" y="87641"/>
                  </a:cubicBezTo>
                  <a:cubicBezTo>
                    <a:pt x="40603" y="86096"/>
                    <a:pt x="41055" y="82985"/>
                    <a:pt x="41356" y="79618"/>
                  </a:cubicBezTo>
                  <a:cubicBezTo>
                    <a:pt x="41518" y="79236"/>
                    <a:pt x="41621" y="78828"/>
                    <a:pt x="41641" y="78404"/>
                  </a:cubicBezTo>
                  <a:cubicBezTo>
                    <a:pt x="41652" y="78298"/>
                    <a:pt x="41683" y="78075"/>
                    <a:pt x="41708" y="77891"/>
                  </a:cubicBezTo>
                  <a:cubicBezTo>
                    <a:pt x="41794" y="77222"/>
                    <a:pt x="41917" y="76307"/>
                    <a:pt x="41970" y="75467"/>
                  </a:cubicBezTo>
                  <a:cubicBezTo>
                    <a:pt x="42006" y="74878"/>
                    <a:pt x="42003" y="74407"/>
                    <a:pt x="41964" y="73985"/>
                  </a:cubicBezTo>
                  <a:cubicBezTo>
                    <a:pt x="41917" y="73453"/>
                    <a:pt x="41794" y="72995"/>
                    <a:pt x="41630" y="72607"/>
                  </a:cubicBezTo>
                  <a:cubicBezTo>
                    <a:pt x="41627" y="72462"/>
                    <a:pt x="41621" y="72317"/>
                    <a:pt x="41613" y="72178"/>
                  </a:cubicBezTo>
                  <a:cubicBezTo>
                    <a:pt x="41582" y="71472"/>
                    <a:pt x="41529" y="70822"/>
                    <a:pt x="41454" y="70222"/>
                  </a:cubicBezTo>
                  <a:cubicBezTo>
                    <a:pt x="41987" y="69979"/>
                    <a:pt x="42475" y="69728"/>
                    <a:pt x="42924" y="69472"/>
                  </a:cubicBezTo>
                  <a:cubicBezTo>
                    <a:pt x="43984" y="68869"/>
                    <a:pt x="44818" y="68241"/>
                    <a:pt x="45465" y="67547"/>
                  </a:cubicBezTo>
                  <a:cubicBezTo>
                    <a:pt x="46715" y="66219"/>
                    <a:pt x="47050" y="64882"/>
                    <a:pt x="47111" y="63998"/>
                  </a:cubicBezTo>
                  <a:lnTo>
                    <a:pt x="47134" y="63680"/>
                  </a:lnTo>
                  <a:lnTo>
                    <a:pt x="47098" y="63368"/>
                  </a:lnTo>
                  <a:cubicBezTo>
                    <a:pt x="47098" y="63359"/>
                    <a:pt x="47095" y="63342"/>
                    <a:pt x="47092" y="63317"/>
                  </a:cubicBezTo>
                  <a:cubicBezTo>
                    <a:pt x="47410" y="63024"/>
                    <a:pt x="47708" y="62698"/>
                    <a:pt x="47985" y="62335"/>
                  </a:cubicBezTo>
                  <a:cubicBezTo>
                    <a:pt x="48908" y="61116"/>
                    <a:pt x="49525" y="59573"/>
                    <a:pt x="49726" y="57983"/>
                  </a:cubicBezTo>
                  <a:cubicBezTo>
                    <a:pt x="49832" y="57113"/>
                    <a:pt x="49854" y="55866"/>
                    <a:pt x="49795" y="54510"/>
                  </a:cubicBezTo>
                  <a:cubicBezTo>
                    <a:pt x="49926" y="54225"/>
                    <a:pt x="50032" y="53924"/>
                    <a:pt x="50105" y="53609"/>
                  </a:cubicBezTo>
                  <a:cubicBezTo>
                    <a:pt x="50445" y="52147"/>
                    <a:pt x="50300" y="49832"/>
                    <a:pt x="49720" y="47413"/>
                  </a:cubicBezTo>
                  <a:cubicBezTo>
                    <a:pt x="49226" y="45346"/>
                    <a:pt x="48191" y="42321"/>
                    <a:pt x="46076" y="39663"/>
                  </a:cubicBezTo>
                  <a:cubicBezTo>
                    <a:pt x="43967" y="37010"/>
                    <a:pt x="41245" y="35297"/>
                    <a:pt x="38084" y="34608"/>
                  </a:cubicBezTo>
                  <a:cubicBezTo>
                    <a:pt x="38921" y="33746"/>
                    <a:pt x="39501" y="32524"/>
                    <a:pt x="39852" y="30883"/>
                  </a:cubicBezTo>
                  <a:cubicBezTo>
                    <a:pt x="39897" y="30674"/>
                    <a:pt x="39939" y="30457"/>
                    <a:pt x="39975" y="30233"/>
                  </a:cubicBezTo>
                  <a:cubicBezTo>
                    <a:pt x="41002" y="29600"/>
                    <a:pt x="41864" y="28657"/>
                    <a:pt x="42480" y="27474"/>
                  </a:cubicBezTo>
                  <a:cubicBezTo>
                    <a:pt x="43211" y="26085"/>
                    <a:pt x="43563" y="24419"/>
                    <a:pt x="43468" y="22793"/>
                  </a:cubicBezTo>
                  <a:cubicBezTo>
                    <a:pt x="43393" y="21418"/>
                    <a:pt x="43005" y="20145"/>
                    <a:pt x="42349" y="19083"/>
                  </a:cubicBezTo>
                  <a:cubicBezTo>
                    <a:pt x="42425" y="18837"/>
                    <a:pt x="42489" y="18589"/>
                    <a:pt x="42533" y="18335"/>
                  </a:cubicBezTo>
                  <a:cubicBezTo>
                    <a:pt x="42824" y="16798"/>
                    <a:pt x="42556" y="15135"/>
                    <a:pt x="41763" y="13528"/>
                  </a:cubicBezTo>
                  <a:cubicBezTo>
                    <a:pt x="41063" y="12100"/>
                    <a:pt x="40123" y="11040"/>
                    <a:pt x="39459" y="10401"/>
                  </a:cubicBezTo>
                  <a:cubicBezTo>
                    <a:pt x="39426" y="10373"/>
                    <a:pt x="39398" y="10345"/>
                    <a:pt x="39370" y="10317"/>
                  </a:cubicBezTo>
                  <a:cubicBezTo>
                    <a:pt x="39459" y="7870"/>
                    <a:pt x="38474" y="5639"/>
                    <a:pt x="36507" y="4023"/>
                  </a:cubicBezTo>
                  <a:cubicBezTo>
                    <a:pt x="35241" y="2980"/>
                    <a:pt x="33885" y="2450"/>
                    <a:pt x="32479" y="2450"/>
                  </a:cubicBezTo>
                  <a:cubicBezTo>
                    <a:pt x="32250" y="2450"/>
                    <a:pt x="31974" y="2469"/>
                    <a:pt x="31670" y="2514"/>
                  </a:cubicBezTo>
                  <a:cubicBezTo>
                    <a:pt x="31614" y="2447"/>
                    <a:pt x="31556" y="2377"/>
                    <a:pt x="31500" y="2310"/>
                  </a:cubicBezTo>
                  <a:cubicBezTo>
                    <a:pt x="30638" y="1320"/>
                    <a:pt x="29251" y="0"/>
                    <a:pt x="2719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dist="66675" dir="3300000" algn="bl" rotWithShape="0">
                <a:schemeClr val="dk2">
                  <a:alpha val="22000"/>
                </a:scheme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2809;p42"/>
            <p:cNvSpPr/>
            <p:nvPr/>
          </p:nvSpPr>
          <p:spPr>
            <a:xfrm>
              <a:off x="2847950" y="1683575"/>
              <a:ext cx="319950" cy="555900"/>
            </a:xfrm>
            <a:custGeom>
              <a:avLst/>
              <a:gdLst/>
              <a:ahLst/>
              <a:cxnLst/>
              <a:rect l="l" t="t" r="r" b="b"/>
              <a:pathLst>
                <a:path w="12798" h="22236" extrusionOk="0">
                  <a:moveTo>
                    <a:pt x="4405" y="0"/>
                  </a:moveTo>
                  <a:cubicBezTo>
                    <a:pt x="4326" y="0"/>
                    <a:pt x="4246" y="1"/>
                    <a:pt x="4166" y="3"/>
                  </a:cubicBezTo>
                  <a:cubicBezTo>
                    <a:pt x="1" y="92"/>
                    <a:pt x="3547" y="20734"/>
                    <a:pt x="3547" y="20734"/>
                  </a:cubicBezTo>
                  <a:cubicBezTo>
                    <a:pt x="3547" y="20734"/>
                    <a:pt x="5745" y="22235"/>
                    <a:pt x="7277" y="22235"/>
                  </a:cubicBezTo>
                  <a:cubicBezTo>
                    <a:pt x="7783" y="22235"/>
                    <a:pt x="8216" y="22071"/>
                    <a:pt x="8474" y="21635"/>
                  </a:cubicBezTo>
                  <a:cubicBezTo>
                    <a:pt x="9871" y="19258"/>
                    <a:pt x="12798" y="3119"/>
                    <a:pt x="12284" y="2689"/>
                  </a:cubicBezTo>
                  <a:cubicBezTo>
                    <a:pt x="11784" y="2271"/>
                    <a:pt x="8465" y="0"/>
                    <a:pt x="4405" y="0"/>
                  </a:cubicBezTo>
                  <a:close/>
                </a:path>
              </a:pathLst>
            </a:custGeom>
            <a:solidFill>
              <a:srgbClr val="DD9C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2810;p42"/>
            <p:cNvSpPr/>
            <p:nvPr/>
          </p:nvSpPr>
          <p:spPr>
            <a:xfrm>
              <a:off x="3210975" y="1683575"/>
              <a:ext cx="319950" cy="570700"/>
            </a:xfrm>
            <a:custGeom>
              <a:avLst/>
              <a:gdLst/>
              <a:ahLst/>
              <a:cxnLst/>
              <a:rect l="l" t="t" r="r" b="b"/>
              <a:pathLst>
                <a:path w="12798" h="22828" extrusionOk="0">
                  <a:moveTo>
                    <a:pt x="8391" y="0"/>
                  </a:moveTo>
                  <a:cubicBezTo>
                    <a:pt x="4334" y="0"/>
                    <a:pt x="1015" y="2271"/>
                    <a:pt x="511" y="2689"/>
                  </a:cubicBezTo>
                  <a:cubicBezTo>
                    <a:pt x="1" y="3119"/>
                    <a:pt x="2883" y="20229"/>
                    <a:pt x="4537" y="22377"/>
                  </a:cubicBezTo>
                  <a:cubicBezTo>
                    <a:pt x="4784" y="22698"/>
                    <a:pt x="5120" y="22827"/>
                    <a:pt x="5498" y="22827"/>
                  </a:cubicBezTo>
                  <a:cubicBezTo>
                    <a:pt x="7024" y="22827"/>
                    <a:pt x="9252" y="20734"/>
                    <a:pt x="9252" y="20734"/>
                  </a:cubicBezTo>
                  <a:cubicBezTo>
                    <a:pt x="9252" y="20734"/>
                    <a:pt x="12798" y="92"/>
                    <a:pt x="8630" y="3"/>
                  </a:cubicBezTo>
                  <a:cubicBezTo>
                    <a:pt x="8550" y="1"/>
                    <a:pt x="8470" y="0"/>
                    <a:pt x="8391" y="0"/>
                  </a:cubicBezTo>
                  <a:close/>
                </a:path>
              </a:pathLst>
            </a:custGeom>
            <a:solidFill>
              <a:srgbClr val="DD9C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2811;p42"/>
            <p:cNvSpPr/>
            <p:nvPr/>
          </p:nvSpPr>
          <p:spPr>
            <a:xfrm>
              <a:off x="2892400" y="1819200"/>
              <a:ext cx="254225" cy="159300"/>
            </a:xfrm>
            <a:custGeom>
              <a:avLst/>
              <a:gdLst/>
              <a:ahLst/>
              <a:cxnLst/>
              <a:rect l="l" t="t" r="r" b="b"/>
              <a:pathLst>
                <a:path w="10169" h="6372" extrusionOk="0">
                  <a:moveTo>
                    <a:pt x="747" y="0"/>
                  </a:moveTo>
                  <a:cubicBezTo>
                    <a:pt x="523" y="0"/>
                    <a:pt x="401" y="25"/>
                    <a:pt x="410" y="82"/>
                  </a:cubicBezTo>
                  <a:cubicBezTo>
                    <a:pt x="497" y="579"/>
                    <a:pt x="0" y="4878"/>
                    <a:pt x="742" y="5210"/>
                  </a:cubicBezTo>
                  <a:cubicBezTo>
                    <a:pt x="742" y="5210"/>
                    <a:pt x="8092" y="6371"/>
                    <a:pt x="8947" y="6371"/>
                  </a:cubicBezTo>
                  <a:cubicBezTo>
                    <a:pt x="8976" y="6371"/>
                    <a:pt x="8998" y="6370"/>
                    <a:pt x="9011" y="6367"/>
                  </a:cubicBezTo>
                  <a:cubicBezTo>
                    <a:pt x="9424" y="6286"/>
                    <a:pt x="10169" y="1488"/>
                    <a:pt x="10169" y="1488"/>
                  </a:cubicBezTo>
                  <a:cubicBezTo>
                    <a:pt x="10169" y="1488"/>
                    <a:pt x="2465" y="0"/>
                    <a:pt x="747" y="0"/>
                  </a:cubicBezTo>
                  <a:close/>
                </a:path>
              </a:pathLst>
            </a:custGeom>
            <a:solidFill>
              <a:srgbClr val="000000">
                <a:alpha val="55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2812;p42"/>
            <p:cNvSpPr/>
            <p:nvPr/>
          </p:nvSpPr>
          <p:spPr>
            <a:xfrm>
              <a:off x="3228075" y="1845150"/>
              <a:ext cx="265825" cy="131225"/>
            </a:xfrm>
            <a:custGeom>
              <a:avLst/>
              <a:gdLst/>
              <a:ahLst/>
              <a:cxnLst/>
              <a:rect l="l" t="t" r="r" b="b"/>
              <a:pathLst>
                <a:path w="10633" h="5249" extrusionOk="0">
                  <a:moveTo>
                    <a:pt x="9673" y="1"/>
                  </a:moveTo>
                  <a:cubicBezTo>
                    <a:pt x="7658" y="1"/>
                    <a:pt x="0" y="836"/>
                    <a:pt x="296" y="1281"/>
                  </a:cubicBezTo>
                  <a:cubicBezTo>
                    <a:pt x="628" y="1775"/>
                    <a:pt x="628" y="5003"/>
                    <a:pt x="1205" y="5248"/>
                  </a:cubicBezTo>
                  <a:cubicBezTo>
                    <a:pt x="1205" y="5248"/>
                    <a:pt x="9968" y="4838"/>
                    <a:pt x="9968" y="4423"/>
                  </a:cubicBezTo>
                  <a:cubicBezTo>
                    <a:pt x="9968" y="4013"/>
                    <a:pt x="10632" y="291"/>
                    <a:pt x="10133" y="40"/>
                  </a:cubicBezTo>
                  <a:cubicBezTo>
                    <a:pt x="10079" y="13"/>
                    <a:pt x="9918" y="1"/>
                    <a:pt x="9673" y="1"/>
                  </a:cubicBezTo>
                  <a:close/>
                </a:path>
              </a:pathLst>
            </a:custGeom>
            <a:solidFill>
              <a:srgbClr val="000000">
                <a:alpha val="55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2813;p42"/>
            <p:cNvSpPr/>
            <p:nvPr/>
          </p:nvSpPr>
          <p:spPr>
            <a:xfrm>
              <a:off x="2735800" y="2280625"/>
              <a:ext cx="335100" cy="134375"/>
            </a:xfrm>
            <a:custGeom>
              <a:avLst/>
              <a:gdLst/>
              <a:ahLst/>
              <a:cxnLst/>
              <a:rect l="l" t="t" r="r" b="b"/>
              <a:pathLst>
                <a:path w="13404" h="5375" extrusionOk="0">
                  <a:moveTo>
                    <a:pt x="8259" y="0"/>
                  </a:moveTo>
                  <a:cubicBezTo>
                    <a:pt x="7899" y="0"/>
                    <a:pt x="7578" y="33"/>
                    <a:pt x="7333" y="113"/>
                  </a:cubicBezTo>
                  <a:cubicBezTo>
                    <a:pt x="5968" y="556"/>
                    <a:pt x="1" y="3324"/>
                    <a:pt x="1672" y="4239"/>
                  </a:cubicBezTo>
                  <a:cubicBezTo>
                    <a:pt x="2882" y="4900"/>
                    <a:pt x="6241" y="5374"/>
                    <a:pt x="8766" y="5374"/>
                  </a:cubicBezTo>
                  <a:cubicBezTo>
                    <a:pt x="9723" y="5374"/>
                    <a:pt x="10561" y="5306"/>
                    <a:pt x="11115" y="5154"/>
                  </a:cubicBezTo>
                  <a:cubicBezTo>
                    <a:pt x="13135" y="4602"/>
                    <a:pt x="13403" y="961"/>
                    <a:pt x="12349" y="676"/>
                  </a:cubicBezTo>
                  <a:cubicBezTo>
                    <a:pt x="12349" y="676"/>
                    <a:pt x="9894" y="0"/>
                    <a:pt x="825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2814;p42"/>
            <p:cNvSpPr/>
            <p:nvPr/>
          </p:nvSpPr>
          <p:spPr>
            <a:xfrm>
              <a:off x="2899225" y="2287550"/>
              <a:ext cx="42075" cy="45850"/>
            </a:xfrm>
            <a:custGeom>
              <a:avLst/>
              <a:gdLst/>
              <a:ahLst/>
              <a:cxnLst/>
              <a:rect l="l" t="t" r="r" b="b"/>
              <a:pathLst>
                <a:path w="1683" h="1834" extrusionOk="0">
                  <a:moveTo>
                    <a:pt x="134" y="0"/>
                  </a:moveTo>
                  <a:lnTo>
                    <a:pt x="0" y="399"/>
                  </a:lnTo>
                  <a:cubicBezTo>
                    <a:pt x="1027" y="754"/>
                    <a:pt x="1259" y="1789"/>
                    <a:pt x="1270" y="1833"/>
                  </a:cubicBezTo>
                  <a:lnTo>
                    <a:pt x="1683" y="1747"/>
                  </a:lnTo>
                  <a:cubicBezTo>
                    <a:pt x="1674" y="1694"/>
                    <a:pt x="1395" y="433"/>
                    <a:pt x="13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2815;p42"/>
            <p:cNvSpPr/>
            <p:nvPr/>
          </p:nvSpPr>
          <p:spPr>
            <a:xfrm>
              <a:off x="2863300" y="2300250"/>
              <a:ext cx="38950" cy="41025"/>
            </a:xfrm>
            <a:custGeom>
              <a:avLst/>
              <a:gdLst/>
              <a:ahLst/>
              <a:cxnLst/>
              <a:rect l="l" t="t" r="r" b="b"/>
              <a:pathLst>
                <a:path w="1558" h="1641" extrusionOk="0">
                  <a:moveTo>
                    <a:pt x="1" y="0"/>
                  </a:moveTo>
                  <a:lnTo>
                    <a:pt x="1557" y="1641"/>
                  </a:lnTo>
                  <a:cubicBezTo>
                    <a:pt x="1557" y="1641"/>
                    <a:pt x="559" y="296"/>
                    <a:pt x="1" y="0"/>
                  </a:cubicBezTo>
                  <a:close/>
                </a:path>
              </a:pathLst>
            </a:custGeom>
            <a:solidFill>
              <a:srgbClr val="CA4F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2816;p42"/>
            <p:cNvSpPr/>
            <p:nvPr/>
          </p:nvSpPr>
          <p:spPr>
            <a:xfrm>
              <a:off x="2860875" y="2295650"/>
              <a:ext cx="45775" cy="48775"/>
            </a:xfrm>
            <a:custGeom>
              <a:avLst/>
              <a:gdLst/>
              <a:ahLst/>
              <a:cxnLst/>
              <a:rect l="l" t="t" r="r" b="b"/>
              <a:pathLst>
                <a:path w="1831" h="1951" extrusionOk="0">
                  <a:moveTo>
                    <a:pt x="198" y="0"/>
                  </a:moveTo>
                  <a:lnTo>
                    <a:pt x="0" y="374"/>
                  </a:lnTo>
                  <a:cubicBezTo>
                    <a:pt x="421" y="597"/>
                    <a:pt x="1216" y="1587"/>
                    <a:pt x="1487" y="1950"/>
                  </a:cubicBezTo>
                  <a:lnTo>
                    <a:pt x="1830" y="1699"/>
                  </a:lnTo>
                  <a:cubicBezTo>
                    <a:pt x="1721" y="1554"/>
                    <a:pt x="781" y="307"/>
                    <a:pt x="19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2817;p42"/>
            <p:cNvSpPr/>
            <p:nvPr/>
          </p:nvSpPr>
          <p:spPr>
            <a:xfrm>
              <a:off x="2829975" y="2320550"/>
              <a:ext cx="39000" cy="41025"/>
            </a:xfrm>
            <a:custGeom>
              <a:avLst/>
              <a:gdLst/>
              <a:ahLst/>
              <a:cxnLst/>
              <a:rect l="l" t="t" r="r" b="b"/>
              <a:pathLst>
                <a:path w="1560" h="1641" extrusionOk="0">
                  <a:moveTo>
                    <a:pt x="0" y="0"/>
                  </a:moveTo>
                  <a:lnTo>
                    <a:pt x="1560" y="1640"/>
                  </a:lnTo>
                  <a:cubicBezTo>
                    <a:pt x="1560" y="1640"/>
                    <a:pt x="558" y="299"/>
                    <a:pt x="0" y="0"/>
                  </a:cubicBezTo>
                  <a:close/>
                </a:path>
              </a:pathLst>
            </a:custGeom>
            <a:solidFill>
              <a:srgbClr val="CA4F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818;p42"/>
            <p:cNvSpPr/>
            <p:nvPr/>
          </p:nvSpPr>
          <p:spPr>
            <a:xfrm>
              <a:off x="2827450" y="2315925"/>
              <a:ext cx="45775" cy="48775"/>
            </a:xfrm>
            <a:custGeom>
              <a:avLst/>
              <a:gdLst/>
              <a:ahLst/>
              <a:cxnLst/>
              <a:rect l="l" t="t" r="r" b="b"/>
              <a:pathLst>
                <a:path w="1831" h="1951" extrusionOk="0">
                  <a:moveTo>
                    <a:pt x="199" y="1"/>
                  </a:moveTo>
                  <a:lnTo>
                    <a:pt x="1" y="375"/>
                  </a:lnTo>
                  <a:cubicBezTo>
                    <a:pt x="422" y="598"/>
                    <a:pt x="1217" y="1588"/>
                    <a:pt x="1490" y="1951"/>
                  </a:cubicBezTo>
                  <a:lnTo>
                    <a:pt x="1831" y="1700"/>
                  </a:lnTo>
                  <a:cubicBezTo>
                    <a:pt x="1722" y="1558"/>
                    <a:pt x="782" y="308"/>
                    <a:pt x="19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819;p42"/>
            <p:cNvSpPr/>
            <p:nvPr/>
          </p:nvSpPr>
          <p:spPr>
            <a:xfrm>
              <a:off x="2920150" y="2198125"/>
              <a:ext cx="154850" cy="107200"/>
            </a:xfrm>
            <a:custGeom>
              <a:avLst/>
              <a:gdLst/>
              <a:ahLst/>
              <a:cxnLst/>
              <a:rect l="l" t="t" r="r" b="b"/>
              <a:pathLst>
                <a:path w="6194" h="4288" extrusionOk="0">
                  <a:moveTo>
                    <a:pt x="1402" y="0"/>
                  </a:moveTo>
                  <a:cubicBezTo>
                    <a:pt x="1038" y="0"/>
                    <a:pt x="767" y="43"/>
                    <a:pt x="659" y="149"/>
                  </a:cubicBezTo>
                  <a:cubicBezTo>
                    <a:pt x="176" y="620"/>
                    <a:pt x="0" y="3544"/>
                    <a:pt x="410" y="3753"/>
                  </a:cubicBezTo>
                  <a:cubicBezTo>
                    <a:pt x="727" y="3920"/>
                    <a:pt x="3356" y="4287"/>
                    <a:pt x="4629" y="4287"/>
                  </a:cubicBezTo>
                  <a:cubicBezTo>
                    <a:pt x="4995" y="4287"/>
                    <a:pt x="5249" y="4257"/>
                    <a:pt x="5304" y="4183"/>
                  </a:cubicBezTo>
                  <a:cubicBezTo>
                    <a:pt x="5304" y="4183"/>
                    <a:pt x="6194" y="760"/>
                    <a:pt x="5513" y="612"/>
                  </a:cubicBezTo>
                  <a:cubicBezTo>
                    <a:pt x="4988" y="500"/>
                    <a:pt x="2651" y="0"/>
                    <a:pt x="140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820;p42"/>
            <p:cNvSpPr/>
            <p:nvPr/>
          </p:nvSpPr>
          <p:spPr>
            <a:xfrm>
              <a:off x="3308075" y="2280625"/>
              <a:ext cx="335000" cy="134375"/>
            </a:xfrm>
            <a:custGeom>
              <a:avLst/>
              <a:gdLst/>
              <a:ahLst/>
              <a:cxnLst/>
              <a:rect l="l" t="t" r="r" b="b"/>
              <a:pathLst>
                <a:path w="13400" h="5375" extrusionOk="0">
                  <a:moveTo>
                    <a:pt x="5141" y="0"/>
                  </a:moveTo>
                  <a:cubicBezTo>
                    <a:pt x="3504" y="0"/>
                    <a:pt x="1049" y="676"/>
                    <a:pt x="1049" y="676"/>
                  </a:cubicBezTo>
                  <a:cubicBezTo>
                    <a:pt x="0" y="961"/>
                    <a:pt x="268" y="4602"/>
                    <a:pt x="2285" y="5154"/>
                  </a:cubicBezTo>
                  <a:cubicBezTo>
                    <a:pt x="2839" y="5306"/>
                    <a:pt x="3676" y="5374"/>
                    <a:pt x="4633" y="5374"/>
                  </a:cubicBezTo>
                  <a:cubicBezTo>
                    <a:pt x="7157" y="5374"/>
                    <a:pt x="10517" y="4900"/>
                    <a:pt x="11728" y="4239"/>
                  </a:cubicBezTo>
                  <a:cubicBezTo>
                    <a:pt x="13400" y="3324"/>
                    <a:pt x="7432" y="556"/>
                    <a:pt x="6068" y="113"/>
                  </a:cubicBezTo>
                  <a:cubicBezTo>
                    <a:pt x="5822" y="33"/>
                    <a:pt x="5501" y="0"/>
                    <a:pt x="514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821;p42"/>
            <p:cNvSpPr/>
            <p:nvPr/>
          </p:nvSpPr>
          <p:spPr>
            <a:xfrm>
              <a:off x="3437650" y="2287625"/>
              <a:ext cx="42075" cy="45775"/>
            </a:xfrm>
            <a:custGeom>
              <a:avLst/>
              <a:gdLst/>
              <a:ahLst/>
              <a:cxnLst/>
              <a:rect l="l" t="t" r="r" b="b"/>
              <a:pathLst>
                <a:path w="1683" h="1831" extrusionOk="0">
                  <a:moveTo>
                    <a:pt x="1549" y="0"/>
                  </a:moveTo>
                  <a:cubicBezTo>
                    <a:pt x="285" y="433"/>
                    <a:pt x="9" y="1694"/>
                    <a:pt x="1" y="1747"/>
                  </a:cubicBezTo>
                  <a:lnTo>
                    <a:pt x="414" y="1830"/>
                  </a:lnTo>
                  <a:cubicBezTo>
                    <a:pt x="414" y="1819"/>
                    <a:pt x="648" y="753"/>
                    <a:pt x="1683" y="402"/>
                  </a:cubicBezTo>
                  <a:lnTo>
                    <a:pt x="154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822;p42"/>
            <p:cNvSpPr/>
            <p:nvPr/>
          </p:nvSpPr>
          <p:spPr>
            <a:xfrm>
              <a:off x="3476575" y="2300250"/>
              <a:ext cx="39000" cy="41025"/>
            </a:xfrm>
            <a:custGeom>
              <a:avLst/>
              <a:gdLst/>
              <a:ahLst/>
              <a:cxnLst/>
              <a:rect l="l" t="t" r="r" b="b"/>
              <a:pathLst>
                <a:path w="1560" h="1641" extrusionOk="0">
                  <a:moveTo>
                    <a:pt x="1560" y="0"/>
                  </a:moveTo>
                  <a:lnTo>
                    <a:pt x="1560" y="0"/>
                  </a:lnTo>
                  <a:cubicBezTo>
                    <a:pt x="1002" y="296"/>
                    <a:pt x="0" y="1641"/>
                    <a:pt x="0" y="1641"/>
                  </a:cubicBezTo>
                  <a:lnTo>
                    <a:pt x="1560" y="0"/>
                  </a:lnTo>
                  <a:close/>
                </a:path>
              </a:pathLst>
            </a:custGeom>
            <a:solidFill>
              <a:srgbClr val="CA4F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823;p42"/>
            <p:cNvSpPr/>
            <p:nvPr/>
          </p:nvSpPr>
          <p:spPr>
            <a:xfrm>
              <a:off x="3472375" y="2295650"/>
              <a:ext cx="45850" cy="48775"/>
            </a:xfrm>
            <a:custGeom>
              <a:avLst/>
              <a:gdLst/>
              <a:ahLst/>
              <a:cxnLst/>
              <a:rect l="l" t="t" r="r" b="b"/>
              <a:pathLst>
                <a:path w="1834" h="1951" extrusionOk="0">
                  <a:moveTo>
                    <a:pt x="1633" y="0"/>
                  </a:moveTo>
                  <a:cubicBezTo>
                    <a:pt x="1047" y="307"/>
                    <a:pt x="107" y="1560"/>
                    <a:pt x="1" y="1699"/>
                  </a:cubicBezTo>
                  <a:lnTo>
                    <a:pt x="341" y="1950"/>
                  </a:lnTo>
                  <a:cubicBezTo>
                    <a:pt x="609" y="1587"/>
                    <a:pt x="1404" y="597"/>
                    <a:pt x="1834" y="374"/>
                  </a:cubicBezTo>
                  <a:lnTo>
                    <a:pt x="163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824;p42"/>
            <p:cNvSpPr/>
            <p:nvPr/>
          </p:nvSpPr>
          <p:spPr>
            <a:xfrm>
              <a:off x="3509900" y="2320550"/>
              <a:ext cx="39025" cy="41025"/>
            </a:xfrm>
            <a:custGeom>
              <a:avLst/>
              <a:gdLst/>
              <a:ahLst/>
              <a:cxnLst/>
              <a:rect l="l" t="t" r="r" b="b"/>
              <a:pathLst>
                <a:path w="1561" h="1641" extrusionOk="0">
                  <a:moveTo>
                    <a:pt x="1560" y="0"/>
                  </a:moveTo>
                  <a:cubicBezTo>
                    <a:pt x="1002" y="299"/>
                    <a:pt x="1" y="1640"/>
                    <a:pt x="1" y="1640"/>
                  </a:cubicBezTo>
                  <a:lnTo>
                    <a:pt x="1560" y="0"/>
                  </a:lnTo>
                  <a:close/>
                </a:path>
              </a:pathLst>
            </a:custGeom>
            <a:solidFill>
              <a:srgbClr val="CA4F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825;p42"/>
            <p:cNvSpPr/>
            <p:nvPr/>
          </p:nvSpPr>
          <p:spPr>
            <a:xfrm>
              <a:off x="3505725" y="2315925"/>
              <a:ext cx="45775" cy="48775"/>
            </a:xfrm>
            <a:custGeom>
              <a:avLst/>
              <a:gdLst/>
              <a:ahLst/>
              <a:cxnLst/>
              <a:rect l="l" t="t" r="r" b="b"/>
              <a:pathLst>
                <a:path w="1831" h="1951" extrusionOk="0">
                  <a:moveTo>
                    <a:pt x="1632" y="1"/>
                  </a:moveTo>
                  <a:cubicBezTo>
                    <a:pt x="1047" y="308"/>
                    <a:pt x="104" y="1560"/>
                    <a:pt x="0" y="1700"/>
                  </a:cubicBezTo>
                  <a:lnTo>
                    <a:pt x="338" y="1951"/>
                  </a:lnTo>
                  <a:cubicBezTo>
                    <a:pt x="606" y="1588"/>
                    <a:pt x="1407" y="595"/>
                    <a:pt x="1831" y="375"/>
                  </a:cubicBezTo>
                  <a:lnTo>
                    <a:pt x="1632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26;p42"/>
            <p:cNvSpPr/>
            <p:nvPr/>
          </p:nvSpPr>
          <p:spPr>
            <a:xfrm>
              <a:off x="3292925" y="2198225"/>
              <a:ext cx="165825" cy="107100"/>
            </a:xfrm>
            <a:custGeom>
              <a:avLst/>
              <a:gdLst/>
              <a:ahLst/>
              <a:cxnLst/>
              <a:rect l="l" t="t" r="r" b="b"/>
              <a:pathLst>
                <a:path w="6633" h="4284" extrusionOk="0">
                  <a:moveTo>
                    <a:pt x="5192" y="1"/>
                  </a:moveTo>
                  <a:cubicBezTo>
                    <a:pt x="3829" y="1"/>
                    <a:pt x="1209" y="518"/>
                    <a:pt x="679" y="633"/>
                  </a:cubicBezTo>
                  <a:cubicBezTo>
                    <a:pt x="1" y="778"/>
                    <a:pt x="1329" y="4179"/>
                    <a:pt x="1329" y="4179"/>
                  </a:cubicBezTo>
                  <a:cubicBezTo>
                    <a:pt x="1384" y="4253"/>
                    <a:pt x="1641" y="4284"/>
                    <a:pt x="2009" y="4284"/>
                  </a:cubicBezTo>
                  <a:cubicBezTo>
                    <a:pt x="3285" y="4284"/>
                    <a:pt x="5908" y="3919"/>
                    <a:pt x="6222" y="3755"/>
                  </a:cubicBezTo>
                  <a:cubicBezTo>
                    <a:pt x="6632" y="3546"/>
                    <a:pt x="6454" y="619"/>
                    <a:pt x="5974" y="148"/>
                  </a:cubicBezTo>
                  <a:cubicBezTo>
                    <a:pt x="5867" y="43"/>
                    <a:pt x="5581" y="1"/>
                    <a:pt x="519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827;p42"/>
            <p:cNvSpPr/>
            <p:nvPr/>
          </p:nvSpPr>
          <p:spPr>
            <a:xfrm>
              <a:off x="2793150" y="1614275"/>
              <a:ext cx="711125" cy="298550"/>
            </a:xfrm>
            <a:custGeom>
              <a:avLst/>
              <a:gdLst/>
              <a:ahLst/>
              <a:cxnLst/>
              <a:rect l="l" t="t" r="r" b="b"/>
              <a:pathLst>
                <a:path w="28445" h="11942" extrusionOk="0">
                  <a:moveTo>
                    <a:pt x="13294" y="1"/>
                  </a:moveTo>
                  <a:cubicBezTo>
                    <a:pt x="7728" y="1"/>
                    <a:pt x="2481" y="150"/>
                    <a:pt x="1986" y="264"/>
                  </a:cubicBezTo>
                  <a:cubicBezTo>
                    <a:pt x="912" y="512"/>
                    <a:pt x="0" y="9523"/>
                    <a:pt x="664" y="9769"/>
                  </a:cubicBezTo>
                  <a:cubicBezTo>
                    <a:pt x="1281" y="10001"/>
                    <a:pt x="12353" y="11531"/>
                    <a:pt x="14222" y="11531"/>
                  </a:cubicBezTo>
                  <a:cubicBezTo>
                    <a:pt x="14355" y="11531"/>
                    <a:pt x="14441" y="11523"/>
                    <a:pt x="14474" y="11507"/>
                  </a:cubicBezTo>
                  <a:cubicBezTo>
                    <a:pt x="14973" y="11256"/>
                    <a:pt x="15051" y="6544"/>
                    <a:pt x="15051" y="6544"/>
                  </a:cubicBezTo>
                  <a:cubicBezTo>
                    <a:pt x="15051" y="6544"/>
                    <a:pt x="15712" y="11426"/>
                    <a:pt x="16044" y="11839"/>
                  </a:cubicBezTo>
                  <a:cubicBezTo>
                    <a:pt x="16100" y="11909"/>
                    <a:pt x="16470" y="11941"/>
                    <a:pt x="17046" y="11941"/>
                  </a:cubicBezTo>
                  <a:cubicBezTo>
                    <a:pt x="19848" y="11941"/>
                    <a:pt x="27539" y="11187"/>
                    <a:pt x="27948" y="10433"/>
                  </a:cubicBezTo>
                  <a:cubicBezTo>
                    <a:pt x="28445" y="9520"/>
                    <a:pt x="27039" y="925"/>
                    <a:pt x="27039" y="925"/>
                  </a:cubicBezTo>
                  <a:cubicBezTo>
                    <a:pt x="26859" y="208"/>
                    <a:pt x="19855" y="1"/>
                    <a:pt x="13294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2828;p42"/>
            <p:cNvSpPr/>
            <p:nvPr/>
          </p:nvSpPr>
          <p:spPr>
            <a:xfrm>
              <a:off x="2808200" y="861325"/>
              <a:ext cx="664000" cy="484450"/>
            </a:xfrm>
            <a:custGeom>
              <a:avLst/>
              <a:gdLst/>
              <a:ahLst/>
              <a:cxnLst/>
              <a:rect l="l" t="t" r="r" b="b"/>
              <a:pathLst>
                <a:path w="26560" h="19378" extrusionOk="0">
                  <a:moveTo>
                    <a:pt x="8389" y="0"/>
                  </a:moveTo>
                  <a:cubicBezTo>
                    <a:pt x="5991" y="0"/>
                    <a:pt x="3982" y="175"/>
                    <a:pt x="3064" y="587"/>
                  </a:cubicBezTo>
                  <a:cubicBezTo>
                    <a:pt x="1" y="1960"/>
                    <a:pt x="1161" y="6186"/>
                    <a:pt x="1161" y="6186"/>
                  </a:cubicBezTo>
                  <a:cubicBezTo>
                    <a:pt x="1161" y="6186"/>
                    <a:pt x="737" y="17496"/>
                    <a:pt x="2539" y="18553"/>
                  </a:cubicBezTo>
                  <a:cubicBezTo>
                    <a:pt x="3373" y="19046"/>
                    <a:pt x="7877" y="19378"/>
                    <a:pt x="12634" y="19378"/>
                  </a:cubicBezTo>
                  <a:cubicBezTo>
                    <a:pt x="18118" y="19378"/>
                    <a:pt x="23938" y="18936"/>
                    <a:pt x="24852" y="17789"/>
                  </a:cubicBezTo>
                  <a:cubicBezTo>
                    <a:pt x="26560" y="15649"/>
                    <a:pt x="23887" y="3653"/>
                    <a:pt x="22618" y="2066"/>
                  </a:cubicBezTo>
                  <a:cubicBezTo>
                    <a:pt x="21728" y="956"/>
                    <a:pt x="13995" y="0"/>
                    <a:pt x="838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2829;p42"/>
            <p:cNvSpPr/>
            <p:nvPr/>
          </p:nvSpPr>
          <p:spPr>
            <a:xfrm>
              <a:off x="2610000" y="1158400"/>
              <a:ext cx="274675" cy="379825"/>
            </a:xfrm>
            <a:custGeom>
              <a:avLst/>
              <a:gdLst/>
              <a:ahLst/>
              <a:cxnLst/>
              <a:rect l="l" t="t" r="r" b="b"/>
              <a:pathLst>
                <a:path w="10987" h="15193" extrusionOk="0">
                  <a:moveTo>
                    <a:pt x="8153" y="0"/>
                  </a:moveTo>
                  <a:cubicBezTo>
                    <a:pt x="8114" y="0"/>
                    <a:pt x="8075" y="3"/>
                    <a:pt x="8035" y="8"/>
                  </a:cubicBezTo>
                  <a:cubicBezTo>
                    <a:pt x="5705" y="329"/>
                    <a:pt x="0" y="2971"/>
                    <a:pt x="1058" y="5295"/>
                  </a:cubicBezTo>
                  <a:cubicBezTo>
                    <a:pt x="1058" y="5295"/>
                    <a:pt x="954" y="11215"/>
                    <a:pt x="4545" y="14066"/>
                  </a:cubicBezTo>
                  <a:cubicBezTo>
                    <a:pt x="5552" y="14866"/>
                    <a:pt x="6452" y="15192"/>
                    <a:pt x="7232" y="15192"/>
                  </a:cubicBezTo>
                  <a:cubicBezTo>
                    <a:pt x="9235" y="15192"/>
                    <a:pt x="10448" y="13038"/>
                    <a:pt x="10677" y="11215"/>
                  </a:cubicBezTo>
                  <a:cubicBezTo>
                    <a:pt x="10987" y="8723"/>
                    <a:pt x="10380" y="0"/>
                    <a:pt x="8153" y="0"/>
                  </a:cubicBezTo>
                  <a:close/>
                </a:path>
              </a:pathLst>
            </a:custGeom>
            <a:solidFill>
              <a:srgbClr val="DD9C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2830;p42"/>
            <p:cNvSpPr/>
            <p:nvPr/>
          </p:nvSpPr>
          <p:spPr>
            <a:xfrm>
              <a:off x="3413300" y="1158400"/>
              <a:ext cx="274625" cy="379825"/>
            </a:xfrm>
            <a:custGeom>
              <a:avLst/>
              <a:gdLst/>
              <a:ahLst/>
              <a:cxnLst/>
              <a:rect l="l" t="t" r="r" b="b"/>
              <a:pathLst>
                <a:path w="10985" h="15193" extrusionOk="0">
                  <a:moveTo>
                    <a:pt x="8151" y="0"/>
                  </a:moveTo>
                  <a:cubicBezTo>
                    <a:pt x="8112" y="0"/>
                    <a:pt x="8073" y="3"/>
                    <a:pt x="8033" y="8"/>
                  </a:cubicBezTo>
                  <a:cubicBezTo>
                    <a:pt x="5706" y="329"/>
                    <a:pt x="1" y="2971"/>
                    <a:pt x="1053" y="5295"/>
                  </a:cubicBezTo>
                  <a:cubicBezTo>
                    <a:pt x="1053" y="5295"/>
                    <a:pt x="950" y="11215"/>
                    <a:pt x="4540" y="14066"/>
                  </a:cubicBezTo>
                  <a:cubicBezTo>
                    <a:pt x="5548" y="14866"/>
                    <a:pt x="6447" y="15192"/>
                    <a:pt x="7227" y="15192"/>
                  </a:cubicBezTo>
                  <a:cubicBezTo>
                    <a:pt x="9230" y="15192"/>
                    <a:pt x="10443" y="13038"/>
                    <a:pt x="10672" y="11215"/>
                  </a:cubicBezTo>
                  <a:cubicBezTo>
                    <a:pt x="10985" y="8723"/>
                    <a:pt x="10376" y="0"/>
                    <a:pt x="8151" y="0"/>
                  </a:cubicBezTo>
                  <a:close/>
                </a:path>
              </a:pathLst>
            </a:custGeom>
            <a:solidFill>
              <a:srgbClr val="DD9C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2831;p42"/>
            <p:cNvSpPr/>
            <p:nvPr/>
          </p:nvSpPr>
          <p:spPr>
            <a:xfrm>
              <a:off x="3168150" y="943750"/>
              <a:ext cx="536975" cy="397425"/>
            </a:xfrm>
            <a:custGeom>
              <a:avLst/>
              <a:gdLst/>
              <a:ahLst/>
              <a:cxnLst/>
              <a:rect l="l" t="t" r="r" b="b"/>
              <a:pathLst>
                <a:path w="21479" h="15897" extrusionOk="0">
                  <a:moveTo>
                    <a:pt x="9012" y="0"/>
                  </a:moveTo>
                  <a:cubicBezTo>
                    <a:pt x="8575" y="0"/>
                    <a:pt x="8123" y="21"/>
                    <a:pt x="7656" y="66"/>
                  </a:cubicBezTo>
                  <a:cubicBezTo>
                    <a:pt x="1" y="797"/>
                    <a:pt x="8181" y="13421"/>
                    <a:pt x="12558" y="13515"/>
                  </a:cubicBezTo>
                  <a:cubicBezTo>
                    <a:pt x="12558" y="13515"/>
                    <a:pt x="17093" y="15896"/>
                    <a:pt x="19498" y="15896"/>
                  </a:cubicBezTo>
                  <a:cubicBezTo>
                    <a:pt x="20243" y="15896"/>
                    <a:pt x="20784" y="15668"/>
                    <a:pt x="20922" y="15069"/>
                  </a:cubicBezTo>
                  <a:cubicBezTo>
                    <a:pt x="21479" y="12642"/>
                    <a:pt x="19627" y="0"/>
                    <a:pt x="901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2832;p42"/>
            <p:cNvSpPr/>
            <p:nvPr/>
          </p:nvSpPr>
          <p:spPr>
            <a:xfrm>
              <a:off x="2691950" y="923950"/>
              <a:ext cx="918425" cy="684475"/>
            </a:xfrm>
            <a:custGeom>
              <a:avLst/>
              <a:gdLst/>
              <a:ahLst/>
              <a:cxnLst/>
              <a:rect l="l" t="t" r="r" b="b"/>
              <a:pathLst>
                <a:path w="36737" h="27379" extrusionOk="0">
                  <a:moveTo>
                    <a:pt x="16598" y="0"/>
                  </a:moveTo>
                  <a:cubicBezTo>
                    <a:pt x="11891" y="0"/>
                    <a:pt x="7317" y="519"/>
                    <a:pt x="5892" y="1536"/>
                  </a:cubicBezTo>
                  <a:cubicBezTo>
                    <a:pt x="2985" y="3611"/>
                    <a:pt x="0" y="16908"/>
                    <a:pt x="421" y="24521"/>
                  </a:cubicBezTo>
                  <a:cubicBezTo>
                    <a:pt x="508" y="26050"/>
                    <a:pt x="7211" y="27379"/>
                    <a:pt x="14407" y="27379"/>
                  </a:cubicBezTo>
                  <a:cubicBezTo>
                    <a:pt x="25034" y="27379"/>
                    <a:pt x="36737" y="24482"/>
                    <a:pt x="29795" y="15061"/>
                  </a:cubicBezTo>
                  <a:cubicBezTo>
                    <a:pt x="29795" y="15061"/>
                    <a:pt x="31843" y="3943"/>
                    <a:pt x="28314" y="1700"/>
                  </a:cubicBezTo>
                  <a:cubicBezTo>
                    <a:pt x="26516" y="559"/>
                    <a:pt x="21486" y="0"/>
                    <a:pt x="1659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2833;p42"/>
            <p:cNvSpPr/>
            <p:nvPr/>
          </p:nvSpPr>
          <p:spPr>
            <a:xfrm>
              <a:off x="2755400" y="87300"/>
              <a:ext cx="792900" cy="709075"/>
            </a:xfrm>
            <a:custGeom>
              <a:avLst/>
              <a:gdLst/>
              <a:ahLst/>
              <a:cxnLst/>
              <a:rect l="l" t="t" r="r" b="b"/>
              <a:pathLst>
                <a:path w="31716" h="28363" extrusionOk="0">
                  <a:moveTo>
                    <a:pt x="17920" y="1"/>
                  </a:moveTo>
                  <a:cubicBezTo>
                    <a:pt x="16404" y="1"/>
                    <a:pt x="15089" y="3185"/>
                    <a:pt x="9163" y="5480"/>
                  </a:cubicBezTo>
                  <a:cubicBezTo>
                    <a:pt x="1340" y="8510"/>
                    <a:pt x="6342" y="11049"/>
                    <a:pt x="3173" y="13654"/>
                  </a:cubicBezTo>
                  <a:cubicBezTo>
                    <a:pt x="1" y="16260"/>
                    <a:pt x="3524" y="20277"/>
                    <a:pt x="3524" y="20277"/>
                  </a:cubicBezTo>
                  <a:cubicBezTo>
                    <a:pt x="3524" y="20277"/>
                    <a:pt x="9513" y="28363"/>
                    <a:pt x="16245" y="28363"/>
                  </a:cubicBezTo>
                  <a:cubicBezTo>
                    <a:pt x="17511" y="28363"/>
                    <a:pt x="18803" y="28077"/>
                    <a:pt x="20087" y="27397"/>
                  </a:cubicBezTo>
                  <a:cubicBezTo>
                    <a:pt x="28192" y="23101"/>
                    <a:pt x="22272" y="19083"/>
                    <a:pt x="26992" y="17111"/>
                  </a:cubicBezTo>
                  <a:cubicBezTo>
                    <a:pt x="31715" y="15133"/>
                    <a:pt x="29670" y="11258"/>
                    <a:pt x="27768" y="9428"/>
                  </a:cubicBezTo>
                  <a:cubicBezTo>
                    <a:pt x="27206" y="8887"/>
                    <a:pt x="26792" y="8697"/>
                    <a:pt x="26487" y="8697"/>
                  </a:cubicBezTo>
                  <a:cubicBezTo>
                    <a:pt x="26351" y="8697"/>
                    <a:pt x="26236" y="8735"/>
                    <a:pt x="26140" y="8796"/>
                  </a:cubicBezTo>
                  <a:lnTo>
                    <a:pt x="26140" y="8796"/>
                  </a:lnTo>
                  <a:cubicBezTo>
                    <a:pt x="26678" y="7459"/>
                    <a:pt x="27204" y="5027"/>
                    <a:pt x="25020" y="3229"/>
                  </a:cubicBezTo>
                  <a:cubicBezTo>
                    <a:pt x="24342" y="2671"/>
                    <a:pt x="23737" y="2451"/>
                    <a:pt x="23206" y="2451"/>
                  </a:cubicBezTo>
                  <a:cubicBezTo>
                    <a:pt x="22253" y="2451"/>
                    <a:pt x="21537" y="3158"/>
                    <a:pt x="21053" y="3881"/>
                  </a:cubicBezTo>
                  <a:lnTo>
                    <a:pt x="21053" y="3881"/>
                  </a:lnTo>
                  <a:cubicBezTo>
                    <a:pt x="21008" y="3222"/>
                    <a:pt x="20642" y="2318"/>
                    <a:pt x="19594" y="1112"/>
                  </a:cubicBezTo>
                  <a:cubicBezTo>
                    <a:pt x="18910" y="327"/>
                    <a:pt x="18405" y="1"/>
                    <a:pt x="1792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2834;p42"/>
            <p:cNvSpPr/>
            <p:nvPr/>
          </p:nvSpPr>
          <p:spPr>
            <a:xfrm>
              <a:off x="2789100" y="566475"/>
              <a:ext cx="191225" cy="205300"/>
            </a:xfrm>
            <a:custGeom>
              <a:avLst/>
              <a:gdLst/>
              <a:ahLst/>
              <a:cxnLst/>
              <a:rect l="l" t="t" r="r" b="b"/>
              <a:pathLst>
                <a:path w="7649" h="8212" extrusionOk="0">
                  <a:moveTo>
                    <a:pt x="4397" y="1"/>
                  </a:moveTo>
                  <a:cubicBezTo>
                    <a:pt x="4222" y="1"/>
                    <a:pt x="4036" y="14"/>
                    <a:pt x="3839" y="42"/>
                  </a:cubicBezTo>
                  <a:cubicBezTo>
                    <a:pt x="0" y="592"/>
                    <a:pt x="475" y="7262"/>
                    <a:pt x="3725" y="8104"/>
                  </a:cubicBezTo>
                  <a:cubicBezTo>
                    <a:pt x="4009" y="8178"/>
                    <a:pt x="4272" y="8212"/>
                    <a:pt x="4514" y="8212"/>
                  </a:cubicBezTo>
                  <a:cubicBezTo>
                    <a:pt x="7043" y="8212"/>
                    <a:pt x="7379" y="4556"/>
                    <a:pt x="7379" y="4556"/>
                  </a:cubicBezTo>
                  <a:cubicBezTo>
                    <a:pt x="7379" y="4556"/>
                    <a:pt x="7648" y="1"/>
                    <a:pt x="4397" y="1"/>
                  </a:cubicBezTo>
                  <a:close/>
                </a:path>
              </a:pathLst>
            </a:custGeom>
            <a:solidFill>
              <a:srgbClr val="DD9C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2835;p42"/>
            <p:cNvSpPr/>
            <p:nvPr/>
          </p:nvSpPr>
          <p:spPr>
            <a:xfrm>
              <a:off x="2879475" y="346675"/>
              <a:ext cx="581925" cy="714500"/>
            </a:xfrm>
            <a:custGeom>
              <a:avLst/>
              <a:gdLst/>
              <a:ahLst/>
              <a:cxnLst/>
              <a:rect l="l" t="t" r="r" b="b"/>
              <a:pathLst>
                <a:path w="23277" h="28580" extrusionOk="0">
                  <a:moveTo>
                    <a:pt x="13736" y="1"/>
                  </a:moveTo>
                  <a:cubicBezTo>
                    <a:pt x="9138" y="1"/>
                    <a:pt x="3859" y="1762"/>
                    <a:pt x="3859" y="1762"/>
                  </a:cubicBezTo>
                  <a:cubicBezTo>
                    <a:pt x="308" y="2454"/>
                    <a:pt x="1" y="7629"/>
                    <a:pt x="749" y="14614"/>
                  </a:cubicBezTo>
                  <a:cubicBezTo>
                    <a:pt x="1493" y="21603"/>
                    <a:pt x="5396" y="21513"/>
                    <a:pt x="6961" y="21575"/>
                  </a:cubicBezTo>
                  <a:cubicBezTo>
                    <a:pt x="8529" y="21636"/>
                    <a:pt x="8496" y="21288"/>
                    <a:pt x="8437" y="24256"/>
                  </a:cubicBezTo>
                  <a:cubicBezTo>
                    <a:pt x="8396" y="26203"/>
                    <a:pt x="9653" y="28579"/>
                    <a:pt x="12052" y="28579"/>
                  </a:cubicBezTo>
                  <a:cubicBezTo>
                    <a:pt x="12754" y="28579"/>
                    <a:pt x="13553" y="28376"/>
                    <a:pt x="14446" y="27899"/>
                  </a:cubicBezTo>
                  <a:cubicBezTo>
                    <a:pt x="18640" y="25662"/>
                    <a:pt x="15493" y="25260"/>
                    <a:pt x="15984" y="20858"/>
                  </a:cubicBezTo>
                  <a:cubicBezTo>
                    <a:pt x="16165" y="19240"/>
                    <a:pt x="18458" y="21048"/>
                    <a:pt x="21298" y="18353"/>
                  </a:cubicBezTo>
                  <a:cubicBezTo>
                    <a:pt x="23276" y="16475"/>
                    <a:pt x="23028" y="5260"/>
                    <a:pt x="19206" y="1589"/>
                  </a:cubicBezTo>
                  <a:cubicBezTo>
                    <a:pt x="17971" y="402"/>
                    <a:pt x="15931" y="1"/>
                    <a:pt x="13736" y="1"/>
                  </a:cubicBezTo>
                  <a:close/>
                </a:path>
              </a:pathLst>
            </a:custGeom>
            <a:solidFill>
              <a:srgbClr val="DD9C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2836;p42"/>
            <p:cNvSpPr/>
            <p:nvPr/>
          </p:nvSpPr>
          <p:spPr>
            <a:xfrm>
              <a:off x="3065638" y="589209"/>
              <a:ext cx="61399" cy="61381"/>
            </a:xfrm>
            <a:custGeom>
              <a:avLst/>
              <a:gdLst/>
              <a:ahLst/>
              <a:cxnLst/>
              <a:rect l="l" t="t" r="r" b="b"/>
              <a:pathLst>
                <a:path w="3433" h="3432" extrusionOk="0">
                  <a:moveTo>
                    <a:pt x="1716" y="0"/>
                  </a:moveTo>
                  <a:cubicBezTo>
                    <a:pt x="768" y="0"/>
                    <a:pt x="1" y="770"/>
                    <a:pt x="1" y="1716"/>
                  </a:cubicBezTo>
                  <a:cubicBezTo>
                    <a:pt x="1" y="2665"/>
                    <a:pt x="768" y="3432"/>
                    <a:pt x="1716" y="3432"/>
                  </a:cubicBezTo>
                  <a:cubicBezTo>
                    <a:pt x="2662" y="3432"/>
                    <a:pt x="3432" y="2665"/>
                    <a:pt x="3432" y="1716"/>
                  </a:cubicBezTo>
                  <a:cubicBezTo>
                    <a:pt x="3432" y="770"/>
                    <a:pt x="2662" y="0"/>
                    <a:pt x="171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2837;p42"/>
            <p:cNvSpPr/>
            <p:nvPr/>
          </p:nvSpPr>
          <p:spPr>
            <a:xfrm>
              <a:off x="3264863" y="576759"/>
              <a:ext cx="61597" cy="61579"/>
            </a:xfrm>
            <a:custGeom>
              <a:avLst/>
              <a:gdLst/>
              <a:ahLst/>
              <a:cxnLst/>
              <a:rect l="l" t="t" r="r" b="b"/>
              <a:pathLst>
                <a:path w="3433" h="3432" extrusionOk="0">
                  <a:moveTo>
                    <a:pt x="1717" y="1"/>
                  </a:moveTo>
                  <a:cubicBezTo>
                    <a:pt x="771" y="1"/>
                    <a:pt x="1" y="768"/>
                    <a:pt x="1" y="1716"/>
                  </a:cubicBezTo>
                  <a:cubicBezTo>
                    <a:pt x="1" y="2665"/>
                    <a:pt x="771" y="3432"/>
                    <a:pt x="1717" y="3432"/>
                  </a:cubicBezTo>
                  <a:cubicBezTo>
                    <a:pt x="2665" y="3432"/>
                    <a:pt x="3432" y="2665"/>
                    <a:pt x="3432" y="1716"/>
                  </a:cubicBezTo>
                  <a:cubicBezTo>
                    <a:pt x="3432" y="768"/>
                    <a:pt x="2665" y="1"/>
                    <a:pt x="1717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2838;p42"/>
            <p:cNvSpPr/>
            <p:nvPr/>
          </p:nvSpPr>
          <p:spPr>
            <a:xfrm>
              <a:off x="2978450" y="658400"/>
              <a:ext cx="112675" cy="112650"/>
            </a:xfrm>
            <a:custGeom>
              <a:avLst/>
              <a:gdLst/>
              <a:ahLst/>
              <a:cxnLst/>
              <a:rect l="l" t="t" r="r" b="b"/>
              <a:pathLst>
                <a:path w="4507" h="4506" extrusionOk="0">
                  <a:moveTo>
                    <a:pt x="2252" y="0"/>
                  </a:moveTo>
                  <a:cubicBezTo>
                    <a:pt x="1008" y="0"/>
                    <a:pt x="1" y="1007"/>
                    <a:pt x="1" y="2251"/>
                  </a:cubicBezTo>
                  <a:cubicBezTo>
                    <a:pt x="1" y="3496"/>
                    <a:pt x="1008" y="4506"/>
                    <a:pt x="2252" y="4506"/>
                  </a:cubicBezTo>
                  <a:cubicBezTo>
                    <a:pt x="3496" y="4506"/>
                    <a:pt x="4506" y="3496"/>
                    <a:pt x="4506" y="2251"/>
                  </a:cubicBezTo>
                  <a:cubicBezTo>
                    <a:pt x="4506" y="1007"/>
                    <a:pt x="3496" y="0"/>
                    <a:pt x="225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2839;p42"/>
            <p:cNvSpPr/>
            <p:nvPr/>
          </p:nvSpPr>
          <p:spPr>
            <a:xfrm>
              <a:off x="3120525" y="852550"/>
              <a:ext cx="171725" cy="88700"/>
            </a:xfrm>
            <a:custGeom>
              <a:avLst/>
              <a:gdLst/>
              <a:ahLst/>
              <a:cxnLst/>
              <a:rect l="l" t="t" r="r" b="b"/>
              <a:pathLst>
                <a:path w="6869" h="3548" extrusionOk="0">
                  <a:moveTo>
                    <a:pt x="6869" y="1"/>
                  </a:moveTo>
                  <a:cubicBezTo>
                    <a:pt x="6869" y="1"/>
                    <a:pt x="3655" y="509"/>
                    <a:pt x="796" y="941"/>
                  </a:cubicBezTo>
                  <a:cubicBezTo>
                    <a:pt x="0" y="1060"/>
                    <a:pt x="34" y="3548"/>
                    <a:pt x="4291" y="3548"/>
                  </a:cubicBezTo>
                  <a:cubicBezTo>
                    <a:pt x="4917" y="3548"/>
                    <a:pt x="5634" y="3494"/>
                    <a:pt x="6453" y="3371"/>
                  </a:cubicBezTo>
                  <a:cubicBezTo>
                    <a:pt x="6450" y="3371"/>
                    <a:pt x="6425" y="913"/>
                    <a:pt x="6869" y="1"/>
                  </a:cubicBezTo>
                  <a:close/>
                </a:path>
              </a:pathLst>
            </a:custGeom>
            <a:solidFill>
              <a:srgbClr val="000000">
                <a:alpha val="55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2840;p42"/>
            <p:cNvSpPr/>
            <p:nvPr/>
          </p:nvSpPr>
          <p:spPr>
            <a:xfrm>
              <a:off x="3176325" y="569875"/>
              <a:ext cx="63825" cy="133325"/>
            </a:xfrm>
            <a:custGeom>
              <a:avLst/>
              <a:gdLst/>
              <a:ahLst/>
              <a:cxnLst/>
              <a:rect l="l" t="t" r="r" b="b"/>
              <a:pathLst>
                <a:path w="2553" h="5333" extrusionOk="0">
                  <a:moveTo>
                    <a:pt x="921" y="1"/>
                  </a:moveTo>
                  <a:lnTo>
                    <a:pt x="500" y="4"/>
                  </a:lnTo>
                  <a:lnTo>
                    <a:pt x="528" y="3580"/>
                  </a:lnTo>
                  <a:lnTo>
                    <a:pt x="767" y="3541"/>
                  </a:lnTo>
                  <a:cubicBezTo>
                    <a:pt x="1059" y="3497"/>
                    <a:pt x="1357" y="3476"/>
                    <a:pt x="1602" y="3476"/>
                  </a:cubicBezTo>
                  <a:cubicBezTo>
                    <a:pt x="1842" y="3476"/>
                    <a:pt x="2029" y="3497"/>
                    <a:pt x="2104" y="3538"/>
                  </a:cubicBezTo>
                  <a:cubicBezTo>
                    <a:pt x="2017" y="3887"/>
                    <a:pt x="1744" y="4517"/>
                    <a:pt x="1250" y="4782"/>
                  </a:cubicBezTo>
                  <a:cubicBezTo>
                    <a:pt x="1092" y="4868"/>
                    <a:pt x="918" y="4910"/>
                    <a:pt x="730" y="4910"/>
                  </a:cubicBezTo>
                  <a:cubicBezTo>
                    <a:pt x="549" y="4910"/>
                    <a:pt x="356" y="4871"/>
                    <a:pt x="151" y="4794"/>
                  </a:cubicBezTo>
                  <a:lnTo>
                    <a:pt x="0" y="5187"/>
                  </a:lnTo>
                  <a:cubicBezTo>
                    <a:pt x="257" y="5285"/>
                    <a:pt x="502" y="5332"/>
                    <a:pt x="734" y="5332"/>
                  </a:cubicBezTo>
                  <a:cubicBezTo>
                    <a:pt x="988" y="5332"/>
                    <a:pt x="1228" y="5273"/>
                    <a:pt x="1451" y="5156"/>
                  </a:cubicBezTo>
                  <a:cubicBezTo>
                    <a:pt x="2243" y="4732"/>
                    <a:pt x="2497" y="3720"/>
                    <a:pt x="2525" y="3602"/>
                  </a:cubicBezTo>
                  <a:cubicBezTo>
                    <a:pt x="2553" y="3477"/>
                    <a:pt x="2522" y="3360"/>
                    <a:pt x="2436" y="3265"/>
                  </a:cubicBezTo>
                  <a:cubicBezTo>
                    <a:pt x="2282" y="3099"/>
                    <a:pt x="1941" y="3051"/>
                    <a:pt x="1587" y="3051"/>
                  </a:cubicBezTo>
                  <a:cubicBezTo>
                    <a:pt x="1363" y="3051"/>
                    <a:pt x="1134" y="3070"/>
                    <a:pt x="946" y="3092"/>
                  </a:cubicBezTo>
                  <a:lnTo>
                    <a:pt x="921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2841;p42"/>
            <p:cNvSpPr/>
            <p:nvPr/>
          </p:nvSpPr>
          <p:spPr>
            <a:xfrm>
              <a:off x="3143550" y="710000"/>
              <a:ext cx="98000" cy="60700"/>
            </a:xfrm>
            <a:custGeom>
              <a:avLst/>
              <a:gdLst/>
              <a:ahLst/>
              <a:cxnLst/>
              <a:rect l="l" t="t" r="r" b="b"/>
              <a:pathLst>
                <a:path w="3920" h="2428" extrusionOk="0">
                  <a:moveTo>
                    <a:pt x="3512" y="0"/>
                  </a:moveTo>
                  <a:cubicBezTo>
                    <a:pt x="3175" y="1261"/>
                    <a:pt x="2740" y="1953"/>
                    <a:pt x="2254" y="2001"/>
                  </a:cubicBezTo>
                  <a:cubicBezTo>
                    <a:pt x="2235" y="2003"/>
                    <a:pt x="2215" y="2004"/>
                    <a:pt x="2196" y="2004"/>
                  </a:cubicBezTo>
                  <a:cubicBezTo>
                    <a:pt x="1468" y="2004"/>
                    <a:pt x="643" y="661"/>
                    <a:pt x="382" y="129"/>
                  </a:cubicBezTo>
                  <a:lnTo>
                    <a:pt x="0" y="313"/>
                  </a:lnTo>
                  <a:cubicBezTo>
                    <a:pt x="109" y="533"/>
                    <a:pt x="1069" y="2428"/>
                    <a:pt x="2198" y="2428"/>
                  </a:cubicBezTo>
                  <a:cubicBezTo>
                    <a:pt x="2229" y="2428"/>
                    <a:pt x="2260" y="2428"/>
                    <a:pt x="2296" y="2425"/>
                  </a:cubicBezTo>
                  <a:cubicBezTo>
                    <a:pt x="2988" y="2355"/>
                    <a:pt x="3524" y="1596"/>
                    <a:pt x="3920" y="109"/>
                  </a:cubicBezTo>
                  <a:lnTo>
                    <a:pt x="351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2842;p42"/>
            <p:cNvSpPr/>
            <p:nvPr/>
          </p:nvSpPr>
          <p:spPr>
            <a:xfrm>
              <a:off x="3044075" y="507725"/>
              <a:ext cx="65950" cy="23400"/>
            </a:xfrm>
            <a:custGeom>
              <a:avLst/>
              <a:gdLst/>
              <a:ahLst/>
              <a:cxnLst/>
              <a:rect l="l" t="t" r="r" b="b"/>
              <a:pathLst>
                <a:path w="2638" h="936" extrusionOk="0">
                  <a:moveTo>
                    <a:pt x="1376" y="0"/>
                  </a:moveTo>
                  <a:cubicBezTo>
                    <a:pt x="611" y="0"/>
                    <a:pt x="25" y="613"/>
                    <a:pt x="1" y="640"/>
                  </a:cubicBezTo>
                  <a:lnTo>
                    <a:pt x="308" y="933"/>
                  </a:lnTo>
                  <a:cubicBezTo>
                    <a:pt x="316" y="925"/>
                    <a:pt x="797" y="424"/>
                    <a:pt x="1381" y="424"/>
                  </a:cubicBezTo>
                  <a:cubicBezTo>
                    <a:pt x="1393" y="424"/>
                    <a:pt x="1405" y="425"/>
                    <a:pt x="1418" y="425"/>
                  </a:cubicBezTo>
                  <a:cubicBezTo>
                    <a:pt x="1742" y="436"/>
                    <a:pt x="2040" y="612"/>
                    <a:pt x="2314" y="936"/>
                  </a:cubicBezTo>
                  <a:lnTo>
                    <a:pt x="2637" y="659"/>
                  </a:lnTo>
                  <a:cubicBezTo>
                    <a:pt x="2286" y="238"/>
                    <a:pt x="1878" y="15"/>
                    <a:pt x="1426" y="1"/>
                  </a:cubicBezTo>
                  <a:cubicBezTo>
                    <a:pt x="1410" y="0"/>
                    <a:pt x="1393" y="0"/>
                    <a:pt x="137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2843;p42"/>
            <p:cNvSpPr/>
            <p:nvPr/>
          </p:nvSpPr>
          <p:spPr>
            <a:xfrm>
              <a:off x="3256100" y="501575"/>
              <a:ext cx="62875" cy="32075"/>
            </a:xfrm>
            <a:custGeom>
              <a:avLst/>
              <a:gdLst/>
              <a:ahLst/>
              <a:cxnLst/>
              <a:rect l="l" t="t" r="r" b="b"/>
              <a:pathLst>
                <a:path w="2515" h="1283" extrusionOk="0">
                  <a:moveTo>
                    <a:pt x="1551" y="0"/>
                  </a:moveTo>
                  <a:cubicBezTo>
                    <a:pt x="1419" y="0"/>
                    <a:pt x="1289" y="18"/>
                    <a:pt x="1161" y="55"/>
                  </a:cubicBezTo>
                  <a:cubicBezTo>
                    <a:pt x="405" y="272"/>
                    <a:pt x="18" y="1062"/>
                    <a:pt x="1" y="1098"/>
                  </a:cubicBezTo>
                  <a:lnTo>
                    <a:pt x="380" y="1282"/>
                  </a:lnTo>
                  <a:cubicBezTo>
                    <a:pt x="386" y="1277"/>
                    <a:pt x="698" y="626"/>
                    <a:pt x="1279" y="462"/>
                  </a:cubicBezTo>
                  <a:cubicBezTo>
                    <a:pt x="1365" y="437"/>
                    <a:pt x="1453" y="425"/>
                    <a:pt x="1544" y="425"/>
                  </a:cubicBezTo>
                  <a:cubicBezTo>
                    <a:pt x="1779" y="425"/>
                    <a:pt x="2029" y="508"/>
                    <a:pt x="2288" y="671"/>
                  </a:cubicBezTo>
                  <a:lnTo>
                    <a:pt x="2514" y="314"/>
                  </a:lnTo>
                  <a:cubicBezTo>
                    <a:pt x="2188" y="104"/>
                    <a:pt x="1865" y="0"/>
                    <a:pt x="1551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2844;p42"/>
            <p:cNvSpPr/>
            <p:nvPr/>
          </p:nvSpPr>
          <p:spPr>
            <a:xfrm>
              <a:off x="2855975" y="618450"/>
              <a:ext cx="65450" cy="105100"/>
            </a:xfrm>
            <a:custGeom>
              <a:avLst/>
              <a:gdLst/>
              <a:ahLst/>
              <a:cxnLst/>
              <a:rect l="l" t="t" r="r" b="b"/>
              <a:pathLst>
                <a:path w="2618" h="4204" extrusionOk="0">
                  <a:moveTo>
                    <a:pt x="434" y="1"/>
                  </a:moveTo>
                  <a:cubicBezTo>
                    <a:pt x="259" y="1"/>
                    <a:pt x="108" y="34"/>
                    <a:pt x="1" y="78"/>
                  </a:cubicBezTo>
                  <a:lnTo>
                    <a:pt x="157" y="468"/>
                  </a:lnTo>
                  <a:cubicBezTo>
                    <a:pt x="168" y="464"/>
                    <a:pt x="277" y="423"/>
                    <a:pt x="439" y="423"/>
                  </a:cubicBezTo>
                  <a:cubicBezTo>
                    <a:pt x="695" y="423"/>
                    <a:pt x="1081" y="526"/>
                    <a:pt x="1412" y="1040"/>
                  </a:cubicBezTo>
                  <a:cubicBezTo>
                    <a:pt x="1903" y="1810"/>
                    <a:pt x="2135" y="3205"/>
                    <a:pt x="1842" y="3660"/>
                  </a:cubicBezTo>
                  <a:cubicBezTo>
                    <a:pt x="1789" y="3740"/>
                    <a:pt x="1725" y="3779"/>
                    <a:pt x="1636" y="3779"/>
                  </a:cubicBezTo>
                  <a:cubicBezTo>
                    <a:pt x="1617" y="3779"/>
                    <a:pt x="1598" y="3777"/>
                    <a:pt x="1577" y="3774"/>
                  </a:cubicBezTo>
                  <a:lnTo>
                    <a:pt x="1513" y="4193"/>
                  </a:lnTo>
                  <a:cubicBezTo>
                    <a:pt x="1555" y="4198"/>
                    <a:pt x="1597" y="4204"/>
                    <a:pt x="1636" y="4204"/>
                  </a:cubicBezTo>
                  <a:cubicBezTo>
                    <a:pt x="1870" y="4204"/>
                    <a:pt x="2065" y="4095"/>
                    <a:pt x="2199" y="3888"/>
                  </a:cubicBezTo>
                  <a:cubicBezTo>
                    <a:pt x="2618" y="3244"/>
                    <a:pt x="2316" y="1657"/>
                    <a:pt x="1772" y="814"/>
                  </a:cubicBezTo>
                  <a:cubicBezTo>
                    <a:pt x="1360" y="177"/>
                    <a:pt x="835" y="1"/>
                    <a:pt x="43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2845;p42"/>
            <p:cNvSpPr/>
            <p:nvPr/>
          </p:nvSpPr>
          <p:spPr>
            <a:xfrm>
              <a:off x="3360075" y="487250"/>
              <a:ext cx="191275" cy="205275"/>
            </a:xfrm>
            <a:custGeom>
              <a:avLst/>
              <a:gdLst/>
              <a:ahLst/>
              <a:cxnLst/>
              <a:rect l="l" t="t" r="r" b="b"/>
              <a:pathLst>
                <a:path w="7651" h="8211" extrusionOk="0">
                  <a:moveTo>
                    <a:pt x="3251" y="0"/>
                  </a:moveTo>
                  <a:cubicBezTo>
                    <a:pt x="1" y="0"/>
                    <a:pt x="272" y="4556"/>
                    <a:pt x="272" y="4556"/>
                  </a:cubicBezTo>
                  <a:cubicBezTo>
                    <a:pt x="272" y="4556"/>
                    <a:pt x="609" y="8211"/>
                    <a:pt x="3139" y="8211"/>
                  </a:cubicBezTo>
                  <a:cubicBezTo>
                    <a:pt x="3381" y="8211"/>
                    <a:pt x="3643" y="8178"/>
                    <a:pt x="3927" y="8104"/>
                  </a:cubicBezTo>
                  <a:cubicBezTo>
                    <a:pt x="7177" y="7262"/>
                    <a:pt x="7651" y="589"/>
                    <a:pt x="3809" y="42"/>
                  </a:cubicBezTo>
                  <a:cubicBezTo>
                    <a:pt x="3613" y="14"/>
                    <a:pt x="3427" y="0"/>
                    <a:pt x="3251" y="0"/>
                  </a:cubicBezTo>
                  <a:close/>
                </a:path>
              </a:pathLst>
            </a:custGeom>
            <a:solidFill>
              <a:srgbClr val="DD9C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2846;p42"/>
            <p:cNvSpPr/>
            <p:nvPr/>
          </p:nvSpPr>
          <p:spPr>
            <a:xfrm>
              <a:off x="3419025" y="539250"/>
              <a:ext cx="65525" cy="105000"/>
            </a:xfrm>
            <a:custGeom>
              <a:avLst/>
              <a:gdLst/>
              <a:ahLst/>
              <a:cxnLst/>
              <a:rect l="l" t="t" r="r" b="b"/>
              <a:pathLst>
                <a:path w="2621" h="4200" extrusionOk="0">
                  <a:moveTo>
                    <a:pt x="2185" y="0"/>
                  </a:moveTo>
                  <a:cubicBezTo>
                    <a:pt x="1783" y="0"/>
                    <a:pt x="1257" y="179"/>
                    <a:pt x="849" y="816"/>
                  </a:cubicBezTo>
                  <a:cubicBezTo>
                    <a:pt x="305" y="1658"/>
                    <a:pt x="1" y="3246"/>
                    <a:pt x="419" y="3890"/>
                  </a:cubicBezTo>
                  <a:cubicBezTo>
                    <a:pt x="553" y="4094"/>
                    <a:pt x="748" y="4200"/>
                    <a:pt x="983" y="4200"/>
                  </a:cubicBezTo>
                  <a:cubicBezTo>
                    <a:pt x="1025" y="4200"/>
                    <a:pt x="1061" y="4197"/>
                    <a:pt x="1108" y="4194"/>
                  </a:cubicBezTo>
                  <a:lnTo>
                    <a:pt x="1044" y="3776"/>
                  </a:lnTo>
                  <a:cubicBezTo>
                    <a:pt x="1024" y="3778"/>
                    <a:pt x="1005" y="3780"/>
                    <a:pt x="988" y="3780"/>
                  </a:cubicBezTo>
                  <a:cubicBezTo>
                    <a:pt x="896" y="3780"/>
                    <a:pt x="833" y="3743"/>
                    <a:pt x="779" y="3661"/>
                  </a:cubicBezTo>
                  <a:cubicBezTo>
                    <a:pt x="486" y="3204"/>
                    <a:pt x="712" y="1812"/>
                    <a:pt x="1209" y="1042"/>
                  </a:cubicBezTo>
                  <a:cubicBezTo>
                    <a:pt x="1536" y="527"/>
                    <a:pt x="1922" y="423"/>
                    <a:pt x="2178" y="423"/>
                  </a:cubicBezTo>
                  <a:cubicBezTo>
                    <a:pt x="2342" y="423"/>
                    <a:pt x="2453" y="465"/>
                    <a:pt x="2464" y="470"/>
                  </a:cubicBezTo>
                  <a:lnTo>
                    <a:pt x="2620" y="79"/>
                  </a:lnTo>
                  <a:cubicBezTo>
                    <a:pt x="2513" y="34"/>
                    <a:pt x="2361" y="0"/>
                    <a:pt x="218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2847;p42"/>
            <p:cNvSpPr/>
            <p:nvPr/>
          </p:nvSpPr>
          <p:spPr>
            <a:xfrm>
              <a:off x="3294475" y="648975"/>
              <a:ext cx="112650" cy="112650"/>
            </a:xfrm>
            <a:custGeom>
              <a:avLst/>
              <a:gdLst/>
              <a:ahLst/>
              <a:cxnLst/>
              <a:rect l="l" t="t" r="r" b="b"/>
              <a:pathLst>
                <a:path w="4506" h="4506" extrusionOk="0">
                  <a:moveTo>
                    <a:pt x="2252" y="0"/>
                  </a:moveTo>
                  <a:cubicBezTo>
                    <a:pt x="1010" y="0"/>
                    <a:pt x="0" y="1008"/>
                    <a:pt x="0" y="2252"/>
                  </a:cubicBezTo>
                  <a:cubicBezTo>
                    <a:pt x="0" y="3496"/>
                    <a:pt x="1010" y="4506"/>
                    <a:pt x="2252" y="4506"/>
                  </a:cubicBezTo>
                  <a:cubicBezTo>
                    <a:pt x="3496" y="4506"/>
                    <a:pt x="4506" y="3496"/>
                    <a:pt x="4506" y="2252"/>
                  </a:cubicBezTo>
                  <a:cubicBezTo>
                    <a:pt x="4506" y="1008"/>
                    <a:pt x="3496" y="0"/>
                    <a:pt x="225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2848;p42"/>
            <p:cNvSpPr/>
            <p:nvPr/>
          </p:nvSpPr>
          <p:spPr>
            <a:xfrm>
              <a:off x="2882625" y="366450"/>
              <a:ext cx="127250" cy="279900"/>
            </a:xfrm>
            <a:custGeom>
              <a:avLst/>
              <a:gdLst/>
              <a:ahLst/>
              <a:cxnLst/>
              <a:rect l="l" t="t" r="r" b="b"/>
              <a:pathLst>
                <a:path w="5090" h="11196" extrusionOk="0">
                  <a:moveTo>
                    <a:pt x="2698" y="1"/>
                  </a:moveTo>
                  <a:cubicBezTo>
                    <a:pt x="612" y="1"/>
                    <a:pt x="0" y="7326"/>
                    <a:pt x="0" y="7326"/>
                  </a:cubicBezTo>
                  <a:cubicBezTo>
                    <a:pt x="0" y="7326"/>
                    <a:pt x="1055" y="10953"/>
                    <a:pt x="1928" y="11187"/>
                  </a:cubicBezTo>
                  <a:cubicBezTo>
                    <a:pt x="1951" y="11193"/>
                    <a:pt x="1972" y="11196"/>
                    <a:pt x="1991" y="11196"/>
                  </a:cubicBezTo>
                  <a:cubicBezTo>
                    <a:pt x="2725" y="11196"/>
                    <a:pt x="1210" y="6994"/>
                    <a:pt x="2748" y="5513"/>
                  </a:cubicBezTo>
                  <a:cubicBezTo>
                    <a:pt x="4327" y="3992"/>
                    <a:pt x="5089" y="424"/>
                    <a:pt x="2868" y="17"/>
                  </a:cubicBezTo>
                  <a:cubicBezTo>
                    <a:pt x="2810" y="6"/>
                    <a:pt x="2754" y="1"/>
                    <a:pt x="269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2849;p42"/>
            <p:cNvSpPr/>
            <p:nvPr/>
          </p:nvSpPr>
          <p:spPr>
            <a:xfrm>
              <a:off x="3287700" y="321375"/>
              <a:ext cx="167275" cy="220625"/>
            </a:xfrm>
            <a:custGeom>
              <a:avLst/>
              <a:gdLst/>
              <a:ahLst/>
              <a:cxnLst/>
              <a:rect l="l" t="t" r="r" b="b"/>
              <a:pathLst>
                <a:path w="6691" h="8825" extrusionOk="0">
                  <a:moveTo>
                    <a:pt x="633" y="0"/>
                  </a:moveTo>
                  <a:cubicBezTo>
                    <a:pt x="563" y="0"/>
                    <a:pt x="525" y="4"/>
                    <a:pt x="525" y="4"/>
                  </a:cubicBezTo>
                  <a:cubicBezTo>
                    <a:pt x="525" y="4"/>
                    <a:pt x="1" y="3689"/>
                    <a:pt x="3273" y="4331"/>
                  </a:cubicBezTo>
                  <a:cubicBezTo>
                    <a:pt x="4738" y="4615"/>
                    <a:pt x="4562" y="8016"/>
                    <a:pt x="5086" y="8599"/>
                  </a:cubicBezTo>
                  <a:cubicBezTo>
                    <a:pt x="5224" y="8752"/>
                    <a:pt x="5362" y="8824"/>
                    <a:pt x="5491" y="8824"/>
                  </a:cubicBezTo>
                  <a:cubicBezTo>
                    <a:pt x="6242" y="8824"/>
                    <a:pt x="6691" y="6380"/>
                    <a:pt x="5148" y="3335"/>
                  </a:cubicBezTo>
                  <a:cubicBezTo>
                    <a:pt x="3545" y="183"/>
                    <a:pt x="1164" y="0"/>
                    <a:pt x="63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2850;p42"/>
            <p:cNvSpPr/>
            <p:nvPr/>
          </p:nvSpPr>
          <p:spPr>
            <a:xfrm>
              <a:off x="2980475" y="500700"/>
              <a:ext cx="197750" cy="197750"/>
            </a:xfrm>
            <a:custGeom>
              <a:avLst/>
              <a:gdLst/>
              <a:ahLst/>
              <a:cxnLst/>
              <a:rect l="l" t="t" r="r" b="b"/>
              <a:pathLst>
                <a:path w="7910" h="7910" extrusionOk="0">
                  <a:moveTo>
                    <a:pt x="3954" y="422"/>
                  </a:moveTo>
                  <a:cubicBezTo>
                    <a:pt x="5901" y="422"/>
                    <a:pt x="7486" y="2009"/>
                    <a:pt x="7486" y="3953"/>
                  </a:cubicBezTo>
                  <a:cubicBezTo>
                    <a:pt x="7486" y="5903"/>
                    <a:pt x="5901" y="7485"/>
                    <a:pt x="3954" y="7485"/>
                  </a:cubicBezTo>
                  <a:cubicBezTo>
                    <a:pt x="2004" y="7485"/>
                    <a:pt x="422" y="5898"/>
                    <a:pt x="422" y="3953"/>
                  </a:cubicBezTo>
                  <a:cubicBezTo>
                    <a:pt x="422" y="2003"/>
                    <a:pt x="2009" y="422"/>
                    <a:pt x="3954" y="422"/>
                  </a:cubicBezTo>
                  <a:close/>
                  <a:moveTo>
                    <a:pt x="3954" y="0"/>
                  </a:moveTo>
                  <a:cubicBezTo>
                    <a:pt x="1775" y="0"/>
                    <a:pt x="1" y="1775"/>
                    <a:pt x="1" y="3953"/>
                  </a:cubicBezTo>
                  <a:cubicBezTo>
                    <a:pt x="1" y="6132"/>
                    <a:pt x="1775" y="7909"/>
                    <a:pt x="3954" y="7909"/>
                  </a:cubicBezTo>
                  <a:cubicBezTo>
                    <a:pt x="6133" y="7909"/>
                    <a:pt x="7910" y="6132"/>
                    <a:pt x="7910" y="3953"/>
                  </a:cubicBezTo>
                  <a:cubicBezTo>
                    <a:pt x="7910" y="1775"/>
                    <a:pt x="6133" y="0"/>
                    <a:pt x="395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2851;p42"/>
            <p:cNvSpPr/>
            <p:nvPr/>
          </p:nvSpPr>
          <p:spPr>
            <a:xfrm>
              <a:off x="3216625" y="471475"/>
              <a:ext cx="197750" cy="197750"/>
            </a:xfrm>
            <a:custGeom>
              <a:avLst/>
              <a:gdLst/>
              <a:ahLst/>
              <a:cxnLst/>
              <a:rect l="l" t="t" r="r" b="b"/>
              <a:pathLst>
                <a:path w="7910" h="7910" extrusionOk="0">
                  <a:moveTo>
                    <a:pt x="3954" y="424"/>
                  </a:moveTo>
                  <a:cubicBezTo>
                    <a:pt x="5904" y="424"/>
                    <a:pt x="7489" y="2009"/>
                    <a:pt x="7489" y="3959"/>
                  </a:cubicBezTo>
                  <a:cubicBezTo>
                    <a:pt x="7489" y="5906"/>
                    <a:pt x="5901" y="7491"/>
                    <a:pt x="3954" y="7491"/>
                  </a:cubicBezTo>
                  <a:cubicBezTo>
                    <a:pt x="2007" y="7491"/>
                    <a:pt x="422" y="5904"/>
                    <a:pt x="422" y="3959"/>
                  </a:cubicBezTo>
                  <a:cubicBezTo>
                    <a:pt x="422" y="2009"/>
                    <a:pt x="2009" y="424"/>
                    <a:pt x="3954" y="424"/>
                  </a:cubicBezTo>
                  <a:close/>
                  <a:moveTo>
                    <a:pt x="3954" y="0"/>
                  </a:moveTo>
                  <a:cubicBezTo>
                    <a:pt x="1775" y="0"/>
                    <a:pt x="1" y="1775"/>
                    <a:pt x="1" y="3954"/>
                  </a:cubicBezTo>
                  <a:cubicBezTo>
                    <a:pt x="1" y="6135"/>
                    <a:pt x="1775" y="7909"/>
                    <a:pt x="3954" y="7909"/>
                  </a:cubicBezTo>
                  <a:cubicBezTo>
                    <a:pt x="6138" y="7909"/>
                    <a:pt x="7910" y="6135"/>
                    <a:pt x="7910" y="3954"/>
                  </a:cubicBezTo>
                  <a:cubicBezTo>
                    <a:pt x="7910" y="1775"/>
                    <a:pt x="6136" y="0"/>
                    <a:pt x="395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2852;p42"/>
            <p:cNvSpPr/>
            <p:nvPr/>
          </p:nvSpPr>
          <p:spPr>
            <a:xfrm>
              <a:off x="3170675" y="583625"/>
              <a:ext cx="55325" cy="14100"/>
            </a:xfrm>
            <a:custGeom>
              <a:avLst/>
              <a:gdLst/>
              <a:ahLst/>
              <a:cxnLst/>
              <a:rect l="l" t="t" r="r" b="b"/>
              <a:pathLst>
                <a:path w="2213" h="564" extrusionOk="0">
                  <a:moveTo>
                    <a:pt x="2185" y="0"/>
                  </a:moveTo>
                  <a:lnTo>
                    <a:pt x="0" y="143"/>
                  </a:lnTo>
                  <a:lnTo>
                    <a:pt x="28" y="564"/>
                  </a:lnTo>
                  <a:lnTo>
                    <a:pt x="2213" y="422"/>
                  </a:lnTo>
                  <a:lnTo>
                    <a:pt x="218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2853;p42"/>
            <p:cNvSpPr/>
            <p:nvPr/>
          </p:nvSpPr>
          <p:spPr>
            <a:xfrm>
              <a:off x="2881725" y="552300"/>
              <a:ext cx="106800" cy="58900"/>
            </a:xfrm>
            <a:custGeom>
              <a:avLst/>
              <a:gdLst/>
              <a:ahLst/>
              <a:cxnLst/>
              <a:rect l="l" t="t" r="r" b="b"/>
              <a:pathLst>
                <a:path w="4272" h="2356" extrusionOk="0">
                  <a:moveTo>
                    <a:pt x="182" y="1"/>
                  </a:moveTo>
                  <a:lnTo>
                    <a:pt x="0" y="380"/>
                  </a:lnTo>
                  <a:lnTo>
                    <a:pt x="4087" y="2355"/>
                  </a:lnTo>
                  <a:lnTo>
                    <a:pt x="4271" y="1976"/>
                  </a:lnTo>
                  <a:lnTo>
                    <a:pt x="18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2854;p42"/>
            <p:cNvSpPr/>
            <p:nvPr/>
          </p:nvSpPr>
          <p:spPr>
            <a:xfrm>
              <a:off x="3397825" y="479900"/>
              <a:ext cx="50525" cy="59400"/>
            </a:xfrm>
            <a:custGeom>
              <a:avLst/>
              <a:gdLst/>
              <a:ahLst/>
              <a:cxnLst/>
              <a:rect l="l" t="t" r="r" b="b"/>
              <a:pathLst>
                <a:path w="2021" h="2376" extrusionOk="0">
                  <a:moveTo>
                    <a:pt x="1691" y="1"/>
                  </a:moveTo>
                  <a:lnTo>
                    <a:pt x="1" y="2113"/>
                  </a:lnTo>
                  <a:lnTo>
                    <a:pt x="330" y="2375"/>
                  </a:lnTo>
                  <a:lnTo>
                    <a:pt x="2020" y="263"/>
                  </a:lnTo>
                  <a:lnTo>
                    <a:pt x="169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2855;p42"/>
            <p:cNvSpPr/>
            <p:nvPr/>
          </p:nvSpPr>
          <p:spPr>
            <a:xfrm>
              <a:off x="2603850" y="943525"/>
              <a:ext cx="537200" cy="366000"/>
            </a:xfrm>
            <a:custGeom>
              <a:avLst/>
              <a:gdLst/>
              <a:ahLst/>
              <a:cxnLst/>
              <a:rect l="l" t="t" r="r" b="b"/>
              <a:pathLst>
                <a:path w="21488" h="14640" extrusionOk="0">
                  <a:moveTo>
                    <a:pt x="14264" y="0"/>
                  </a:moveTo>
                  <a:cubicBezTo>
                    <a:pt x="14178" y="0"/>
                    <a:pt x="14090" y="2"/>
                    <a:pt x="14000" y="5"/>
                  </a:cubicBezTo>
                  <a:cubicBezTo>
                    <a:pt x="3984" y="396"/>
                    <a:pt x="1" y="11287"/>
                    <a:pt x="581" y="13815"/>
                  </a:cubicBezTo>
                  <a:cubicBezTo>
                    <a:pt x="719" y="14412"/>
                    <a:pt x="1258" y="14640"/>
                    <a:pt x="2002" y="14640"/>
                  </a:cubicBezTo>
                  <a:cubicBezTo>
                    <a:pt x="4407" y="14640"/>
                    <a:pt x="8945" y="12258"/>
                    <a:pt x="8945" y="12258"/>
                  </a:cubicBezTo>
                  <a:cubicBezTo>
                    <a:pt x="13265" y="12161"/>
                    <a:pt x="21487" y="0"/>
                    <a:pt x="1426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2856;p42"/>
            <p:cNvSpPr/>
            <p:nvPr/>
          </p:nvSpPr>
          <p:spPr>
            <a:xfrm>
              <a:off x="2749125" y="912950"/>
              <a:ext cx="321850" cy="663125"/>
            </a:xfrm>
            <a:custGeom>
              <a:avLst/>
              <a:gdLst/>
              <a:ahLst/>
              <a:cxnLst/>
              <a:rect l="l" t="t" r="r" b="b"/>
              <a:pathLst>
                <a:path w="12874" h="26525" extrusionOk="0">
                  <a:moveTo>
                    <a:pt x="11132" y="1"/>
                  </a:moveTo>
                  <a:lnTo>
                    <a:pt x="11132" y="1"/>
                  </a:lnTo>
                  <a:cubicBezTo>
                    <a:pt x="11132" y="1"/>
                    <a:pt x="11132" y="1"/>
                    <a:pt x="11132" y="1"/>
                  </a:cubicBezTo>
                  <a:lnTo>
                    <a:pt x="11132" y="1"/>
                  </a:lnTo>
                  <a:cubicBezTo>
                    <a:pt x="11132" y="1"/>
                    <a:pt x="11132" y="1"/>
                    <a:pt x="11132" y="1"/>
                  </a:cubicBezTo>
                  <a:close/>
                  <a:moveTo>
                    <a:pt x="11132" y="1"/>
                  </a:moveTo>
                  <a:cubicBezTo>
                    <a:pt x="11127" y="3"/>
                    <a:pt x="9269" y="439"/>
                    <a:pt x="8426" y="578"/>
                  </a:cubicBezTo>
                  <a:cubicBezTo>
                    <a:pt x="8426" y="578"/>
                    <a:pt x="8141" y="20679"/>
                    <a:pt x="1094" y="22514"/>
                  </a:cubicBezTo>
                  <a:cubicBezTo>
                    <a:pt x="1094" y="22514"/>
                    <a:pt x="1" y="25014"/>
                    <a:pt x="1831" y="26423"/>
                  </a:cubicBezTo>
                  <a:cubicBezTo>
                    <a:pt x="1920" y="26491"/>
                    <a:pt x="2026" y="26524"/>
                    <a:pt x="2148" y="26524"/>
                  </a:cubicBezTo>
                  <a:cubicBezTo>
                    <a:pt x="4539" y="26524"/>
                    <a:pt x="12873" y="13677"/>
                    <a:pt x="1113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2857;p42"/>
            <p:cNvSpPr/>
            <p:nvPr/>
          </p:nvSpPr>
          <p:spPr>
            <a:xfrm>
              <a:off x="3355775" y="921925"/>
              <a:ext cx="276700" cy="624700"/>
            </a:xfrm>
            <a:custGeom>
              <a:avLst/>
              <a:gdLst/>
              <a:ahLst/>
              <a:cxnLst/>
              <a:rect l="l" t="t" r="r" b="b"/>
              <a:pathLst>
                <a:path w="11068" h="24988" extrusionOk="0">
                  <a:moveTo>
                    <a:pt x="1010" y="1"/>
                  </a:moveTo>
                  <a:cubicBezTo>
                    <a:pt x="577" y="1"/>
                    <a:pt x="187" y="75"/>
                    <a:pt x="0" y="300"/>
                  </a:cubicBezTo>
                  <a:cubicBezTo>
                    <a:pt x="0" y="300"/>
                    <a:pt x="7619" y="16129"/>
                    <a:pt x="3471" y="22113"/>
                  </a:cubicBezTo>
                  <a:cubicBezTo>
                    <a:pt x="3471" y="22113"/>
                    <a:pt x="3444" y="24988"/>
                    <a:pt x="5611" y="24988"/>
                  </a:cubicBezTo>
                  <a:cubicBezTo>
                    <a:pt x="5656" y="24988"/>
                    <a:pt x="5703" y="24987"/>
                    <a:pt x="5750" y="24984"/>
                  </a:cubicBezTo>
                  <a:cubicBezTo>
                    <a:pt x="8060" y="24859"/>
                    <a:pt x="11068" y="12851"/>
                    <a:pt x="2824" y="275"/>
                  </a:cubicBezTo>
                  <a:cubicBezTo>
                    <a:pt x="2827" y="275"/>
                    <a:pt x="1841" y="1"/>
                    <a:pt x="101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2858;p42"/>
            <p:cNvSpPr/>
            <p:nvPr/>
          </p:nvSpPr>
          <p:spPr>
            <a:xfrm>
              <a:off x="2755900" y="1104925"/>
              <a:ext cx="743550" cy="269350"/>
            </a:xfrm>
            <a:custGeom>
              <a:avLst/>
              <a:gdLst/>
              <a:ahLst/>
              <a:cxnLst/>
              <a:rect l="l" t="t" r="r" b="b"/>
              <a:pathLst>
                <a:path w="29742" h="10774" extrusionOk="0">
                  <a:moveTo>
                    <a:pt x="26825" y="0"/>
                  </a:moveTo>
                  <a:cubicBezTo>
                    <a:pt x="26638" y="0"/>
                    <a:pt x="26436" y="12"/>
                    <a:pt x="26219" y="38"/>
                  </a:cubicBezTo>
                  <a:cubicBezTo>
                    <a:pt x="22606" y="468"/>
                    <a:pt x="17367" y="8290"/>
                    <a:pt x="17367" y="8290"/>
                  </a:cubicBezTo>
                  <a:cubicBezTo>
                    <a:pt x="17367" y="8290"/>
                    <a:pt x="6829" y="807"/>
                    <a:pt x="3313" y="807"/>
                  </a:cubicBezTo>
                  <a:cubicBezTo>
                    <a:pt x="3098" y="807"/>
                    <a:pt x="2910" y="835"/>
                    <a:pt x="2751" y="895"/>
                  </a:cubicBezTo>
                  <a:cubicBezTo>
                    <a:pt x="0" y="1927"/>
                    <a:pt x="0" y="4334"/>
                    <a:pt x="344" y="5197"/>
                  </a:cubicBezTo>
                  <a:cubicBezTo>
                    <a:pt x="667" y="6001"/>
                    <a:pt x="12752" y="10773"/>
                    <a:pt x="16523" y="10773"/>
                  </a:cubicBezTo>
                  <a:cubicBezTo>
                    <a:pt x="16791" y="10773"/>
                    <a:pt x="17017" y="10749"/>
                    <a:pt x="17194" y="10698"/>
                  </a:cubicBezTo>
                  <a:cubicBezTo>
                    <a:pt x="19858" y="9922"/>
                    <a:pt x="29059" y="2962"/>
                    <a:pt x="29059" y="2962"/>
                  </a:cubicBezTo>
                  <a:cubicBezTo>
                    <a:pt x="29059" y="2962"/>
                    <a:pt x="29741" y="0"/>
                    <a:pt x="268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2859;p42"/>
            <p:cNvSpPr/>
            <p:nvPr/>
          </p:nvSpPr>
          <p:spPr>
            <a:xfrm>
              <a:off x="2668225" y="1154350"/>
              <a:ext cx="946050" cy="625350"/>
            </a:xfrm>
            <a:custGeom>
              <a:avLst/>
              <a:gdLst/>
              <a:ahLst/>
              <a:cxnLst/>
              <a:rect l="l" t="t" r="r" b="b"/>
              <a:pathLst>
                <a:path w="37842" h="25014" extrusionOk="0">
                  <a:moveTo>
                    <a:pt x="33287" y="0"/>
                  </a:moveTo>
                  <a:cubicBezTo>
                    <a:pt x="30435" y="0"/>
                    <a:pt x="20720" y="6804"/>
                    <a:pt x="20720" y="6804"/>
                  </a:cubicBezTo>
                  <a:cubicBezTo>
                    <a:pt x="20720" y="6804"/>
                    <a:pt x="9308" y="1109"/>
                    <a:pt x="4094" y="1109"/>
                  </a:cubicBezTo>
                  <a:cubicBezTo>
                    <a:pt x="2895" y="1109"/>
                    <a:pt x="2024" y="1410"/>
                    <a:pt x="1694" y="2151"/>
                  </a:cubicBezTo>
                  <a:cubicBezTo>
                    <a:pt x="1" y="5956"/>
                    <a:pt x="1694" y="19275"/>
                    <a:pt x="1906" y="20329"/>
                  </a:cubicBezTo>
                  <a:cubicBezTo>
                    <a:pt x="2108" y="21334"/>
                    <a:pt x="15486" y="25013"/>
                    <a:pt x="18624" y="25013"/>
                  </a:cubicBezTo>
                  <a:cubicBezTo>
                    <a:pt x="18787" y="25013"/>
                    <a:pt x="18922" y="25003"/>
                    <a:pt x="19027" y="24983"/>
                  </a:cubicBezTo>
                  <a:cubicBezTo>
                    <a:pt x="21142" y="24561"/>
                    <a:pt x="37551" y="21786"/>
                    <a:pt x="37841" y="17584"/>
                  </a:cubicBezTo>
                  <a:cubicBezTo>
                    <a:pt x="37841" y="17584"/>
                    <a:pt x="35939" y="672"/>
                    <a:pt x="33615" y="39"/>
                  </a:cubicBezTo>
                  <a:cubicBezTo>
                    <a:pt x="33519" y="13"/>
                    <a:pt x="33409" y="0"/>
                    <a:pt x="3328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2860;p42"/>
            <p:cNvSpPr/>
            <p:nvPr/>
          </p:nvSpPr>
          <p:spPr>
            <a:xfrm>
              <a:off x="3473700" y="1282625"/>
              <a:ext cx="181100" cy="169550"/>
            </a:xfrm>
            <a:custGeom>
              <a:avLst/>
              <a:gdLst/>
              <a:ahLst/>
              <a:cxnLst/>
              <a:rect l="l" t="t" r="r" b="b"/>
              <a:pathLst>
                <a:path w="7244" h="6782" extrusionOk="0">
                  <a:moveTo>
                    <a:pt x="1243" y="1"/>
                  </a:moveTo>
                  <a:cubicBezTo>
                    <a:pt x="785" y="1"/>
                    <a:pt x="439" y="110"/>
                    <a:pt x="347" y="407"/>
                  </a:cubicBezTo>
                  <a:cubicBezTo>
                    <a:pt x="1" y="1526"/>
                    <a:pt x="3870" y="2731"/>
                    <a:pt x="3870" y="2731"/>
                  </a:cubicBezTo>
                  <a:cubicBezTo>
                    <a:pt x="3870" y="2731"/>
                    <a:pt x="2595" y="2563"/>
                    <a:pt x="1576" y="2563"/>
                  </a:cubicBezTo>
                  <a:cubicBezTo>
                    <a:pt x="963" y="2563"/>
                    <a:pt x="443" y="2624"/>
                    <a:pt x="347" y="2817"/>
                  </a:cubicBezTo>
                  <a:cubicBezTo>
                    <a:pt x="87" y="3333"/>
                    <a:pt x="3957" y="4536"/>
                    <a:pt x="3957" y="4536"/>
                  </a:cubicBezTo>
                  <a:cubicBezTo>
                    <a:pt x="3957" y="4536"/>
                    <a:pt x="3192" y="4459"/>
                    <a:pt x="2393" y="4459"/>
                  </a:cubicBezTo>
                  <a:cubicBezTo>
                    <a:pt x="1497" y="4459"/>
                    <a:pt x="558" y="4555"/>
                    <a:pt x="604" y="4965"/>
                  </a:cubicBezTo>
                  <a:cubicBezTo>
                    <a:pt x="672" y="5601"/>
                    <a:pt x="3175" y="6781"/>
                    <a:pt x="4503" y="6781"/>
                  </a:cubicBezTo>
                  <a:cubicBezTo>
                    <a:pt x="4789" y="6781"/>
                    <a:pt x="5021" y="6727"/>
                    <a:pt x="5162" y="6600"/>
                  </a:cubicBezTo>
                  <a:cubicBezTo>
                    <a:pt x="7243" y="4717"/>
                    <a:pt x="6794" y="1266"/>
                    <a:pt x="4646" y="836"/>
                  </a:cubicBezTo>
                  <a:cubicBezTo>
                    <a:pt x="4646" y="836"/>
                    <a:pt x="2513" y="1"/>
                    <a:pt x="1243" y="1"/>
                  </a:cubicBezTo>
                  <a:close/>
                </a:path>
              </a:pathLst>
            </a:custGeom>
            <a:solidFill>
              <a:srgbClr val="DD9C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2861;p42"/>
            <p:cNvSpPr/>
            <p:nvPr/>
          </p:nvSpPr>
          <p:spPr>
            <a:xfrm>
              <a:off x="3108325" y="1291300"/>
              <a:ext cx="146200" cy="489850"/>
            </a:xfrm>
            <a:custGeom>
              <a:avLst/>
              <a:gdLst/>
              <a:ahLst/>
              <a:cxnLst/>
              <a:rect l="l" t="t" r="r" b="b"/>
              <a:pathLst>
                <a:path w="5848" h="19594" extrusionOk="0">
                  <a:moveTo>
                    <a:pt x="2293" y="1"/>
                  </a:moveTo>
                  <a:cubicBezTo>
                    <a:pt x="1682" y="1"/>
                    <a:pt x="1176" y="58"/>
                    <a:pt x="1032" y="230"/>
                  </a:cubicBezTo>
                  <a:cubicBezTo>
                    <a:pt x="603" y="746"/>
                    <a:pt x="0" y="19228"/>
                    <a:pt x="603" y="19401"/>
                  </a:cubicBezTo>
                  <a:cubicBezTo>
                    <a:pt x="905" y="19488"/>
                    <a:pt x="1824" y="19594"/>
                    <a:pt x="2766" y="19594"/>
                  </a:cubicBezTo>
                  <a:cubicBezTo>
                    <a:pt x="3714" y="19594"/>
                    <a:pt x="4686" y="19486"/>
                    <a:pt x="5075" y="19142"/>
                  </a:cubicBezTo>
                  <a:cubicBezTo>
                    <a:pt x="5848" y="18456"/>
                    <a:pt x="5159" y="230"/>
                    <a:pt x="5159" y="230"/>
                  </a:cubicBezTo>
                  <a:cubicBezTo>
                    <a:pt x="5159" y="230"/>
                    <a:pt x="3516" y="1"/>
                    <a:pt x="2293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2862;p42"/>
            <p:cNvSpPr/>
            <p:nvPr/>
          </p:nvSpPr>
          <p:spPr>
            <a:xfrm>
              <a:off x="2599050" y="1316975"/>
              <a:ext cx="214075" cy="162075"/>
            </a:xfrm>
            <a:custGeom>
              <a:avLst/>
              <a:gdLst/>
              <a:ahLst/>
              <a:cxnLst/>
              <a:rect l="l" t="t" r="r" b="b"/>
              <a:pathLst>
                <a:path w="8563" h="6483" extrusionOk="0">
                  <a:moveTo>
                    <a:pt x="5461" y="1"/>
                  </a:moveTo>
                  <a:cubicBezTo>
                    <a:pt x="4557" y="1"/>
                    <a:pt x="3610" y="149"/>
                    <a:pt x="3610" y="149"/>
                  </a:cubicBezTo>
                  <a:cubicBezTo>
                    <a:pt x="0" y="1181"/>
                    <a:pt x="1894" y="6085"/>
                    <a:pt x="3688" y="6426"/>
                  </a:cubicBezTo>
                  <a:cubicBezTo>
                    <a:pt x="3891" y="6464"/>
                    <a:pt x="4089" y="6482"/>
                    <a:pt x="4283" y="6482"/>
                  </a:cubicBezTo>
                  <a:cubicBezTo>
                    <a:pt x="5819" y="6482"/>
                    <a:pt x="7088" y="5355"/>
                    <a:pt x="8160" y="4361"/>
                  </a:cubicBezTo>
                  <a:cubicBezTo>
                    <a:pt x="8562" y="3988"/>
                    <a:pt x="8324" y="3864"/>
                    <a:pt x="7827" y="3864"/>
                  </a:cubicBezTo>
                  <a:cubicBezTo>
                    <a:pt x="6893" y="3864"/>
                    <a:pt x="5046" y="4304"/>
                    <a:pt x="4830" y="4356"/>
                  </a:cubicBezTo>
                  <a:lnTo>
                    <a:pt x="4830" y="4356"/>
                  </a:lnTo>
                  <a:cubicBezTo>
                    <a:pt x="5092" y="4292"/>
                    <a:pt x="7743" y="3603"/>
                    <a:pt x="7987" y="2213"/>
                  </a:cubicBezTo>
                  <a:cubicBezTo>
                    <a:pt x="8074" y="1726"/>
                    <a:pt x="7673" y="1563"/>
                    <a:pt x="7100" y="1563"/>
                  </a:cubicBezTo>
                  <a:cubicBezTo>
                    <a:pt x="5955" y="1563"/>
                    <a:pt x="4121" y="2213"/>
                    <a:pt x="4121" y="2213"/>
                  </a:cubicBezTo>
                  <a:cubicBezTo>
                    <a:pt x="4121" y="2213"/>
                    <a:pt x="7563" y="927"/>
                    <a:pt x="6961" y="325"/>
                  </a:cubicBezTo>
                  <a:cubicBezTo>
                    <a:pt x="6713" y="74"/>
                    <a:pt x="6097" y="1"/>
                    <a:pt x="5461" y="1"/>
                  </a:cubicBezTo>
                  <a:close/>
                </a:path>
              </a:pathLst>
            </a:custGeom>
            <a:solidFill>
              <a:srgbClr val="DD9C8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2863;p42"/>
            <p:cNvSpPr/>
            <p:nvPr/>
          </p:nvSpPr>
          <p:spPr>
            <a:xfrm>
              <a:off x="3028950" y="243825"/>
              <a:ext cx="68525" cy="107300"/>
            </a:xfrm>
            <a:custGeom>
              <a:avLst/>
              <a:gdLst/>
              <a:ahLst/>
              <a:cxnLst/>
              <a:rect l="l" t="t" r="r" b="b"/>
              <a:pathLst>
                <a:path w="2741" h="4292" extrusionOk="0">
                  <a:moveTo>
                    <a:pt x="1482" y="1"/>
                  </a:moveTo>
                  <a:lnTo>
                    <a:pt x="1150" y="263"/>
                  </a:lnTo>
                  <a:cubicBezTo>
                    <a:pt x="2190" y="1585"/>
                    <a:pt x="20" y="3979"/>
                    <a:pt x="0" y="4004"/>
                  </a:cubicBezTo>
                  <a:lnTo>
                    <a:pt x="310" y="4291"/>
                  </a:lnTo>
                  <a:cubicBezTo>
                    <a:pt x="408" y="4182"/>
                    <a:pt x="2740" y="1602"/>
                    <a:pt x="1482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2864;p42"/>
            <p:cNvSpPr/>
            <p:nvPr/>
          </p:nvSpPr>
          <p:spPr>
            <a:xfrm>
              <a:off x="3146475" y="152050"/>
              <a:ext cx="79050" cy="181625"/>
            </a:xfrm>
            <a:custGeom>
              <a:avLst/>
              <a:gdLst/>
              <a:ahLst/>
              <a:cxnLst/>
              <a:rect l="l" t="t" r="r" b="b"/>
              <a:pathLst>
                <a:path w="3162" h="7265" extrusionOk="0">
                  <a:moveTo>
                    <a:pt x="818" y="0"/>
                  </a:moveTo>
                  <a:lnTo>
                    <a:pt x="449" y="204"/>
                  </a:lnTo>
                  <a:cubicBezTo>
                    <a:pt x="475" y="254"/>
                    <a:pt x="3161" y="5114"/>
                    <a:pt x="0" y="6894"/>
                  </a:cubicBezTo>
                  <a:lnTo>
                    <a:pt x="204" y="7265"/>
                  </a:lnTo>
                  <a:cubicBezTo>
                    <a:pt x="1677" y="6433"/>
                    <a:pt x="2240" y="4902"/>
                    <a:pt x="1847" y="2837"/>
                  </a:cubicBezTo>
                  <a:cubicBezTo>
                    <a:pt x="1551" y="1314"/>
                    <a:pt x="851" y="50"/>
                    <a:pt x="818" y="0"/>
                  </a:cubicBezTo>
                  <a:close/>
                </a:path>
              </a:pathLst>
            </a:custGeom>
            <a:solidFill>
              <a:srgbClr val="3E2F4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2865;p42"/>
            <p:cNvSpPr/>
            <p:nvPr/>
          </p:nvSpPr>
          <p:spPr>
            <a:xfrm>
              <a:off x="3258825" y="211750"/>
              <a:ext cx="86450" cy="106600"/>
            </a:xfrm>
            <a:custGeom>
              <a:avLst/>
              <a:gdLst/>
              <a:ahLst/>
              <a:cxnLst/>
              <a:rect l="l" t="t" r="r" b="b"/>
              <a:pathLst>
                <a:path w="3458" h="4264" extrusionOk="0">
                  <a:moveTo>
                    <a:pt x="2793" y="0"/>
                  </a:moveTo>
                  <a:lnTo>
                    <a:pt x="2378" y="81"/>
                  </a:lnTo>
                  <a:cubicBezTo>
                    <a:pt x="2963" y="3114"/>
                    <a:pt x="121" y="3822"/>
                    <a:pt x="1" y="3850"/>
                  </a:cubicBezTo>
                  <a:lnTo>
                    <a:pt x="98" y="4263"/>
                  </a:lnTo>
                  <a:cubicBezTo>
                    <a:pt x="129" y="4255"/>
                    <a:pt x="3457" y="3434"/>
                    <a:pt x="279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2866;p42"/>
            <p:cNvSpPr/>
            <p:nvPr/>
          </p:nvSpPr>
          <p:spPr>
            <a:xfrm>
              <a:off x="2848175" y="410350"/>
              <a:ext cx="92850" cy="84300"/>
            </a:xfrm>
            <a:custGeom>
              <a:avLst/>
              <a:gdLst/>
              <a:ahLst/>
              <a:cxnLst/>
              <a:rect l="l" t="t" r="r" b="b"/>
              <a:pathLst>
                <a:path w="3714" h="3372" extrusionOk="0">
                  <a:moveTo>
                    <a:pt x="3386" y="0"/>
                  </a:moveTo>
                  <a:cubicBezTo>
                    <a:pt x="1233" y="0"/>
                    <a:pt x="51" y="3088"/>
                    <a:pt x="0" y="3227"/>
                  </a:cubicBezTo>
                  <a:lnTo>
                    <a:pt x="396" y="3372"/>
                  </a:lnTo>
                  <a:cubicBezTo>
                    <a:pt x="410" y="3342"/>
                    <a:pt x="1535" y="424"/>
                    <a:pt x="3400" y="424"/>
                  </a:cubicBezTo>
                  <a:cubicBezTo>
                    <a:pt x="3484" y="424"/>
                    <a:pt x="3569" y="430"/>
                    <a:pt x="3655" y="442"/>
                  </a:cubicBezTo>
                  <a:lnTo>
                    <a:pt x="3714" y="24"/>
                  </a:lnTo>
                  <a:cubicBezTo>
                    <a:pt x="3602" y="8"/>
                    <a:pt x="3493" y="0"/>
                    <a:pt x="3386" y="0"/>
                  </a:cubicBezTo>
                  <a:close/>
                </a:path>
              </a:pathLst>
            </a:custGeom>
            <a:solidFill>
              <a:srgbClr val="3E2F4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2867;p42"/>
            <p:cNvSpPr/>
            <p:nvPr/>
          </p:nvSpPr>
          <p:spPr>
            <a:xfrm>
              <a:off x="3336525" y="352825"/>
              <a:ext cx="113700" cy="77950"/>
            </a:xfrm>
            <a:custGeom>
              <a:avLst/>
              <a:gdLst/>
              <a:ahLst/>
              <a:cxnLst/>
              <a:rect l="l" t="t" r="r" b="b"/>
              <a:pathLst>
                <a:path w="4548" h="3118" extrusionOk="0">
                  <a:moveTo>
                    <a:pt x="14" y="1"/>
                  </a:moveTo>
                  <a:lnTo>
                    <a:pt x="0" y="422"/>
                  </a:lnTo>
                  <a:cubicBezTo>
                    <a:pt x="34" y="422"/>
                    <a:pt x="3446" y="553"/>
                    <a:pt x="4135" y="3117"/>
                  </a:cubicBezTo>
                  <a:lnTo>
                    <a:pt x="4548" y="3008"/>
                  </a:lnTo>
                  <a:cubicBezTo>
                    <a:pt x="3772" y="143"/>
                    <a:pt x="51" y="4"/>
                    <a:pt x="14" y="1"/>
                  </a:cubicBezTo>
                  <a:close/>
                </a:path>
              </a:pathLst>
            </a:custGeom>
            <a:solidFill>
              <a:srgbClr val="3E2F4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2868;p42"/>
            <p:cNvSpPr/>
            <p:nvPr/>
          </p:nvSpPr>
          <p:spPr>
            <a:xfrm>
              <a:off x="2859475" y="1809300"/>
              <a:ext cx="289325" cy="63075"/>
            </a:xfrm>
            <a:custGeom>
              <a:avLst/>
              <a:gdLst/>
              <a:ahLst/>
              <a:cxnLst/>
              <a:rect l="l" t="t" r="r" b="b"/>
              <a:pathLst>
                <a:path w="11573" h="2523" extrusionOk="0">
                  <a:moveTo>
                    <a:pt x="62" y="1"/>
                  </a:moveTo>
                  <a:lnTo>
                    <a:pt x="0" y="419"/>
                  </a:lnTo>
                  <a:cubicBezTo>
                    <a:pt x="101" y="433"/>
                    <a:pt x="10016" y="1979"/>
                    <a:pt x="11424" y="2523"/>
                  </a:cubicBezTo>
                  <a:lnTo>
                    <a:pt x="11572" y="2130"/>
                  </a:lnTo>
                  <a:cubicBezTo>
                    <a:pt x="10122" y="1572"/>
                    <a:pt x="469" y="65"/>
                    <a:pt x="62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2869;p42"/>
            <p:cNvSpPr/>
            <p:nvPr/>
          </p:nvSpPr>
          <p:spPr>
            <a:xfrm>
              <a:off x="3250250" y="1837075"/>
              <a:ext cx="262125" cy="30075"/>
            </a:xfrm>
            <a:custGeom>
              <a:avLst/>
              <a:gdLst/>
              <a:ahLst/>
              <a:cxnLst/>
              <a:rect l="l" t="t" r="r" b="b"/>
              <a:pathLst>
                <a:path w="10485" h="1203" extrusionOk="0">
                  <a:moveTo>
                    <a:pt x="10484" y="0"/>
                  </a:moveTo>
                  <a:cubicBezTo>
                    <a:pt x="9486" y="0"/>
                    <a:pt x="388" y="748"/>
                    <a:pt x="0" y="781"/>
                  </a:cubicBezTo>
                  <a:lnTo>
                    <a:pt x="37" y="1203"/>
                  </a:lnTo>
                  <a:cubicBezTo>
                    <a:pt x="132" y="1197"/>
                    <a:pt x="9500" y="424"/>
                    <a:pt x="10484" y="422"/>
                  </a:cubicBezTo>
                  <a:lnTo>
                    <a:pt x="1048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2870;p42"/>
            <p:cNvSpPr/>
            <p:nvPr/>
          </p:nvSpPr>
          <p:spPr>
            <a:xfrm>
              <a:off x="3146475" y="152050"/>
              <a:ext cx="79050" cy="181625"/>
            </a:xfrm>
            <a:custGeom>
              <a:avLst/>
              <a:gdLst/>
              <a:ahLst/>
              <a:cxnLst/>
              <a:rect l="l" t="t" r="r" b="b"/>
              <a:pathLst>
                <a:path w="3162" h="7265" extrusionOk="0">
                  <a:moveTo>
                    <a:pt x="818" y="0"/>
                  </a:moveTo>
                  <a:lnTo>
                    <a:pt x="449" y="204"/>
                  </a:lnTo>
                  <a:cubicBezTo>
                    <a:pt x="475" y="254"/>
                    <a:pt x="3161" y="5114"/>
                    <a:pt x="0" y="6894"/>
                  </a:cubicBezTo>
                  <a:lnTo>
                    <a:pt x="204" y="7265"/>
                  </a:lnTo>
                  <a:cubicBezTo>
                    <a:pt x="1677" y="6433"/>
                    <a:pt x="2240" y="4902"/>
                    <a:pt x="1847" y="2837"/>
                  </a:cubicBezTo>
                  <a:cubicBezTo>
                    <a:pt x="1551" y="1314"/>
                    <a:pt x="851" y="50"/>
                    <a:pt x="81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2871;p42"/>
            <p:cNvSpPr/>
            <p:nvPr/>
          </p:nvSpPr>
          <p:spPr>
            <a:xfrm>
              <a:off x="2848175" y="410350"/>
              <a:ext cx="92850" cy="84300"/>
            </a:xfrm>
            <a:custGeom>
              <a:avLst/>
              <a:gdLst/>
              <a:ahLst/>
              <a:cxnLst/>
              <a:rect l="l" t="t" r="r" b="b"/>
              <a:pathLst>
                <a:path w="3714" h="3372" extrusionOk="0">
                  <a:moveTo>
                    <a:pt x="3386" y="0"/>
                  </a:moveTo>
                  <a:cubicBezTo>
                    <a:pt x="1233" y="0"/>
                    <a:pt x="51" y="3088"/>
                    <a:pt x="0" y="3227"/>
                  </a:cubicBezTo>
                  <a:lnTo>
                    <a:pt x="396" y="3372"/>
                  </a:lnTo>
                  <a:cubicBezTo>
                    <a:pt x="410" y="3342"/>
                    <a:pt x="1535" y="424"/>
                    <a:pt x="3400" y="424"/>
                  </a:cubicBezTo>
                  <a:cubicBezTo>
                    <a:pt x="3484" y="424"/>
                    <a:pt x="3569" y="430"/>
                    <a:pt x="3655" y="442"/>
                  </a:cubicBezTo>
                  <a:lnTo>
                    <a:pt x="3714" y="24"/>
                  </a:lnTo>
                  <a:cubicBezTo>
                    <a:pt x="3602" y="8"/>
                    <a:pt x="3493" y="0"/>
                    <a:pt x="338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2872;p42"/>
            <p:cNvSpPr/>
            <p:nvPr/>
          </p:nvSpPr>
          <p:spPr>
            <a:xfrm>
              <a:off x="3336525" y="352825"/>
              <a:ext cx="113700" cy="77950"/>
            </a:xfrm>
            <a:custGeom>
              <a:avLst/>
              <a:gdLst/>
              <a:ahLst/>
              <a:cxnLst/>
              <a:rect l="l" t="t" r="r" b="b"/>
              <a:pathLst>
                <a:path w="4548" h="3118" extrusionOk="0">
                  <a:moveTo>
                    <a:pt x="14" y="1"/>
                  </a:moveTo>
                  <a:lnTo>
                    <a:pt x="0" y="422"/>
                  </a:lnTo>
                  <a:cubicBezTo>
                    <a:pt x="34" y="422"/>
                    <a:pt x="3446" y="553"/>
                    <a:pt x="4135" y="3117"/>
                  </a:cubicBezTo>
                  <a:lnTo>
                    <a:pt x="4548" y="3008"/>
                  </a:lnTo>
                  <a:cubicBezTo>
                    <a:pt x="3772" y="143"/>
                    <a:pt x="51" y="4"/>
                    <a:pt x="1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66448" y="2972581"/>
            <a:ext cx="3846802" cy="38468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35</Words>
  <Application>Microsoft Office PowerPoint</Application>
  <PresentationFormat>Экран (4:3)</PresentationFormat>
  <Paragraphs>10</Paragraphs>
  <Slides>7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Aharoni</vt:lpstr>
      <vt:lpstr>Arial</vt:lpstr>
      <vt:lpstr>Arial Black</vt:lpstr>
      <vt:lpstr>Bookman Old Style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Юлия</dc:creator>
  <cp:lastModifiedBy>Диана</cp:lastModifiedBy>
  <cp:revision>12</cp:revision>
  <dcterms:created xsi:type="dcterms:W3CDTF">2021-03-11T14:27:58Z</dcterms:created>
  <dcterms:modified xsi:type="dcterms:W3CDTF">2021-10-24T10:28:11Z</dcterms:modified>
</cp:coreProperties>
</file>