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5" r:id="rId8"/>
    <p:sldId id="266" r:id="rId9"/>
    <p:sldId id="267" r:id="rId10"/>
    <p:sldId id="261" r:id="rId11"/>
    <p:sldId id="268" r:id="rId12"/>
    <p:sldId id="262" r:id="rId13"/>
    <p:sldId id="26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B1EC87-EEC5-782C-3E74-48C98AC152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917B5BC-7396-1BC9-BCC8-9080940926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B795C5-915F-90F2-1A0B-5E48D4371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9D9E-CEFA-41FE-98FB-D2F979467DD4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40A5D2-1E66-484E-CD71-1EFF6DE4D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F0A458-B948-D608-3FDD-2061D54A9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C486-48B0-47DD-8375-EE2669F5F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683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F60A0B-D2C3-988E-1758-7DA8E7C42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191EEE3-226B-8C1A-E363-B072E2A54F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6F3A5A-286F-E597-C537-F10B439DC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9D9E-CEFA-41FE-98FB-D2F979467DD4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5E8804-B430-4C12-2170-F40626FD6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19DF75-E587-3062-2B48-17A804B8C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C486-48B0-47DD-8375-EE2669F5F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722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8BCD8DD-81C7-8DA6-DD98-EC1F9E86B5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305EA32-7412-F86F-A6F1-35514EC71A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8670A7-5DA7-805B-1A2C-0938808BD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9D9E-CEFA-41FE-98FB-D2F979467DD4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B28EE9-789D-37F9-0AB1-0626A29BE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8EA3B5-E587-7CC0-6385-CDA419FD8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C486-48B0-47DD-8375-EE2669F5F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582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8D5523-2EBA-BAFE-4311-C6446BFF6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10C1EF-A3ED-7C2F-AC0A-CC67532183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78D7A9-EFD0-C011-586C-3768C74FE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9D9E-CEFA-41FE-98FB-D2F979467DD4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03BB6B-2E85-A7E0-7D15-97E555D9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7DEB6E-BEB5-DA88-EF19-5BAB0859E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C486-48B0-47DD-8375-EE2669F5F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057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5083FC-E4D2-8E4D-DE68-AFAA477B5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903E178-3B19-1698-74AC-9AD37E8E84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46B66C-5AE5-5BA3-0F7D-CB52C4707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9D9E-CEFA-41FE-98FB-D2F979467DD4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8FA7F7-633E-04DC-121F-D2C2223AD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62E617-705A-B22F-3CCF-EDDAC141D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C486-48B0-47DD-8375-EE2669F5F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24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41B1DE-D5B8-3687-93C2-70A1ECC77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A0BD5D-C563-73CA-D566-F0E2B39385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27B02F-0B33-DD84-1889-29CDFA37F7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ED1E5D2-D007-D268-B212-396BAA7BF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9D9E-CEFA-41FE-98FB-D2F979467DD4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F9253C4-858F-0DBE-C416-BEAB61864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A35BD39-1CA5-8246-688E-3DED1246B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C486-48B0-47DD-8375-EE2669F5F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070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B17E7E-C7AA-481D-8E65-0AF3AE5D0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722BB5B-2B23-95D1-11AF-D4C0327A7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7A4DC9E-7CC1-1CE7-6F3C-B10C7BA402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BFAC480-B07B-2D37-8131-64158407D7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2877F95-604A-CDF1-B0C9-E239F323BD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FDDE821-4F48-C85D-D863-A2D025A1A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9D9E-CEFA-41FE-98FB-D2F979467DD4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F56A77D-5909-D9A3-B11E-65F7751CF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0788633-DC75-E416-B83E-751763D18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C486-48B0-47DD-8375-EE2669F5F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28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5AF4B-8736-1008-424C-AA397B17C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8A46108-A8FF-1FF1-7A17-9515DC3A5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9D9E-CEFA-41FE-98FB-D2F979467DD4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210BC28-2C93-2ADF-5729-E212E70E6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D45B234-B427-17F3-D685-3622A1ABC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C486-48B0-47DD-8375-EE2669F5F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833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FAEDA62-941E-AF47-ADED-4E8D0C6F6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9D9E-CEFA-41FE-98FB-D2F979467DD4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A471BC5-4178-51E6-22D2-2D5718471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0CF4488-28D3-D66A-3D3D-0D3BF8F13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C486-48B0-47DD-8375-EE2669F5F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286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DDD440-7B41-A547-A4B2-0EB447A27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6AFBBD-A20C-F0DD-20A6-9B74EAA46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61B9927-C430-B325-7C15-D7F470A9E0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D1D767-0180-75B5-9AF5-E1BE54C31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9D9E-CEFA-41FE-98FB-D2F979467DD4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91B65D0-7DA2-B9F0-A045-E2E2F9BC8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AE772FC-67CE-BB15-6091-3A85FDE8E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C486-48B0-47DD-8375-EE2669F5F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30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348865-816D-45ED-C856-EA29091A5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B824DF1-467B-1131-5B71-69AE047387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A775536-098A-B81E-A6D0-2AFCED7BC9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DD47CC-6536-B798-B2E3-D4B0C4816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19D9E-CEFA-41FE-98FB-D2F979467DD4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205323B-8408-9D73-3CFF-1342523B4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204DEE0-948E-DF48-9632-162168568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FC486-48B0-47DD-8375-EE2669F5F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657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76E084-2BB2-3A56-10BE-66215B03F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A273347-9547-6928-04B3-B1E36B59D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6D6D9B-BAF3-3249-23EB-471BF3CDFC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19D9E-CEFA-41FE-98FB-D2F979467DD4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6A4228-8A16-C377-7845-A718B4723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AC1292-55C6-7E76-2F49-309A206D59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FC486-48B0-47DD-8375-EE2669F5F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661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BB07DD-0FD7-3FDF-4A9D-D07CFE2224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DDE688-F979-9536-381A-9C01B40A09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774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4ADBEB-52AE-0348-7FFB-B0A9DD199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27C6361D-80A8-378B-AA25-73FD2C7774BC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79284" y="762949"/>
            <a:ext cx="6067687" cy="378565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1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вариант</a:t>
            </a:r>
            <a:endParaRPr kumimoji="0" lang="ru-RU" altLang="ru-RU" sz="4000" b="0" i="0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80=3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10=240</a:t>
            </a:r>
            <a:endParaRPr kumimoji="0" lang="ru-RU" altLang="ru-RU" sz="4000" b="0" i="0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900=3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100=2700</a:t>
            </a:r>
            <a:endParaRPr kumimoji="0" lang="ru-RU" altLang="ru-RU" sz="4000" b="0" i="0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7000=3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1000=21000</a:t>
            </a:r>
            <a:endParaRPr kumimoji="0" lang="ru-RU" altLang="ru-RU" sz="4000" i="0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80=5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10=400</a:t>
            </a:r>
            <a:endParaRPr kumimoji="0" lang="ru-RU" altLang="ru-RU" sz="4000" b="0" i="0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700=5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100=3500</a:t>
            </a:r>
            <a:endParaRPr kumimoji="0" lang="ru-RU" altLang="ru-RU" sz="4000" b="0" i="0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086C63-860D-DF17-1D54-536141CDDDB5}"/>
              </a:ext>
            </a:extLst>
          </p:cNvPr>
          <p:cNvSpPr txBox="1"/>
          <p:nvPr/>
        </p:nvSpPr>
        <p:spPr>
          <a:xfrm>
            <a:off x="6374296" y="762949"/>
            <a:ext cx="60960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1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вариант</a:t>
            </a:r>
            <a:endParaRPr kumimoji="0" lang="ru-RU" altLang="ru-RU" sz="4000" b="0" i="0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70=4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10=280</a:t>
            </a:r>
            <a:endParaRPr kumimoji="0" lang="ru-RU" altLang="ru-RU" sz="4000" b="0" i="0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800=4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100=3200</a:t>
            </a:r>
            <a:endParaRPr kumimoji="0" lang="ru-RU" altLang="ru-RU" sz="4000" b="0" i="0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9000=4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1000=36000</a:t>
            </a:r>
            <a:endParaRPr kumimoji="0" lang="ru-RU" altLang="ru-RU" sz="4000" b="0" i="0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50=2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b="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10=100</a:t>
            </a:r>
            <a:endParaRPr kumimoji="0" lang="ru-RU" altLang="ru-RU" sz="4000" b="0" i="0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600=2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⋅ </a:t>
            </a:r>
            <a:r>
              <a:rPr kumimoji="0" lang="ru-RU" altLang="ru-RU" sz="4000" i="0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100=1200</a:t>
            </a:r>
            <a:endParaRPr kumimoji="0" lang="ru-RU" altLang="ru-RU" sz="4000" i="0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407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975B15-0D47-2007-FE36-F289CB5CF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F2EB45-F2E4-5C40-18AB-F5D166658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977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1949C6-87B8-D483-F526-D8778BA8C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0D711DC7-4CBB-73BB-0C1C-DE80D46DC99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771625" y="2699369"/>
            <a:ext cx="1064874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5400" b="0" i="0" u="sng" strike="noStrike" cap="none" normalizeH="0" baseline="0">
                <a:ln>
                  <a:noFill/>
                </a:ln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Домашнее задание с 55 № 595, 596</a:t>
            </a:r>
            <a:r>
              <a:rPr kumimoji="0" lang="ru-RU" altLang="ru-RU" sz="5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5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47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F85BA8-2E4D-0864-FEBA-D96DC41B5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8A90D6-51AD-8604-BB22-9A78E977A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545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3CE34D-2FDB-31B3-874D-63C173058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520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12 апреля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48332C-A488-B9A7-A6D5-38E4000D4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Классная работа</a:t>
            </a:r>
          </a:p>
        </p:txBody>
      </p:sp>
    </p:spTree>
    <p:extLst>
      <p:ext uri="{BB962C8B-B14F-4D97-AF65-F5344CB8AC3E}">
        <p14:creationId xmlns:p14="http://schemas.microsoft.com/office/powerpoint/2010/main" val="2020720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2C0FA0-A809-7D03-22D9-DC5D80B2A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4E1491-674A-ACB4-4C7C-EBD06199F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46482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5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37 ⋅ 100 = </a:t>
            </a:r>
            <a:endParaRPr lang="ru-RU" sz="5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ru-RU" sz="5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704⋅ 1000 = </a:t>
            </a:r>
            <a:endParaRPr lang="ru-RU" sz="5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ru-RU" sz="5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6200:10=</a:t>
            </a:r>
            <a:endParaRPr lang="ru-RU" sz="5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arenR"/>
            </a:pPr>
            <a:r>
              <a:rPr lang="ru-RU" sz="5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35000:1000=</a:t>
            </a:r>
            <a:endParaRPr lang="ru-RU" sz="5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Font typeface="+mj-lt"/>
              <a:buAutoNum type="arabicParenR"/>
            </a:pP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347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2DB923-8229-8902-0764-83969EB42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1779A1-AB7D-0148-5C84-FA4DBD679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800" dirty="0"/>
              <a:t>23000 </a:t>
            </a:r>
            <a:r>
              <a:rPr lang="ru-RU" sz="8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⋅</a:t>
            </a:r>
            <a:r>
              <a:rPr lang="ru-RU" sz="8800" dirty="0"/>
              <a:t> 5000=</a:t>
            </a:r>
          </a:p>
        </p:txBody>
      </p:sp>
    </p:spTree>
    <p:extLst>
      <p:ext uri="{BB962C8B-B14F-4D97-AF65-F5344CB8AC3E}">
        <p14:creationId xmlns:p14="http://schemas.microsoft.com/office/powerpoint/2010/main" val="1922908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A502EB-2F36-3BCB-F8AE-ABD88F0C6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396" y="518526"/>
            <a:ext cx="3583899" cy="487180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научимся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знаем</a:t>
            </a:r>
            <a:b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ыполним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одведем</a:t>
            </a:r>
            <a:br>
              <a:rPr lang="ru-RU" sz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555DD9-27EB-DD24-E6FD-30226444CCD0}"/>
              </a:ext>
            </a:extLst>
          </p:cNvPr>
          <p:cNvSpPr txBox="1"/>
          <p:nvPr/>
        </p:nvSpPr>
        <p:spPr>
          <a:xfrm>
            <a:off x="1929982" y="398086"/>
            <a:ext cx="828581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умножение и деление круглых чисел</a:t>
            </a:r>
            <a:endParaRPr lang="ru-RU" sz="4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D73826-3B23-95E1-BE71-D8C2C2512F6D}"/>
              </a:ext>
            </a:extLst>
          </p:cNvPr>
          <p:cNvSpPr txBox="1"/>
          <p:nvPr/>
        </p:nvSpPr>
        <p:spPr>
          <a:xfrm>
            <a:off x="4122295" y="933182"/>
            <a:ext cx="60935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умножать круглые числа</a:t>
            </a:r>
            <a:endParaRPr lang="ru-RU" sz="4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3BCFEA-D136-7AED-60D7-AF1C424E532D}"/>
              </a:ext>
            </a:extLst>
          </p:cNvPr>
          <p:cNvSpPr txBox="1"/>
          <p:nvPr/>
        </p:nvSpPr>
        <p:spPr>
          <a:xfrm>
            <a:off x="2330345" y="2600485"/>
            <a:ext cx="67568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как умножать круглые числа</a:t>
            </a:r>
            <a:endParaRPr lang="ru-RU" sz="4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ACBF0C-E25C-F5B7-EB0A-C378E0D72D74}"/>
              </a:ext>
            </a:extLst>
          </p:cNvPr>
          <p:cNvSpPr txBox="1"/>
          <p:nvPr/>
        </p:nvSpPr>
        <p:spPr>
          <a:xfrm>
            <a:off x="3049250" y="3139174"/>
            <a:ext cx="60935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упражнения</a:t>
            </a:r>
            <a:endParaRPr lang="ru-RU" sz="4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4179E8-0A57-1DAF-DB3F-A0328188480E}"/>
              </a:ext>
            </a:extLst>
          </p:cNvPr>
          <p:cNvSpPr txBox="1"/>
          <p:nvPr/>
        </p:nvSpPr>
        <p:spPr>
          <a:xfrm>
            <a:off x="2993661" y="3677863"/>
            <a:ext cx="60935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итог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565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3FDF0B-265F-08D8-3E10-D3BB264A1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7295" y="1864142"/>
            <a:ext cx="7076607" cy="13255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r>
              <a:rPr lang="ru-RU" dirty="0"/>
              <a:t>Рабочая тетрадь с. 54 №145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4758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7A8453-32D0-91F9-80A3-08F186C12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49274621-D3F5-8887-F870-30B40B2A91B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041754" y="2341705"/>
            <a:ext cx="6701852" cy="217458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/>
              <a:t>Рабочая тетрадь с. 54 №146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1368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5E98A0-57D1-EF70-4E66-FC83EADE2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6B4B60-CB51-8ABA-9D72-43B70B5623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1861" y="2357193"/>
            <a:ext cx="7977554" cy="196947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стр. 53 №588</a:t>
            </a:r>
          </a:p>
        </p:txBody>
      </p:sp>
    </p:spTree>
    <p:extLst>
      <p:ext uri="{BB962C8B-B14F-4D97-AF65-F5344CB8AC3E}">
        <p14:creationId xmlns:p14="http://schemas.microsoft.com/office/powerpoint/2010/main" val="839598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5E98A0-57D1-EF70-4E66-FC83EADE2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6B4B60-CB51-8ABA-9D72-43B70B5623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1861" y="2357193"/>
            <a:ext cx="7977554" cy="196947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стр. 53 №589</a:t>
            </a:r>
          </a:p>
        </p:txBody>
      </p:sp>
    </p:spTree>
    <p:extLst>
      <p:ext uri="{BB962C8B-B14F-4D97-AF65-F5344CB8AC3E}">
        <p14:creationId xmlns:p14="http://schemas.microsoft.com/office/powerpoint/2010/main" val="13374446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163</Words>
  <Application>Microsoft Office PowerPoint</Application>
  <PresentationFormat>Широкоэкранный</PresentationFormat>
  <Paragraphs>30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12 апреля</vt:lpstr>
      <vt:lpstr>Презентация PowerPoint</vt:lpstr>
      <vt:lpstr>Презентация PowerPoint</vt:lpstr>
      <vt:lpstr>Тема: Цель: научимся Задачи:  Узнаем Выполним Подведем   </vt:lpstr>
      <vt:lpstr>Рабочая тетрадь с. 54 №145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Дарина</dc:creator>
  <cp:lastModifiedBy>Дарина</cp:lastModifiedBy>
  <cp:revision>4</cp:revision>
  <dcterms:created xsi:type="dcterms:W3CDTF">2022-04-08T14:01:18Z</dcterms:created>
  <dcterms:modified xsi:type="dcterms:W3CDTF">2022-04-11T09:20:42Z</dcterms:modified>
</cp:coreProperties>
</file>