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7" r:id="rId11"/>
    <p:sldId id="274" r:id="rId12"/>
    <p:sldId id="275" r:id="rId13"/>
    <p:sldId id="25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86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24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6645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240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1236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371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3733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704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105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868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840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236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7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2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370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4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prstGeom prst="blockArc">
            <a:avLst/>
          </a:prstGeom>
        </p:spPr>
        <p:txBody>
          <a:bodyPr>
            <a:normAutofit fontScale="90000"/>
          </a:bodyPr>
          <a:lstStyle/>
          <a:p>
            <a:r>
              <a:rPr lang="ru-RU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Georgia" panose="02040502050405020303" pitchFamily="18" charset="0"/>
              </a:rPr>
              <a:t/>
            </a:r>
            <a:br>
              <a:rPr lang="ru-RU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Georgia" panose="02040502050405020303" pitchFamily="18" charset="0"/>
              </a:rPr>
            </a:br>
            <a:endParaRPr lang="ru-RU" cap="none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60319" y="2023574"/>
            <a:ext cx="7413946" cy="2195729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0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</a:p>
          <a:p>
            <a:pPr algn="ctr">
              <a:spcBef>
                <a:spcPts val="0"/>
              </a:spcBef>
            </a:pP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Georgia" panose="02040502050405020303" pitchFamily="18" charset="0"/>
              </a:rPr>
              <a:t>«</a:t>
            </a:r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Georgia" panose="02040502050405020303" pitchFamily="18" charset="0"/>
              </a:rPr>
              <a:t>Учимся экономить </a:t>
            </a:r>
            <a:r>
              <a:rPr lang="ru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Georgia" panose="02040502050405020303" pitchFamily="18" charset="0"/>
              </a:rPr>
              <a:t>и </a:t>
            </a:r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Georgia" panose="02040502050405020303" pitchFamily="18" charset="0"/>
              </a:rPr>
              <a:t>беречь с детства»</a:t>
            </a:r>
            <a:endParaRPr lang="ru-RU" sz="4000" b="1" dirty="0">
              <a:latin typeface="Georgia" panose="02040502050405020303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2000" b="1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endParaRPr lang="ru-RU" sz="2000" b="1" i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22454" y="4471517"/>
            <a:ext cx="6589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        2 класс 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          </a:t>
            </a:r>
            <a:endParaRPr lang="ru-RU" sz="24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805" y="356552"/>
            <a:ext cx="2140747" cy="20479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60319" y="502107"/>
            <a:ext cx="7807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Муниципальное общеобразовательное учреждение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«Средняя общеобразовательная школа с </a:t>
            </a:r>
            <a:r>
              <a:rPr lang="ru-RU" dirty="0" err="1" smtClean="0">
                <a:solidFill>
                  <a:srgbClr val="FF0000"/>
                </a:solidFill>
              </a:rPr>
              <a:t>Балаши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5" name="Picture 20" descr="967156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4781" y="3464336"/>
            <a:ext cx="27051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 descr="anime-dengi-15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0617" y="4480235"/>
            <a:ext cx="8001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unname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6587" y="3727888"/>
            <a:ext cx="3181095" cy="3181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5" descr="1566524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0885">
            <a:off x="10111022" y="-32662"/>
            <a:ext cx="18605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8231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2292" name="Picture 4" descr="умение экономить 1 у тетушки Сов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1681" y="85440"/>
            <a:ext cx="9720489" cy="6772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597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CA6V8T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24167" y="365533"/>
            <a:ext cx="266382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5" descr="0_95dea_60dd766b_XL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2877" y="1005446"/>
            <a:ext cx="2366825" cy="353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6" descr="main-83675-0e8517f63ff6949b3a0b56ee28b299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153" y="3573464"/>
            <a:ext cx="4032250" cy="302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7" descr="335504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146" y="59939"/>
            <a:ext cx="2560999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8" descr="27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0205" y="3833813"/>
            <a:ext cx="388778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964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362200" y="5791200"/>
            <a:ext cx="8007350" cy="914400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могу помогать экономить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dirty="0" smtClean="0"/>
          </a:p>
        </p:txBody>
      </p:sp>
      <p:pic>
        <p:nvPicPr>
          <p:cNvPr id="14339" name="Picture 4" descr="453_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1" y="457200"/>
            <a:ext cx="3368675" cy="521970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6" descr="image010_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3048001"/>
            <a:ext cx="3505200" cy="2620963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7" descr="536821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457200"/>
            <a:ext cx="3500438" cy="233045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9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2991" y="5316583"/>
            <a:ext cx="8596668" cy="125403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Спасибо за внимание!</a:t>
            </a:r>
            <a:endParaRPr lang="ru-RU" b="1" i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6436" y="86813"/>
            <a:ext cx="5155233" cy="474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760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d8e9dce4e4d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4" y="260351"/>
            <a:ext cx="3240087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5" descr="2926278_58106_4381278_089b06a23da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2263" y="260350"/>
            <a:ext cx="31686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6" descr="sbornik-multfilmov-imeninyi-se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4" y="2924176"/>
            <a:ext cx="3240087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7" descr="66079-1-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2263" y="2997200"/>
            <a:ext cx="3167062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2043113" y="5516564"/>
            <a:ext cx="80137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 dirty="0">
                <a:solidFill>
                  <a:srgbClr val="0070C0"/>
                </a:solidFill>
              </a:rPr>
              <a:t>В чем проблема героев? Из-за чего они поссорились? Правильно ли поступил Шарик?</a:t>
            </a:r>
          </a:p>
        </p:txBody>
      </p:sp>
    </p:spTree>
    <p:extLst>
      <p:ext uri="{BB962C8B-B14F-4D97-AF65-F5344CB8AC3E}">
        <p14:creationId xmlns:p14="http://schemas.microsoft.com/office/powerpoint/2010/main" val="45134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362200" y="5638800"/>
            <a:ext cx="8305800" cy="106680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ru-RU" sz="2400" b="1" u="sng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4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Вывод: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ходить в магазин со списком</a:t>
            </a:r>
          </a:p>
        </p:txBody>
      </p:sp>
      <p:pic>
        <p:nvPicPr>
          <p:cNvPr id="5123" name="Picture 5" descr="5e0d3fe653de97af536108f8782211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9943" y="180812"/>
            <a:ext cx="8024948" cy="535348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142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163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7611" y="148545"/>
            <a:ext cx="3222127" cy="313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971" y="3732213"/>
            <a:ext cx="3546475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2888" y="3868738"/>
            <a:ext cx="2736850" cy="289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9184" y="1744663"/>
            <a:ext cx="2957966" cy="2957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7294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7171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6028" y="193767"/>
            <a:ext cx="9638211" cy="6485542"/>
          </a:xfrm>
        </p:spPr>
      </p:pic>
    </p:spTree>
    <p:extLst>
      <p:ext uri="{BB962C8B-B14F-4D97-AF65-F5344CB8AC3E}">
        <p14:creationId xmlns:p14="http://schemas.microsoft.com/office/powerpoint/2010/main" val="59584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8195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7338" y="55564"/>
            <a:ext cx="3700462" cy="2776537"/>
          </a:xfrm>
        </p:spPr>
      </p:pic>
      <p:pic>
        <p:nvPicPr>
          <p:cNvPr id="8196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800" y="55563"/>
            <a:ext cx="37592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7338" y="3230564"/>
            <a:ext cx="3700462" cy="249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3324225"/>
            <a:ext cx="39624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Прямоугольник 7"/>
          <p:cNvSpPr>
            <a:spLocks noChangeArrowheads="1"/>
          </p:cNvSpPr>
          <p:nvPr/>
        </p:nvSpPr>
        <p:spPr bwMode="auto">
          <a:xfrm>
            <a:off x="2259013" y="5956300"/>
            <a:ext cx="799533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None/>
            </a:pPr>
            <a:r>
              <a:rPr lang="ru-RU" altLang="ru-RU" sz="2400" b="1" u="sng" dirty="0">
                <a:solidFill>
                  <a:srgbClr val="FF0000"/>
                </a:solidFill>
              </a:rPr>
              <a:t>Вывод:</a:t>
            </a:r>
            <a:r>
              <a:rPr lang="ru-RU" altLang="ru-RU" sz="2400" b="1" dirty="0">
                <a:solidFill>
                  <a:srgbClr val="FF0000"/>
                </a:solidFill>
              </a:rPr>
              <a:t> </a:t>
            </a:r>
            <a:r>
              <a:rPr lang="ru-RU" altLang="ru-RU" sz="2400" b="1" dirty="0">
                <a:solidFill>
                  <a:srgbClr val="0070C0"/>
                </a:solidFill>
              </a:rPr>
              <a:t>вести здоровый образ жизни</a:t>
            </a:r>
          </a:p>
        </p:txBody>
      </p:sp>
    </p:spTree>
    <p:extLst>
      <p:ext uri="{BB962C8B-B14F-4D97-AF65-F5344CB8AC3E}">
        <p14:creationId xmlns:p14="http://schemas.microsoft.com/office/powerpoint/2010/main" val="173665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9219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7335" y="244475"/>
            <a:ext cx="6788680" cy="3122574"/>
          </a:xfrm>
        </p:spPr>
      </p:pic>
      <p:pic>
        <p:nvPicPr>
          <p:cNvPr id="9220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0034" y="244475"/>
            <a:ext cx="295592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4126" y="3390682"/>
            <a:ext cx="4907279" cy="3311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242" y="3824968"/>
            <a:ext cx="4083050" cy="273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899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1024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6693" y="353377"/>
            <a:ext cx="9477729" cy="6225986"/>
          </a:xfrm>
        </p:spPr>
      </p:pic>
    </p:spTree>
    <p:extLst>
      <p:ext uri="{BB962C8B-B14F-4D97-AF65-F5344CB8AC3E}">
        <p14:creationId xmlns:p14="http://schemas.microsoft.com/office/powerpoint/2010/main" val="226321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071154" y="5638800"/>
            <a:ext cx="10424160" cy="931817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правила дорожного движения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dirty="0" smtClean="0"/>
          </a:p>
        </p:txBody>
      </p:sp>
      <p:pic>
        <p:nvPicPr>
          <p:cNvPr id="11267" name="Picture 4" descr="imgnews_2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533400"/>
            <a:ext cx="7162800" cy="480060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73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124</TotalTime>
  <Words>68</Words>
  <Application>Microsoft Office PowerPoint</Application>
  <PresentationFormat>Широкоэкранный</PresentationFormat>
  <Paragraphs>15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Georgia</vt:lpstr>
      <vt:lpstr>Times New Roman</vt:lpstr>
      <vt:lpstr>Trebuchet MS</vt:lpstr>
      <vt:lpstr>Wingdings</vt:lpstr>
      <vt:lpstr>Wingdings 3</vt:lpstr>
      <vt:lpstr>Аспект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СМАЙЛИКИ</dc:title>
  <dc:creator>лариса</dc:creator>
  <cp:lastModifiedBy>лариса</cp:lastModifiedBy>
  <cp:revision>11</cp:revision>
  <dcterms:created xsi:type="dcterms:W3CDTF">2018-11-12T12:07:51Z</dcterms:created>
  <dcterms:modified xsi:type="dcterms:W3CDTF">2023-01-28T19:06:43Z</dcterms:modified>
</cp:coreProperties>
</file>