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1" r:id="rId2"/>
    <p:sldId id="263" r:id="rId3"/>
    <p:sldId id="287" r:id="rId4"/>
    <p:sldId id="271" r:id="rId5"/>
    <p:sldId id="283" r:id="rId6"/>
    <p:sldId id="285" r:id="rId7"/>
    <p:sldId id="288" r:id="rId8"/>
    <p:sldId id="301" r:id="rId9"/>
    <p:sldId id="298" r:id="rId10"/>
    <p:sldId id="299" r:id="rId11"/>
    <p:sldId id="297" r:id="rId12"/>
    <p:sldId id="300" r:id="rId13"/>
    <p:sldId id="303" r:id="rId14"/>
    <p:sldId id="302" r:id="rId15"/>
    <p:sldId id="277" r:id="rId16"/>
    <p:sldId id="304" r:id="rId17"/>
    <p:sldId id="305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F2B4F-1528-4FD5-9552-17A259FCFD04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3524F4-10D9-45F8-922A-83D7917E55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ru.wallfon.com/walls/abstraction/branch-against-the-sk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357167"/>
            <a:ext cx="735811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ТОГБОУ «Центр психолого-педагогического сопровождения и коррекции «Гармония»</a:t>
            </a:r>
            <a:endParaRPr lang="ru-RU" altLang="ru-RU" sz="24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5143512"/>
            <a:ext cx="5214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Презентацию  подготовила ученица 2 класса Новикова Виктория .</a:t>
            </a:r>
          </a:p>
          <a:p>
            <a:pPr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Куратор: </a:t>
            </a:r>
            <a:r>
              <a:rPr lang="ru-RU" alt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Кривенцева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В. А.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44" y="2213424"/>
            <a:ext cx="8358246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    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 досуга 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«Уроки  вежливости»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642918"/>
            <a:ext cx="77153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Доброго пути.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       </a:t>
            </a: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 желают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«Доброго пути!» </a:t>
            </a: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−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Будет легче ехать и идти.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Приведет, конечно, добрый путь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Тоже к доброму чему – </a:t>
            </a:r>
            <a:r>
              <a:rPr lang="ru-RU" sz="36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нибудь</a:t>
            </a: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500042"/>
            <a:ext cx="650085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Пожалуйста.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  </a:t>
            </a: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Отменить, что ли, слово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«пожалуйста?»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Повторяем его поминутно.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Нет, пожалуй, что без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«пожалуйста»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Нам становиться неуютно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0"/>
            <a:ext cx="778674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Простите.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   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Простите</a:t>
            </a: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я больше не буду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Нечаянно бить посуду.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И взрослых перебивать,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    И что обещал –  забывать.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А если я все же забуду, −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Простите</a:t>
            </a: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я больше не буду.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357166"/>
            <a:ext cx="764386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Ситуация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442913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571612"/>
            <a:ext cx="871543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Два мальчика столкнулись в дверях. Никак не могут разойтись. Кто из них должен уступить дорогу, если одному 8 лет, а другому — 11? 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Дорогу уступает тот,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вежливее.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https://ds03.infourok.ru/uploads/ex/0ded/00046734-7c94ff0a/hello_html_m24be2e8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600000">
            <a:off x="4500562" y="3429000"/>
            <a:ext cx="3888485" cy="28772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357166"/>
            <a:ext cx="871543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Ситуация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Мальчик крикнул прохожему: «Сколько времени? и сделал 3 ошибки, назовите их. 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1.Нельзя кричать, надо говорить спокойно. 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857628"/>
            <a:ext cx="85725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Надо обратиться к прохожему,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извинившись при этом за то,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вы его побеспокоили, и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употребить вежливые слова: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«Извините, пожалуйста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3244334"/>
            <a:ext cx="86439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2.Не могли бы вы сказать, «который час?»</a:t>
            </a:r>
          </a:p>
        </p:txBody>
      </p:sp>
      <p:pic>
        <p:nvPicPr>
          <p:cNvPr id="9" name="Picture 4" descr="https://ds03.infourok.ru/uploads/ex/0ded/00046734-7c94ff0a/hello_html_m24be2e8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600000">
            <a:off x="5786446" y="4071942"/>
            <a:ext cx="321471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428604"/>
            <a:ext cx="75009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«Вежливо- невежливо»</a:t>
            </a:r>
          </a:p>
          <a:p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285860"/>
            <a:ext cx="86439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Поздороваться при встрече …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(вежливо).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Толкнуть, не извиниться …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(невежливо).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Помочь подняться …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(вежливо).</a:t>
            </a:r>
          </a:p>
          <a:p>
            <a:pPr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встать, обращаясь к учителю …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(невежливо)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-Не уступить место пожилому …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(невежливо)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openit.com.ua/wp-content/uploads/2015/02/1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3714752"/>
            <a:ext cx="3072287" cy="2914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428604"/>
            <a:ext cx="75009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«Вежливо- невежливо»</a:t>
            </a:r>
          </a:p>
          <a:p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285860"/>
            <a:ext cx="86439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заметить недовольство мамы…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(невежливо)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Обращаться на «Ты» к старшим…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(вежливо)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Благодарить за помощь…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(вежливо)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Помочь донести тяжелые сумки…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(вежливо)</a:t>
            </a:r>
          </a:p>
        </p:txBody>
      </p:sp>
      <p:pic>
        <p:nvPicPr>
          <p:cNvPr id="8" name="Picture 2" descr="http://openit.com.ua/wp-content/uploads/2015/02/1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3714752"/>
            <a:ext cx="3072287" cy="2914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428604"/>
            <a:ext cx="75009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4294967295"/>
          </p:nvPr>
        </p:nvSpPr>
        <p:spPr>
          <a:xfrm>
            <a:off x="0" y="0"/>
            <a:ext cx="4429124" cy="664371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sz="3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тебя, друг, я составил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Десять очень важных правил.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проснулся - так вставай,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Волю лени не давай!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Понукания не жди,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школу вовремя иди!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Прежде чем захлопнуть дверь,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ли взял с собой - проверь!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школе, в классе не сори.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Сор </a:t>
            </a:r>
            <a:r>
              <a:rPr lang="ru-RU" sz="3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увидишь-подбери</a:t>
            </a: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труд другого уважай,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 насорил - сам убирай!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таскай в кармане мела-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Это, милый мой, не дело!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Будь в одежде аккуратен: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Избегай и дыр, и пятен!</a:t>
            </a:r>
          </a:p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4294967295"/>
          </p:nvPr>
        </p:nvSpPr>
        <p:spPr>
          <a:xfrm>
            <a:off x="5105400" y="2357430"/>
            <a:ext cx="4038600" cy="4214842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 близким не груби;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Малышей жалей, люби;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Знай, хорошие отметки,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плоды в саду на ветке;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 тобой могли гордиться,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Должен много ты трудиться!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 вежливости человек,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Поверьте, очень мало стоит!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Будь доброжелательным,</a:t>
            </a:r>
          </a:p>
          <a:p>
            <a:pPr>
              <a:buNone/>
            </a:pPr>
            <a:r>
              <a:rPr lang="ru-RU" sz="3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Скромным и внимательным!</a:t>
            </a:r>
          </a:p>
          <a:p>
            <a:endParaRPr lang="ru-RU" sz="3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4" descr="https://ds03.infourok.ru/uploads/ex/0ded/00046734-7c94ff0a/hello_html_m24be2e8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600000">
            <a:off x="5072066" y="0"/>
            <a:ext cx="3571900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https://ds03.infourok.ru/uploads/ex/0ded/00046734-7c94ff0a/hello_html_m24be2e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93303">
            <a:off x="610414" y="448686"/>
            <a:ext cx="7843228" cy="5882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4" descr="https://ds04.infourok.ru/uploads/ex/08f0/00011a5f-364fb790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426462">
            <a:off x="853200" y="555906"/>
            <a:ext cx="7651533" cy="5738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357166"/>
            <a:ext cx="850112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         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вежливости:</a:t>
            </a:r>
          </a:p>
          <a:p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вежливости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проявляется отношение к другим людям.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Вежливый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человек не причиняет другому неприятностей и обид.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Вежливый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человек всегда здоровается и прощается.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Вежливый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человек не отвечает грубостью на грубость.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Вежливый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человек приветлив и внимателен к другим.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://volna.org/wp-content/uploads/2014/11/turnir_viezhlivosti_v_ghorodie_dobra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78148">
            <a:off x="571472" y="378762"/>
            <a:ext cx="8072493" cy="60382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2" name="Picture 4" descr="http://900igr.net/up/datas/171896/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7786710" cy="5840033"/>
          </a:xfrm>
          <a:prstGeom prst="rect">
            <a:avLst/>
          </a:prstGeom>
          <a:noFill/>
        </p:spPr>
      </p:pic>
      <p:pic>
        <p:nvPicPr>
          <p:cNvPr id="9" name="Picture 2" descr="http://supruzhestwo.ru/wp-content/uploads/2015/03/22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362099">
            <a:off x="2862739" y="4231770"/>
            <a:ext cx="2636491" cy="2309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57224" y="500043"/>
            <a:ext cx="64294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Вставьте вежливые слова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428736"/>
            <a:ext cx="84296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Однажды Вова Крючков поехал на автобусе. В автобусе он сел у окна и с удовольствием рассматривал улицы. Вдруг в автобус вошла женщина с ребенком. Вова встал и сказал ей: «Садитесь»Женщина была очень вежливая, поблагодарила Вову : «… ». Вдруг автобус неожиданно остановился. Вова чуть не упал и сильно толкнул мужчину. Мужчина хотел рассердиться, но Вова быстро сказал: «………………………………»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428604"/>
            <a:ext cx="55007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«Вежливые ребята»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ds02.infourok.ru/uploads/ex/0c3e/0002080d-765a673c/2/img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285860"/>
            <a:ext cx="6715172" cy="5036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000109"/>
            <a:ext cx="850112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Растает даже ледяная глыба </a:t>
            </a:r>
          </a:p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От слова тёплого….          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(спасибо)</a:t>
            </a:r>
          </a:p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Зазеленеет старый пень</a:t>
            </a:r>
          </a:p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Когда услышит….    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(добрый день)</a:t>
            </a:r>
          </a:p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Когда нас бранят за шалости,</a:t>
            </a:r>
          </a:p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Мы говорим, извините…             </a:t>
            </a:r>
            <a:r>
              <a:rPr lang="ru-RU" sz="3200" b="1" dirty="0" smtClean="0">
                <a:solidFill>
                  <a:srgbClr val="FF0000"/>
                </a:solidFill>
              </a:rPr>
              <a:t>(пожалуйста)</a:t>
            </a:r>
          </a:p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И во Франции, и в Дании</a:t>
            </a:r>
          </a:p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На прощание говорят…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(до свидания)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homka.ru/images/Jan/10/b065e8cec3d0006817951912424ac176/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357166"/>
            <a:ext cx="71438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Стихи о вежливых словах.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Добрый день.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Добрый день!»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тебе сказали.</a:t>
            </a:r>
            <a:endParaRPr lang="ru-RU" sz="3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«Добрый день!»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− ответил ты.</a:t>
            </a:r>
            <a:endParaRPr lang="ru-RU" sz="3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Как две ниточки связали</a:t>
            </a:r>
            <a:endParaRPr lang="ru-RU" sz="3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   Теплоты и доброты.</a:t>
            </a:r>
            <a:endParaRPr lang="ru-RU" sz="3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546</Words>
  <Application>Microsoft Office PowerPoint</Application>
  <PresentationFormat>Экран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Дом</cp:lastModifiedBy>
  <cp:revision>33</cp:revision>
  <dcterms:created xsi:type="dcterms:W3CDTF">2017-12-04T14:41:22Z</dcterms:created>
  <dcterms:modified xsi:type="dcterms:W3CDTF">2023-01-28T16:33:33Z</dcterms:modified>
</cp:coreProperties>
</file>