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20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681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33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731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99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307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0497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Геннадий Медведев</dc:creator>
  <cp:lastModifiedBy>Пользователь Windows</cp:lastModifiedBy>
  <cp:revision>2</cp:revision>
  <dcterms:created xsi:type="dcterms:W3CDTF">2023-01-28T16:20:12Z</dcterms:created>
  <dcterms:modified xsi:type="dcterms:W3CDTF">2023-01-28T16:28:55Z</dcterms:modified>
</cp:coreProperties>
</file>