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9" r:id="rId1"/>
  </p:sldMasterIdLst>
  <p:notesMasterIdLst>
    <p:notesMasterId r:id="rId30"/>
  </p:notesMasterIdLst>
  <p:sldIdLst>
    <p:sldId id="256" r:id="rId2"/>
    <p:sldId id="257" r:id="rId3"/>
    <p:sldId id="259" r:id="rId4"/>
    <p:sldId id="260" r:id="rId5"/>
    <p:sldId id="261" r:id="rId6"/>
    <p:sldId id="283" r:id="rId7"/>
    <p:sldId id="263" r:id="rId8"/>
    <p:sldId id="264" r:id="rId9"/>
    <p:sldId id="284" r:id="rId10"/>
    <p:sldId id="266" r:id="rId11"/>
    <p:sldId id="285" r:id="rId12"/>
    <p:sldId id="286" r:id="rId13"/>
    <p:sldId id="281" r:id="rId14"/>
    <p:sldId id="287" r:id="rId15"/>
    <p:sldId id="288" r:id="rId16"/>
    <p:sldId id="282" r:id="rId17"/>
    <p:sldId id="267" r:id="rId18"/>
    <p:sldId id="270" r:id="rId19"/>
    <p:sldId id="271" r:id="rId20"/>
    <p:sldId id="274" r:id="rId21"/>
    <p:sldId id="275" r:id="rId22"/>
    <p:sldId id="276" r:id="rId23"/>
    <p:sldId id="280" r:id="rId24"/>
    <p:sldId id="292" r:id="rId25"/>
    <p:sldId id="293" r:id="rId26"/>
    <p:sldId id="289" r:id="rId27"/>
    <p:sldId id="290" r:id="rId28"/>
    <p:sldId id="291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0EC87D-45D9-45B6-8CAC-22C31C664AB5}" v="414" dt="2022-03-24T14:10:46.134"/>
    <p1510:client id="{2E3E79F0-9232-414F-8D6D-B94AAAF3DA49}" v="192" dt="2022-03-24T13:20:32.611"/>
    <p1510:client id="{7ABDC0C0-2751-4651-B019-762CB10A0D68}" v="20" dt="2022-03-24T16:12:30.088"/>
    <p1510:client id="{964CAFE7-D661-48B6-948A-3EA3659FCB69}" v="123" dt="2022-03-24T14:47:52.769"/>
    <p1510:client id="{D4BABB27-3CED-41F7-B41E-BDF1AA559163}" v="229" dt="2022-03-24T15:36:40.1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14" autoAdjust="0"/>
  </p:normalViewPr>
  <p:slideViewPr>
    <p:cSldViewPr snapToGrid="0">
      <p:cViewPr>
        <p:scale>
          <a:sx n="1" d="2"/>
          <a:sy n="1" d="2"/>
        </p:scale>
        <p:origin x="-1164" y="-47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160710-0AF6-4D1E-9F9A-176BA4EE55F1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EA1F12-BEA9-4405-895A-36CE5BB68BB1}">
      <dgm:prSet/>
      <dgm:spPr/>
      <dgm:t>
        <a:bodyPr/>
        <a:lstStyle/>
        <a:p>
          <a:r>
            <a:rPr lang="ru-RU" dirty="0" smtClean="0"/>
            <a:t>Научиться приёму….</a:t>
          </a:r>
          <a:endParaRPr lang="en-US" dirty="0"/>
        </a:p>
      </dgm:t>
    </dgm:pt>
    <dgm:pt modelId="{732474B5-40BC-4235-840D-4C92E847CB11}" type="parTrans" cxnId="{30A238D9-8EA5-4C12-B60D-12CE804A9F24}">
      <dgm:prSet/>
      <dgm:spPr/>
      <dgm:t>
        <a:bodyPr/>
        <a:lstStyle/>
        <a:p>
          <a:endParaRPr lang="en-US"/>
        </a:p>
      </dgm:t>
    </dgm:pt>
    <dgm:pt modelId="{70A1DDA8-D31F-4032-A7EB-82D4549D6805}" type="sibTrans" cxnId="{30A238D9-8EA5-4C12-B60D-12CE804A9F24}">
      <dgm:prSet/>
      <dgm:spPr/>
      <dgm:t>
        <a:bodyPr/>
        <a:lstStyle/>
        <a:p>
          <a:endParaRPr lang="en-US"/>
        </a:p>
      </dgm:t>
    </dgm:pt>
    <dgm:pt modelId="{CB09F363-459E-419E-964D-FE359C8D8D05}" type="pres">
      <dgm:prSet presAssocID="{F8160710-0AF6-4D1E-9F9A-176BA4EE55F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8D63D6-3F08-4F78-AC9D-5A03369A8481}" type="pres">
      <dgm:prSet presAssocID="{F5EA1F12-BEA9-4405-895A-36CE5BB68BB1}" presName="hierRoot1" presStyleCnt="0">
        <dgm:presLayoutVars>
          <dgm:hierBranch val="init"/>
        </dgm:presLayoutVars>
      </dgm:prSet>
      <dgm:spPr/>
    </dgm:pt>
    <dgm:pt modelId="{673EDBC2-A4B8-4888-AF45-2A938FD2822D}" type="pres">
      <dgm:prSet presAssocID="{F5EA1F12-BEA9-4405-895A-36CE5BB68BB1}" presName="rootComposite1" presStyleCnt="0"/>
      <dgm:spPr/>
    </dgm:pt>
    <dgm:pt modelId="{5CFE2F45-7C73-4233-A46E-0176DE8EAEF3}" type="pres">
      <dgm:prSet presAssocID="{F5EA1F12-BEA9-4405-895A-36CE5BB68BB1}" presName="rootText1" presStyleLbl="node0" presStyleIdx="0" presStyleCnt="1" custLinFactNeighborX="-3956" custLinFactNeighborY="-654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3CD1DB-E92B-4867-A1EC-7137A65CEA2C}" type="pres">
      <dgm:prSet presAssocID="{F5EA1F12-BEA9-4405-895A-36CE5BB68BB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4B6B46C-FED5-40C2-B3AA-7596D011B5ED}" type="pres">
      <dgm:prSet presAssocID="{F5EA1F12-BEA9-4405-895A-36CE5BB68BB1}" presName="hierChild2" presStyleCnt="0"/>
      <dgm:spPr/>
    </dgm:pt>
    <dgm:pt modelId="{E583FC5E-2A00-433D-A5F2-B0B110BBF627}" type="pres">
      <dgm:prSet presAssocID="{F5EA1F12-BEA9-4405-895A-36CE5BB68BB1}" presName="hierChild3" presStyleCnt="0"/>
      <dgm:spPr/>
    </dgm:pt>
  </dgm:ptLst>
  <dgm:cxnLst>
    <dgm:cxn modelId="{A6554A1D-E2EC-4360-8EC2-1776DAFAD34B}" type="presOf" srcId="{F8160710-0AF6-4D1E-9F9A-176BA4EE55F1}" destId="{CB09F363-459E-419E-964D-FE359C8D8D05}" srcOrd="0" destOrd="0" presId="urn:microsoft.com/office/officeart/2009/3/layout/HorizontalOrganizationChart"/>
    <dgm:cxn modelId="{75E750A0-34A6-4F28-9281-749CD0900385}" type="presOf" srcId="{F5EA1F12-BEA9-4405-895A-36CE5BB68BB1}" destId="{5CFE2F45-7C73-4233-A46E-0176DE8EAEF3}" srcOrd="0" destOrd="0" presId="urn:microsoft.com/office/officeart/2009/3/layout/HorizontalOrganizationChart"/>
    <dgm:cxn modelId="{30A238D9-8EA5-4C12-B60D-12CE804A9F24}" srcId="{F8160710-0AF6-4D1E-9F9A-176BA4EE55F1}" destId="{F5EA1F12-BEA9-4405-895A-36CE5BB68BB1}" srcOrd="0" destOrd="0" parTransId="{732474B5-40BC-4235-840D-4C92E847CB11}" sibTransId="{70A1DDA8-D31F-4032-A7EB-82D4549D6805}"/>
    <dgm:cxn modelId="{698646C7-0A22-4612-8D74-FD669B193ADE}" type="presOf" srcId="{F5EA1F12-BEA9-4405-895A-36CE5BB68BB1}" destId="{C83CD1DB-E92B-4867-A1EC-7137A65CEA2C}" srcOrd="1" destOrd="0" presId="urn:microsoft.com/office/officeart/2009/3/layout/HorizontalOrganizationChart"/>
    <dgm:cxn modelId="{60F052E0-F501-4EC6-80C4-0494A244AC0C}" type="presParOf" srcId="{CB09F363-459E-419E-964D-FE359C8D8D05}" destId="{728D63D6-3F08-4F78-AC9D-5A03369A8481}" srcOrd="0" destOrd="0" presId="urn:microsoft.com/office/officeart/2009/3/layout/HorizontalOrganizationChart"/>
    <dgm:cxn modelId="{F46FFBE8-1B5F-49A0-9FBB-C38628750B0C}" type="presParOf" srcId="{728D63D6-3F08-4F78-AC9D-5A03369A8481}" destId="{673EDBC2-A4B8-4888-AF45-2A938FD2822D}" srcOrd="0" destOrd="0" presId="urn:microsoft.com/office/officeart/2009/3/layout/HorizontalOrganizationChart"/>
    <dgm:cxn modelId="{9F4F73F1-2EB1-4E84-8172-E4ED71EB6E0C}" type="presParOf" srcId="{673EDBC2-A4B8-4888-AF45-2A938FD2822D}" destId="{5CFE2F45-7C73-4233-A46E-0176DE8EAEF3}" srcOrd="0" destOrd="0" presId="urn:microsoft.com/office/officeart/2009/3/layout/HorizontalOrganizationChart"/>
    <dgm:cxn modelId="{E9B7B523-0D93-48B2-9B4E-CAD533F4E7EE}" type="presParOf" srcId="{673EDBC2-A4B8-4888-AF45-2A938FD2822D}" destId="{C83CD1DB-E92B-4867-A1EC-7137A65CEA2C}" srcOrd="1" destOrd="0" presId="urn:microsoft.com/office/officeart/2009/3/layout/HorizontalOrganizationChart"/>
    <dgm:cxn modelId="{2CF23582-4CD5-4595-AE66-55A98D58514A}" type="presParOf" srcId="{728D63D6-3F08-4F78-AC9D-5A03369A8481}" destId="{C4B6B46C-FED5-40C2-B3AA-7596D011B5ED}" srcOrd="1" destOrd="0" presId="urn:microsoft.com/office/officeart/2009/3/layout/HorizontalOrganizationChart"/>
    <dgm:cxn modelId="{90E45A0D-D4C3-4103-9106-EAF61405F063}" type="presParOf" srcId="{728D63D6-3F08-4F78-AC9D-5A03369A8481}" destId="{E583FC5E-2A00-433D-A5F2-B0B110BBF62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FE2F45-7C73-4233-A46E-0176DE8EAEF3}">
      <dsp:nvSpPr>
        <dsp:cNvPr id="0" name=""/>
        <dsp:cNvSpPr/>
      </dsp:nvSpPr>
      <dsp:spPr>
        <a:xfrm>
          <a:off x="0" y="0"/>
          <a:ext cx="9631658" cy="293765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Научиться приёму….</a:t>
          </a:r>
          <a:endParaRPr lang="en-US" sz="6500" kern="1200" dirty="0"/>
        </a:p>
      </dsp:txBody>
      <dsp:txXfrm>
        <a:off x="0" y="0"/>
        <a:ext cx="9631658" cy="2937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F9D45-E30F-4357-8EF2-6709FA51AE2B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BB9AB-A2EA-4564-845C-D3E04FE66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B9AB-A2EA-4564-845C-D3E04FE6611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B9AB-A2EA-4564-845C-D3E04FE6611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B9AB-A2EA-4564-845C-D3E04FE6611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B9AB-A2EA-4564-845C-D3E04FE6611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50007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819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10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0100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381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900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3332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85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079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739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294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xmlns="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xmlns="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xmlns="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xmlns="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xmlns="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xmlns="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xmlns="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xmlns="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xmlns="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xmlns="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xmlns="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xmlns="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xmlns="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xmlns="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xmlns="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xmlns="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xmlns="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xmlns="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xmlns="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xmlns="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xmlns="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xmlns="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xmlns="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xmlns="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="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xmlns="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xmlns="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xmlns="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xmlns="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xmlns="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xmlns="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xmlns="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xmlns="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xmlns="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xmlns="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xmlns="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xmlns="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xmlns="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xmlns="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xmlns="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xmlns="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xmlns="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xmlns="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10/13/2022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638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2" r:id="rId6"/>
    <p:sldLayoutId id="2147483838" r:id="rId7"/>
    <p:sldLayoutId id="2147483839" r:id="rId8"/>
    <p:sldLayoutId id="2147483840" r:id="rId9"/>
    <p:sldLayoutId id="2147483841" r:id="rId10"/>
    <p:sldLayoutId id="214748384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7" name="Rectangle 41">
            <a:extLst>
              <a:ext uri="{FF2B5EF4-FFF2-40B4-BE49-F238E27FC236}">
                <a16:creationId xmlns:a16="http://schemas.microsoft.com/office/drawing/2014/main" xmlns="" id="{D6F5F07B-A917-442C-82D5-5719737E9E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 descr="Современный векторное представление с синим элементом">
            <a:extLst>
              <a:ext uri="{FF2B5EF4-FFF2-40B4-BE49-F238E27FC236}">
                <a16:creationId xmlns:a16="http://schemas.microsoft.com/office/drawing/2014/main" xmlns="" id="{1AA04FA9-5CF6-1B5D-A7A1-59EBFCE9DF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6227" b="15102"/>
          <a:stretch/>
        </p:blipFill>
        <p:spPr>
          <a:xfrm>
            <a:off x="1" y="10"/>
            <a:ext cx="12192000" cy="6857989"/>
          </a:xfrm>
          <a:prstGeom prst="rect">
            <a:avLst/>
          </a:prstGeom>
        </p:spPr>
      </p:pic>
      <p:sp>
        <p:nvSpPr>
          <p:cNvPr id="128" name="Rectangle 43">
            <a:extLst>
              <a:ext uri="{FF2B5EF4-FFF2-40B4-BE49-F238E27FC236}">
                <a16:creationId xmlns:a16="http://schemas.microsoft.com/office/drawing/2014/main" xmlns="" id="{B7E0C296-2B1B-4589-84EA-239D878496D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489175" y="2279176"/>
            <a:ext cx="5199894" cy="25856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7102" y="1588006"/>
            <a:ext cx="5085943" cy="3192291"/>
          </a:xfrm>
        </p:spPr>
        <p:txBody>
          <a:bodyPr>
            <a:noAutofit/>
          </a:bodyPr>
          <a:lstStyle/>
          <a:p>
            <a:r>
              <a:rPr lang="ru-RU" sz="7200"/>
              <a:t>Доброе Утро!</a:t>
            </a:r>
          </a:p>
        </p:txBody>
      </p:sp>
      <p:grpSp>
        <p:nvGrpSpPr>
          <p:cNvPr id="129" name="Group 45">
            <a:extLst>
              <a:ext uri="{FF2B5EF4-FFF2-40B4-BE49-F238E27FC236}">
                <a16:creationId xmlns:a16="http://schemas.microsoft.com/office/drawing/2014/main" xmlns="" id="{3CDD339A-0D5C-435F-B70C-6498DB974B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3552" y="3022005"/>
            <a:ext cx="12161561" cy="1033163"/>
            <a:chOff x="23552" y="3022005"/>
            <a:chExt cx="12161561" cy="1033163"/>
          </a:xfrm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xmlns="" id="{21D7864D-9CC0-4345-A8ED-01EEC9C57B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33426" y="3820899"/>
              <a:ext cx="146874" cy="103369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3">
              <a:extLst>
                <a:ext uri="{FF2B5EF4-FFF2-40B4-BE49-F238E27FC236}">
                  <a16:creationId xmlns:a16="http://schemas.microsoft.com/office/drawing/2014/main" xmlns="" id="{F9F23CAB-0676-4AC7-8CA8-7B5BF73E27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012632" y="3146103"/>
              <a:ext cx="143728" cy="146842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65">
              <a:extLst>
                <a:ext uri="{FF2B5EF4-FFF2-40B4-BE49-F238E27FC236}">
                  <a16:creationId xmlns:a16="http://schemas.microsoft.com/office/drawing/2014/main" xmlns="" id="{EB1A7EF0-FD1E-4431-AA12-061658B276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58308" y="3186235"/>
              <a:ext cx="143728" cy="93707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6">
              <a:extLst>
                <a:ext uri="{FF2B5EF4-FFF2-40B4-BE49-F238E27FC236}">
                  <a16:creationId xmlns:a16="http://schemas.microsoft.com/office/drawing/2014/main" xmlns="" id="{AAA8D351-4D5D-43CA-9EA3-3A209DBA7B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19141" y="3199239"/>
              <a:ext cx="155267" cy="132351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67">
              <a:extLst>
                <a:ext uri="{FF2B5EF4-FFF2-40B4-BE49-F238E27FC236}">
                  <a16:creationId xmlns:a16="http://schemas.microsoft.com/office/drawing/2014/main" xmlns="" id="{AEB482CE-8502-400F-A587-CEA8BF6680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579147" y="3203103"/>
              <a:ext cx="186739" cy="140079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9">
              <a:extLst>
                <a:ext uri="{FF2B5EF4-FFF2-40B4-BE49-F238E27FC236}">
                  <a16:creationId xmlns:a16="http://schemas.microsoft.com/office/drawing/2014/main" xmlns="" id="{B86FDE7E-057E-44EF-9209-38C5CD45C1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45413" y="3206968"/>
              <a:ext cx="171003" cy="132351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0">
              <a:extLst>
                <a:ext uri="{FF2B5EF4-FFF2-40B4-BE49-F238E27FC236}">
                  <a16:creationId xmlns:a16="http://schemas.microsoft.com/office/drawing/2014/main" xmlns="" id="{9DAEC7B8-1258-418C-8918-40304A03F2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32571" y="3278457"/>
              <a:ext cx="155267" cy="89843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1">
              <a:extLst>
                <a:ext uri="{FF2B5EF4-FFF2-40B4-BE49-F238E27FC236}">
                  <a16:creationId xmlns:a16="http://schemas.microsoft.com/office/drawing/2014/main" xmlns="" id="{7B3E59D7-9F28-4FEB-8725-3474C434C1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24344" y="3213730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2">
              <a:extLst>
                <a:ext uri="{FF2B5EF4-FFF2-40B4-BE49-F238E27FC236}">
                  <a16:creationId xmlns:a16="http://schemas.microsoft.com/office/drawing/2014/main" xmlns="" id="{FB6EF793-0487-49E6-ACD6-A61029C0A8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55774" y="3217593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3">
              <a:extLst>
                <a:ext uri="{FF2B5EF4-FFF2-40B4-BE49-F238E27FC236}">
                  <a16:creationId xmlns:a16="http://schemas.microsoft.com/office/drawing/2014/main" xmlns="" id="{98ABF759-8FA6-48D5-B872-D9CEECD39B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66180" y="3221457"/>
              <a:ext cx="143728" cy="99505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4">
              <a:extLst>
                <a:ext uri="{FF2B5EF4-FFF2-40B4-BE49-F238E27FC236}">
                  <a16:creationId xmlns:a16="http://schemas.microsoft.com/office/drawing/2014/main" xmlns="" id="{DDB8BBFA-C9D7-4F60-A252-7ED1743E47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49313" y="3228221"/>
              <a:ext cx="162611" cy="142976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5">
              <a:extLst>
                <a:ext uri="{FF2B5EF4-FFF2-40B4-BE49-F238E27FC236}">
                  <a16:creationId xmlns:a16="http://schemas.microsoft.com/office/drawing/2014/main" xmlns="" id="{A0FF6E41-0C56-4070-B2E2-2B584C5785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69669" y="3263964"/>
              <a:ext cx="151070" cy="114961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7">
              <a:extLst>
                <a:ext uri="{FF2B5EF4-FFF2-40B4-BE49-F238E27FC236}">
                  <a16:creationId xmlns:a16="http://schemas.microsoft.com/office/drawing/2014/main" xmlns="" id="{BF2AC548-3795-4AF1-B887-1983F7F8A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025650" y="3278455"/>
              <a:ext cx="159463" cy="107233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8">
              <a:extLst>
                <a:ext uri="{FF2B5EF4-FFF2-40B4-BE49-F238E27FC236}">
                  <a16:creationId xmlns:a16="http://schemas.microsoft.com/office/drawing/2014/main" xmlns="" id="{2BDFC7FA-5D85-4F31-B712-6E0C0D7B04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23043" y="3285217"/>
              <a:ext cx="7345" cy="77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4">
              <a:extLst>
                <a:ext uri="{FF2B5EF4-FFF2-40B4-BE49-F238E27FC236}">
                  <a16:creationId xmlns:a16="http://schemas.microsoft.com/office/drawing/2014/main" xmlns="" id="{DD1464FA-ADAE-4DB6-A9A6-A809763A36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50139" y="3580387"/>
              <a:ext cx="163660" cy="121724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97">
              <a:extLst>
                <a:ext uri="{FF2B5EF4-FFF2-40B4-BE49-F238E27FC236}">
                  <a16:creationId xmlns:a16="http://schemas.microsoft.com/office/drawing/2014/main" xmlns="" id="{A247191C-2FEA-4AA3-9B1B-4F1602D26A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815064" y="3539291"/>
              <a:ext cx="225557" cy="143944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8">
              <a:extLst>
                <a:ext uri="{FF2B5EF4-FFF2-40B4-BE49-F238E27FC236}">
                  <a16:creationId xmlns:a16="http://schemas.microsoft.com/office/drawing/2014/main" xmlns="" id="{92676367-B42C-46BC-BF52-A543723C22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091835" y="3539292"/>
              <a:ext cx="175200" cy="93707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9">
              <a:extLst>
                <a:ext uri="{FF2B5EF4-FFF2-40B4-BE49-F238E27FC236}">
                  <a16:creationId xmlns:a16="http://schemas.microsoft.com/office/drawing/2014/main" xmlns="" id="{F96083BD-2E2F-43C1-B5B8-90A19ECB2F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20539" y="3539289"/>
              <a:ext cx="260178" cy="143944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0">
              <a:extLst>
                <a:ext uri="{FF2B5EF4-FFF2-40B4-BE49-F238E27FC236}">
                  <a16:creationId xmlns:a16="http://schemas.microsoft.com/office/drawing/2014/main" xmlns="" id="{36D49EC8-F959-4206-9496-81C1FCE950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59800" y="3539291"/>
              <a:ext cx="152120" cy="111097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01">
              <a:extLst>
                <a:ext uri="{FF2B5EF4-FFF2-40B4-BE49-F238E27FC236}">
                  <a16:creationId xmlns:a16="http://schemas.microsoft.com/office/drawing/2014/main" xmlns="" id="{0D1F9B54-5650-4ADE-8769-818D5AD39D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04341" y="3569721"/>
              <a:ext cx="163660" cy="96607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02">
              <a:extLst>
                <a:ext uri="{FF2B5EF4-FFF2-40B4-BE49-F238E27FC236}">
                  <a16:creationId xmlns:a16="http://schemas.microsoft.com/office/drawing/2014/main" xmlns="" id="{1208F64B-D1E2-4308-A921-2791E4D902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59349" y="3594839"/>
              <a:ext cx="143728" cy="117858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3">
              <a:extLst>
                <a:ext uri="{FF2B5EF4-FFF2-40B4-BE49-F238E27FC236}">
                  <a16:creationId xmlns:a16="http://schemas.microsoft.com/office/drawing/2014/main" xmlns="" id="{DD5592E3-A816-49FE-824E-AF5845C511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71682" y="3557646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13">
              <a:extLst>
                <a:ext uri="{FF2B5EF4-FFF2-40B4-BE49-F238E27FC236}">
                  <a16:creationId xmlns:a16="http://schemas.microsoft.com/office/drawing/2014/main" xmlns="" id="{048AF30C-3E40-4065-A7E2-A78D26B059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13811" y="3611744"/>
              <a:ext cx="11540" cy="1062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15">
              <a:extLst>
                <a:ext uri="{FF2B5EF4-FFF2-40B4-BE49-F238E27FC236}">
                  <a16:creationId xmlns:a16="http://schemas.microsoft.com/office/drawing/2014/main" xmlns="" id="{F6E9CB87-8280-47D0-88C8-BAC285D5DE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238190" y="3618509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17">
              <a:extLst>
                <a:ext uri="{FF2B5EF4-FFF2-40B4-BE49-F238E27FC236}">
                  <a16:creationId xmlns:a16="http://schemas.microsoft.com/office/drawing/2014/main" xmlns="" id="{C126D247-0C11-4EAB-BE52-A4D807955C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45118" y="3633000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18">
              <a:extLst>
                <a:ext uri="{FF2B5EF4-FFF2-40B4-BE49-F238E27FC236}">
                  <a16:creationId xmlns:a16="http://schemas.microsoft.com/office/drawing/2014/main" xmlns="" id="{A15D480B-DA3E-4F00-BDEA-52E018D2CE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09199" y="3636863"/>
              <a:ext cx="155267" cy="113994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19">
              <a:extLst>
                <a:ext uri="{FF2B5EF4-FFF2-40B4-BE49-F238E27FC236}">
                  <a16:creationId xmlns:a16="http://schemas.microsoft.com/office/drawing/2014/main" xmlns="" id="{171F133F-A692-4513-A861-47BDCCC8F6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625942" y="3622374"/>
              <a:ext cx="151070" cy="178722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0">
              <a:extLst>
                <a:ext uri="{FF2B5EF4-FFF2-40B4-BE49-F238E27FC236}">
                  <a16:creationId xmlns:a16="http://schemas.microsoft.com/office/drawing/2014/main" xmlns="" id="{38207A8D-8E7E-463D-9992-9844A78082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06294" y="3832973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7">
              <a:extLst>
                <a:ext uri="{FF2B5EF4-FFF2-40B4-BE49-F238E27FC236}">
                  <a16:creationId xmlns:a16="http://schemas.microsoft.com/office/drawing/2014/main" xmlns="" id="{7BA77B91-9626-4DFA-A5D2-86BE3EAC8F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72096" y="3868719"/>
              <a:ext cx="162611" cy="93707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29">
              <a:extLst>
                <a:ext uri="{FF2B5EF4-FFF2-40B4-BE49-F238E27FC236}">
                  <a16:creationId xmlns:a16="http://schemas.microsoft.com/office/drawing/2014/main" xmlns="" id="{E160D945-C924-441B-827A-C27206D18F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34415" y="3872581"/>
              <a:ext cx="175200" cy="129453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33">
              <a:extLst>
                <a:ext uri="{FF2B5EF4-FFF2-40B4-BE49-F238E27FC236}">
                  <a16:creationId xmlns:a16="http://schemas.microsoft.com/office/drawing/2014/main" xmlns="" id="{034D50E5-CC96-47EA-909D-9CC6ABA24F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505710" y="3883209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6">
              <a:extLst>
                <a:ext uri="{FF2B5EF4-FFF2-40B4-BE49-F238E27FC236}">
                  <a16:creationId xmlns:a16="http://schemas.microsoft.com/office/drawing/2014/main" xmlns="" id="{CE529D6B-DA12-4C21-8816-B7C0655DCA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733368" y="3958373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7">
              <a:extLst>
                <a:ext uri="{FF2B5EF4-FFF2-40B4-BE49-F238E27FC236}">
                  <a16:creationId xmlns:a16="http://schemas.microsoft.com/office/drawing/2014/main" xmlns="" id="{8BD20D1C-AFD2-46C5-B874-E1E6575AB6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06887" y="3901564"/>
              <a:ext cx="151070" cy="111097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38">
              <a:extLst>
                <a:ext uri="{FF2B5EF4-FFF2-40B4-BE49-F238E27FC236}">
                  <a16:creationId xmlns:a16="http://schemas.microsoft.com/office/drawing/2014/main" xmlns="" id="{1553F3A5-DAE1-4BE4-A62C-DC0B2B0765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07894" y="3904464"/>
              <a:ext cx="139530" cy="93707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9">
              <a:extLst>
                <a:ext uri="{FF2B5EF4-FFF2-40B4-BE49-F238E27FC236}">
                  <a16:creationId xmlns:a16="http://schemas.microsoft.com/office/drawing/2014/main" xmlns="" id="{7248432C-E709-4AB9-B196-B17BABF546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09199" y="3912191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42">
              <a:extLst>
                <a:ext uri="{FF2B5EF4-FFF2-40B4-BE49-F238E27FC236}">
                  <a16:creationId xmlns:a16="http://schemas.microsoft.com/office/drawing/2014/main" xmlns="" id="{87579DF1-0CD1-48D7-9B6C-2B437C7B00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812046" y="3947935"/>
              <a:ext cx="4197" cy="6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3">
              <a:extLst>
                <a:ext uri="{FF2B5EF4-FFF2-40B4-BE49-F238E27FC236}">
                  <a16:creationId xmlns:a16="http://schemas.microsoft.com/office/drawing/2014/main" xmlns="" id="{51C5165A-A8BD-4E8A-BB51-96ADB4E0CF0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27955" y="3951797"/>
              <a:ext cx="143728" cy="92743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4">
              <a:extLst>
                <a:ext uri="{FF2B5EF4-FFF2-40B4-BE49-F238E27FC236}">
                  <a16:creationId xmlns:a16="http://schemas.microsoft.com/office/drawing/2014/main" xmlns="" id="{3318A639-15FE-47E4-883D-24F0DAF6B4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345833" y="3947935"/>
              <a:ext cx="167855" cy="107233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45">
              <a:extLst>
                <a:ext uri="{FF2B5EF4-FFF2-40B4-BE49-F238E27FC236}">
                  <a16:creationId xmlns:a16="http://schemas.microsoft.com/office/drawing/2014/main" xmlns="" id="{B03EC112-0D5C-48DA-93EE-940B74A624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94469" y="3954698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xmlns="" id="{982DB46C-F13E-4ED7-90F3-47B25A0858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8264" y="3024903"/>
              <a:ext cx="163660" cy="104334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5">
              <a:extLst>
                <a:ext uri="{FF2B5EF4-FFF2-40B4-BE49-F238E27FC236}">
                  <a16:creationId xmlns:a16="http://schemas.microsoft.com/office/drawing/2014/main" xmlns="" id="{FF698AC9-5CD1-4A7F-8D25-5787F7E8E37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7792" y="3039394"/>
              <a:ext cx="143728" cy="85979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8">
              <a:extLst>
                <a:ext uri="{FF2B5EF4-FFF2-40B4-BE49-F238E27FC236}">
                  <a16:creationId xmlns:a16="http://schemas.microsoft.com/office/drawing/2014/main" xmlns="" id="{580965AB-01A6-476C-8F50-ED23508207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7259" y="3022005"/>
              <a:ext cx="163660" cy="92743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9">
              <a:extLst>
                <a:ext uri="{FF2B5EF4-FFF2-40B4-BE49-F238E27FC236}">
                  <a16:creationId xmlns:a16="http://schemas.microsoft.com/office/drawing/2014/main" xmlns="" id="{E3C0DF2F-3170-4A79-ADAA-4BC015B241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56843" y="3047122"/>
              <a:ext cx="147925" cy="82115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0">
              <a:extLst>
                <a:ext uri="{FF2B5EF4-FFF2-40B4-BE49-F238E27FC236}">
                  <a16:creationId xmlns:a16="http://schemas.microsoft.com/office/drawing/2014/main" xmlns="" id="{69010010-E67A-4065-8312-BE392BB1CB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93941" y="3057748"/>
              <a:ext cx="15212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xmlns="" id="{631A2BD3-8DA4-49DA-961C-2A84252DDF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08079" y="3068377"/>
              <a:ext cx="178347" cy="117858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xmlns="" id="{B3462A74-8748-4CC2-A7DC-0F765B7342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5247" y="3072240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6">
              <a:extLst>
                <a:ext uri="{FF2B5EF4-FFF2-40B4-BE49-F238E27FC236}">
                  <a16:creationId xmlns:a16="http://schemas.microsoft.com/office/drawing/2014/main" xmlns="" id="{3FD72CB2-5280-4C42-ABD9-AC2202E756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30154" y="3093493"/>
              <a:ext cx="15107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7">
              <a:extLst>
                <a:ext uri="{FF2B5EF4-FFF2-40B4-BE49-F238E27FC236}">
                  <a16:creationId xmlns:a16="http://schemas.microsoft.com/office/drawing/2014/main" xmlns="" id="{7BB6BA01-F7D6-431B-97F7-2DAD44DF93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54702" y="3093493"/>
              <a:ext cx="155267" cy="111097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8">
              <a:extLst>
                <a:ext uri="{FF2B5EF4-FFF2-40B4-BE49-F238E27FC236}">
                  <a16:creationId xmlns:a16="http://schemas.microsoft.com/office/drawing/2014/main" xmlns="" id="{6CBFA44B-13FA-4E01-8EC8-3C2E03DC7B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78791" y="3125373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0">
              <a:extLst>
                <a:ext uri="{FF2B5EF4-FFF2-40B4-BE49-F238E27FC236}">
                  <a16:creationId xmlns:a16="http://schemas.microsoft.com/office/drawing/2014/main" xmlns="" id="{0B5F8AEE-90EF-4529-B573-77F764D89A6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69975" y="3143729"/>
              <a:ext cx="11540" cy="676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3">
              <a:extLst>
                <a:ext uri="{FF2B5EF4-FFF2-40B4-BE49-F238E27FC236}">
                  <a16:creationId xmlns:a16="http://schemas.microsoft.com/office/drawing/2014/main" xmlns="" id="{56BAE621-EB8E-4E88-9B1A-F840BFE658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86006" y="3362058"/>
              <a:ext cx="169954" cy="88879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1">
              <a:extLst>
                <a:ext uri="{FF2B5EF4-FFF2-40B4-BE49-F238E27FC236}">
                  <a16:creationId xmlns:a16="http://schemas.microsoft.com/office/drawing/2014/main" xmlns="" id="{14B4DED6-A4BF-4F3B-B1FC-82825676BD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4777" y="3401668"/>
              <a:ext cx="136383" cy="107233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2">
              <a:extLst>
                <a:ext uri="{FF2B5EF4-FFF2-40B4-BE49-F238E27FC236}">
                  <a16:creationId xmlns:a16="http://schemas.microsoft.com/office/drawing/2014/main" xmlns="" id="{E93A246E-C93F-4DCB-8EB4-8AE46BC81F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9156" y="3408428"/>
              <a:ext cx="140580" cy="96607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3">
              <a:extLst>
                <a:ext uri="{FF2B5EF4-FFF2-40B4-BE49-F238E27FC236}">
                  <a16:creationId xmlns:a16="http://schemas.microsoft.com/office/drawing/2014/main" xmlns="" id="{2D8ABAA9-E978-42EE-9895-4A97F33EAF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63345" y="3415192"/>
              <a:ext cx="151070" cy="93707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4">
              <a:extLst>
                <a:ext uri="{FF2B5EF4-FFF2-40B4-BE49-F238E27FC236}">
                  <a16:creationId xmlns:a16="http://schemas.microsoft.com/office/drawing/2014/main" xmlns="" id="{1BDBC350-8F9F-44B7-8860-EE05E45569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17434" y="3412293"/>
              <a:ext cx="159463" cy="124621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5">
              <a:extLst>
                <a:ext uri="{FF2B5EF4-FFF2-40B4-BE49-F238E27FC236}">
                  <a16:creationId xmlns:a16="http://schemas.microsoft.com/office/drawing/2014/main" xmlns="" id="{8CC1825B-07E8-4D9A-99FC-AF22F9D7055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703589" y="3419055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6">
              <a:extLst>
                <a:ext uri="{FF2B5EF4-FFF2-40B4-BE49-F238E27FC236}">
                  <a16:creationId xmlns:a16="http://schemas.microsoft.com/office/drawing/2014/main" xmlns="" id="{E208343E-229A-4E39-AF3B-DAE8625D5E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67596" y="3450937"/>
              <a:ext cx="152120" cy="85979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7">
              <a:extLst>
                <a:ext uri="{FF2B5EF4-FFF2-40B4-BE49-F238E27FC236}">
                  <a16:creationId xmlns:a16="http://schemas.microsoft.com/office/drawing/2014/main" xmlns="" id="{C48670A5-7175-4E13-BCF9-70B92BFB75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60620" y="3415192"/>
              <a:ext cx="166807" cy="111097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9">
              <a:extLst>
                <a:ext uri="{FF2B5EF4-FFF2-40B4-BE49-F238E27FC236}">
                  <a16:creationId xmlns:a16="http://schemas.microsoft.com/office/drawing/2014/main" xmlns="" id="{F4203D1F-0C38-4CC7-9667-06D91693C86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3108" y="3458664"/>
              <a:ext cx="146874" cy="92743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0">
              <a:extLst>
                <a:ext uri="{FF2B5EF4-FFF2-40B4-BE49-F238E27FC236}">
                  <a16:creationId xmlns:a16="http://schemas.microsoft.com/office/drawing/2014/main" xmlns="" id="{7C6039CA-A1B7-4086-B035-CF1A0B147A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23943" y="3465427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1">
              <a:extLst>
                <a:ext uri="{FF2B5EF4-FFF2-40B4-BE49-F238E27FC236}">
                  <a16:creationId xmlns:a16="http://schemas.microsoft.com/office/drawing/2014/main" xmlns="" id="{BCF25F37-4F50-4174-88D1-A3A43F6149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15592" y="3483783"/>
              <a:ext cx="162611" cy="117858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8">
              <a:extLst>
                <a:ext uri="{FF2B5EF4-FFF2-40B4-BE49-F238E27FC236}">
                  <a16:creationId xmlns:a16="http://schemas.microsoft.com/office/drawing/2014/main" xmlns="" id="{F076F369-289A-4E93-BF39-B4C99E16B9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18149" y="3705975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9">
              <a:extLst>
                <a:ext uri="{FF2B5EF4-FFF2-40B4-BE49-F238E27FC236}">
                  <a16:creationId xmlns:a16="http://schemas.microsoft.com/office/drawing/2014/main" xmlns="" id="{F014AE29-4A4C-418D-8D72-233AECCE70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2456" y="3708874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80">
              <a:extLst>
                <a:ext uri="{FF2B5EF4-FFF2-40B4-BE49-F238E27FC236}">
                  <a16:creationId xmlns:a16="http://schemas.microsoft.com/office/drawing/2014/main" xmlns="" id="{169B666F-51A1-4D47-851D-BF226C5366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81515" y="3716603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1">
              <a:extLst>
                <a:ext uri="{FF2B5EF4-FFF2-40B4-BE49-F238E27FC236}">
                  <a16:creationId xmlns:a16="http://schemas.microsoft.com/office/drawing/2014/main" xmlns="" id="{1D47E7BB-91A2-4C01-848C-7528FB8DC8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85883" y="3712738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2">
              <a:extLst>
                <a:ext uri="{FF2B5EF4-FFF2-40B4-BE49-F238E27FC236}">
                  <a16:creationId xmlns:a16="http://schemas.microsoft.com/office/drawing/2014/main" xmlns="" id="{E8C443E6-6590-4FA5-9143-C734D59DCF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7313" y="3723363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3">
              <a:extLst>
                <a:ext uri="{FF2B5EF4-FFF2-40B4-BE49-F238E27FC236}">
                  <a16:creationId xmlns:a16="http://schemas.microsoft.com/office/drawing/2014/main" xmlns="" id="{8AE369CB-90BC-49E0-84E4-E46339759E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95241" y="3702111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4">
              <a:extLst>
                <a:ext uri="{FF2B5EF4-FFF2-40B4-BE49-F238E27FC236}">
                  <a16:creationId xmlns:a16="http://schemas.microsoft.com/office/drawing/2014/main" xmlns="" id="{DC1D6E23-7CDE-45A3-B8E0-2C5D1BDE76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3642" y="3730128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6">
              <a:extLst>
                <a:ext uri="{FF2B5EF4-FFF2-40B4-BE49-F238E27FC236}">
                  <a16:creationId xmlns:a16="http://schemas.microsoft.com/office/drawing/2014/main" xmlns="" id="{AF542CA1-45D2-4197-B34E-0A63A758B2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730" y="3737922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9">
              <a:extLst>
                <a:ext uri="{FF2B5EF4-FFF2-40B4-BE49-F238E27FC236}">
                  <a16:creationId xmlns:a16="http://schemas.microsoft.com/office/drawing/2014/main" xmlns="" id="{5ED5642D-E343-41C8-8FF3-3368A86601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701490" y="3709999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0">
              <a:extLst>
                <a:ext uri="{FF2B5EF4-FFF2-40B4-BE49-F238E27FC236}">
                  <a16:creationId xmlns:a16="http://schemas.microsoft.com/office/drawing/2014/main" xmlns="" id="{BDD03E24-B855-4A54-9C06-9665F8E9648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69434" y="3802579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">
              <a:extLst>
                <a:ext uri="{FF2B5EF4-FFF2-40B4-BE49-F238E27FC236}">
                  <a16:creationId xmlns:a16="http://schemas.microsoft.com/office/drawing/2014/main" xmlns="" id="{92A5ABF9-C9AB-440A-9046-57769BAA7F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57751" y="3076723"/>
              <a:ext cx="143728" cy="96607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">
              <a:extLst>
                <a:ext uri="{FF2B5EF4-FFF2-40B4-BE49-F238E27FC236}">
                  <a16:creationId xmlns:a16="http://schemas.microsoft.com/office/drawing/2014/main" xmlns="" id="{20CCFA26-8B22-4B64-A21B-01B13BE5B9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19939" y="3091214"/>
              <a:ext cx="163660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">
              <a:extLst>
                <a:ext uri="{FF2B5EF4-FFF2-40B4-BE49-F238E27FC236}">
                  <a16:creationId xmlns:a16="http://schemas.microsoft.com/office/drawing/2014/main" xmlns="" id="{7034E999-C5DC-41C3-93CF-5AA4288924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52129" y="3460249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6">
              <a:extLst>
                <a:ext uri="{FF2B5EF4-FFF2-40B4-BE49-F238E27FC236}">
                  <a16:creationId xmlns:a16="http://schemas.microsoft.com/office/drawing/2014/main" xmlns="" id="{1A197C36-622D-4B69-91BB-4C6D3D209E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35385" y="3453485"/>
              <a:ext cx="143728" cy="96607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4">
              <a:extLst>
                <a:ext uri="{FF2B5EF4-FFF2-40B4-BE49-F238E27FC236}">
                  <a16:creationId xmlns:a16="http://schemas.microsoft.com/office/drawing/2014/main" xmlns="" id="{2B41BCF4-897C-4C73-A9C9-92A909F18A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05696" y="3715636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75">
              <a:extLst>
                <a:ext uri="{FF2B5EF4-FFF2-40B4-BE49-F238E27FC236}">
                  <a16:creationId xmlns:a16="http://schemas.microsoft.com/office/drawing/2014/main" xmlns="" id="{406FB574-90F0-417D-ABCD-95DDE91A29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69586" y="3718188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8">
              <a:extLst>
                <a:ext uri="{FF2B5EF4-FFF2-40B4-BE49-F238E27FC236}">
                  <a16:creationId xmlns:a16="http://schemas.microsoft.com/office/drawing/2014/main" xmlns="" id="{4B98C702-29E3-4C5E-AA82-64BAC1F2AD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552" y="3423540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36">
              <a:extLst>
                <a:ext uri="{FF2B5EF4-FFF2-40B4-BE49-F238E27FC236}">
                  <a16:creationId xmlns:a16="http://schemas.microsoft.com/office/drawing/2014/main" xmlns="" id="{943DBA82-CBF2-40C6-A535-C02BA2F1E7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57107" y="3584213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4">
              <a:extLst>
                <a:ext uri="{FF2B5EF4-FFF2-40B4-BE49-F238E27FC236}">
                  <a16:creationId xmlns:a16="http://schemas.microsoft.com/office/drawing/2014/main" xmlns="" id="{5A1CC399-638B-44DB-80A7-401D797A9A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78048" y="3693860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1AFD227-869A-489C-A9B5-3F0498DF3C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62704B34-199B-4964-9C78-3AB9735915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8B1E8DB8-017D-454E-849F-EE5742849F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xmlns="" id="{16D80E5D-5099-41C4-A80A-1B1538C382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xmlns="" id="{947751E1-E2F4-467E-B547-3BD4BAB7F5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xmlns="" id="{55D8869B-B701-4268-9856-876345C8AE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A25CA59C-849F-4CE4-A9B0-293F98DE2C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xmlns="" id="{FE000DB1-AAA1-4BFF-8F14-53624C2F9E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xmlns="" id="{5EEFBC14-7E5B-47B2-B5E3-E90991F891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xmlns="" id="{00AFF6E4-A34A-4FD3-8C57-BB9611482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C63A8474-C075-4441-A0B3-52286EA500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xmlns="" id="{35DA4698-A2ED-4512-8887-F12D3F1437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xmlns="" id="{3358E118-D590-4E50-B21C-6CDAA1CCAF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xmlns="" id="{F1EE889E-60FF-423F-ADCB-6CBEE853A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xmlns="" id="{A4AA0634-0A7C-4A35-8EB7-775200F129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xmlns="" id="{EBA21558-CAC3-445C-8882-5D4A0C6D2A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xmlns="" id="{2E9415F1-5D31-4C25-9E26-203EEF5008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xmlns="" id="{622FC1F6-879A-45BA-8752-08020C39CE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xmlns="" id="{BA09826C-58E2-48C5-9666-333326C2CA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xmlns="" id="{A6D3555F-4EA1-4EA7-9D08-2D75CE5192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xmlns="" id="{60FA20E8-EDAA-4310-B870-97807901AC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xmlns="" id="{F5552AA2-C2AB-4D59-B6EF-E8E5EE110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xmlns="" id="{0BA267D0-8F6B-4803-B948-70E29B4587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xmlns="" id="{86E372A3-B9F4-4FEE-8B96-D9AD879E21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FF0C4564-5DA6-4224-A8B7-85CE1323DE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19F31D0D-C43D-4BB0-A13C-9524B84117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6B32FB03-B0FE-4731-BE41-C59AFB49FB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BDD5B6F0-1E17-4DCD-AE5F-ED8C48892F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0290BE17-E89B-4AF9-B3F6-AF4884D524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85F63089-F77F-4F02-8417-AAC1847F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xmlns="" id="{7B01CD5E-570F-4CBF-9904-94F30D928C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7EE6A672-2915-4B03-99A9-9364D5F152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2136B643-14E1-443A-BC1C-06ADAE65C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xmlns="" id="{867FA393-4F37-4E1A-870B-F96775FAB7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xmlns="" id="{E225A1BE-FAD2-4764-A7E4-A6DA07D057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25D65388-C7E0-4C07-822A-03C5009C6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xmlns="" id="{E1D79822-C494-449C-B439-F437DAD4F2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CDB324E5-E8D9-40E3-BAB4-1F87E67E4F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xmlns="" id="{15404AB3-12EB-462E-85A2-AF4A7E91D7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="" id="{228021CB-53B3-4BCC-A14C-0B6951FC97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xmlns="" id="{B353D0BC-00A6-4EA4-9311-9FCB88CC2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xmlns="" id="{0E001FD3-6EDD-47A3-9916-826E1595DA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xmlns="" id="{FE214D5B-D151-4E09-A01E-BEAAF9C679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xmlns="" id="{3024EF13-0A45-49DD-B0F4-FA3A5169EF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xmlns="" id="{95E0BDAE-48A7-4752-A150-74DA4BAE5E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xmlns="" id="{DE128EDB-3179-4F47-8B37-BEDE3B82FF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xmlns="" id="{E09CDD49-7B7B-42C0-A09E-6CFB3CDFF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xmlns="" id="{93C5D839-4CD5-4165-9091-7D9B92CDC1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xmlns="" id="{3C7F638A-BB6D-4B24-A7F9-03BF808745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xmlns="" id="{5B59DB64-329B-45EA-8A67-4213A886B5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xmlns="" id="{D8DAB003-6484-4D1D-85AE-93FA09BC5E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xmlns="" id="{D49280A1-ACA8-4CD6-9012-AF12660F07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xmlns="" id="{C03EAE8C-6089-40E5-9361-2E266A1EEB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xmlns="" id="{02E3A077-F087-4E14-A13E-4E9D4369B1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xmlns="" id="{7CE4FAAA-45E7-4C86-B59A-F284B79EFD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xmlns="" id="{E2689B62-CCA1-4EE5-B622-FBA5168689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xmlns="" id="{113638EE-3BCF-4315-A329-3C6766A389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xmlns="" id="{4FB36B8F-335B-40F2-83BB-C2B2689DC2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xmlns="" id="{A1B0DAD3-DAD3-4D41-8EF0-B03422E473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/>
          </a:solidFill>
        </p:grpSpPr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xmlns="" id="{729F7DF5-CF56-4F67-9883-903E49BE12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xmlns="" id="{B7E65000-B427-4CEF-B2A9-ECA839855F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xmlns="" id="{1D82BADA-E191-4C51-A377-7D1EA989D4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xmlns="" id="{C074E073-07CB-4DD6-BFC8-E9FD63D4AC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xmlns="" id="{211152B9-90BD-4804-BCC5-4B0FEEF372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xmlns="" id="{941B26CC-1C9B-4149-9647-3A0E0C9D20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3" name="Freeform 22">
              <a:extLst>
                <a:ext uri="{FF2B5EF4-FFF2-40B4-BE49-F238E27FC236}">
                  <a16:creationId xmlns:a16="http://schemas.microsoft.com/office/drawing/2014/main" xmlns="" id="{7576EDD8-60BD-4230-9FE5-5302F91208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4" name="Freeform 23">
              <a:extLst>
                <a:ext uri="{FF2B5EF4-FFF2-40B4-BE49-F238E27FC236}">
                  <a16:creationId xmlns:a16="http://schemas.microsoft.com/office/drawing/2014/main" xmlns="" id="{F68478BC-1899-4718-B999-C7EE2F6F5B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5" name="Freeform 26">
              <a:extLst>
                <a:ext uri="{FF2B5EF4-FFF2-40B4-BE49-F238E27FC236}">
                  <a16:creationId xmlns:a16="http://schemas.microsoft.com/office/drawing/2014/main" xmlns="" id="{B02BAA58-19A0-4BE5-8596-7AF02A91C9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xmlns="" id="{ED0FD3ED-A6B2-480A-8B6C-36B4921644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xmlns="" id="{46C958D0-B4D1-4E20-87DA-CDF757B56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xmlns="" id="{3E2B5B4A-13C5-4187-BF16-1B0C4EC6D1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9" name="Freeform 43">
              <a:extLst>
                <a:ext uri="{FF2B5EF4-FFF2-40B4-BE49-F238E27FC236}">
                  <a16:creationId xmlns:a16="http://schemas.microsoft.com/office/drawing/2014/main" xmlns="" id="{8B7A471E-57F9-4AC4-B3DE-6A75C2A490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0" name="Freeform 51">
              <a:extLst>
                <a:ext uri="{FF2B5EF4-FFF2-40B4-BE49-F238E27FC236}">
                  <a16:creationId xmlns:a16="http://schemas.microsoft.com/office/drawing/2014/main" xmlns="" id="{01E6B5E8-B33D-4D70-B30A-823D655388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1" name="Freeform 52">
              <a:extLst>
                <a:ext uri="{FF2B5EF4-FFF2-40B4-BE49-F238E27FC236}">
                  <a16:creationId xmlns:a16="http://schemas.microsoft.com/office/drawing/2014/main" xmlns="" id="{04BD65AE-3613-409E-859A-F5E47E7ED8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2" name="Freeform 53">
              <a:extLst>
                <a:ext uri="{FF2B5EF4-FFF2-40B4-BE49-F238E27FC236}">
                  <a16:creationId xmlns:a16="http://schemas.microsoft.com/office/drawing/2014/main" xmlns="" id="{6AC52B47-CF30-4905-A913-8016FD7DF8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3" name="Freeform 54">
              <a:extLst>
                <a:ext uri="{FF2B5EF4-FFF2-40B4-BE49-F238E27FC236}">
                  <a16:creationId xmlns:a16="http://schemas.microsoft.com/office/drawing/2014/main" xmlns="" id="{945DD375-89B4-4594-879C-C88E3E07E4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4" name="Freeform 55">
              <a:extLst>
                <a:ext uri="{FF2B5EF4-FFF2-40B4-BE49-F238E27FC236}">
                  <a16:creationId xmlns:a16="http://schemas.microsoft.com/office/drawing/2014/main" xmlns="" id="{4EF2ED92-CD73-4432-B715-54794B6CC8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5" name="Freeform 56">
              <a:extLst>
                <a:ext uri="{FF2B5EF4-FFF2-40B4-BE49-F238E27FC236}">
                  <a16:creationId xmlns:a16="http://schemas.microsoft.com/office/drawing/2014/main" xmlns="" id="{4C080334-01D5-4AEE-B802-115F8FF429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xmlns="" id="{5B2CD9BC-4DF9-4317-9F4F-168D1E48FF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xmlns="" id="{9ED340BE-C2EA-4C3D-9E5F-49D0601E22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8" name="Freeform 60">
              <a:extLst>
                <a:ext uri="{FF2B5EF4-FFF2-40B4-BE49-F238E27FC236}">
                  <a16:creationId xmlns:a16="http://schemas.microsoft.com/office/drawing/2014/main" xmlns="" id="{F83C564A-309A-4BE2-A1B7-CB9000A40F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9" name="Freeform 61">
              <a:extLst>
                <a:ext uri="{FF2B5EF4-FFF2-40B4-BE49-F238E27FC236}">
                  <a16:creationId xmlns:a16="http://schemas.microsoft.com/office/drawing/2014/main" xmlns="" id="{6DB3A353-2237-4080-B766-F62A628B38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xmlns="" id="{F97333D1-A657-49E4-BCD3-47476A14CA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1" name="Freeform 6">
              <a:extLst>
                <a:ext uri="{FF2B5EF4-FFF2-40B4-BE49-F238E27FC236}">
                  <a16:creationId xmlns:a16="http://schemas.microsoft.com/office/drawing/2014/main" xmlns="" id="{D848B0DC-182E-4466-BC72-7D1D16380F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2" name="Freeform 7">
              <a:extLst>
                <a:ext uri="{FF2B5EF4-FFF2-40B4-BE49-F238E27FC236}">
                  <a16:creationId xmlns:a16="http://schemas.microsoft.com/office/drawing/2014/main" xmlns="" id="{60CE5FE2-5C67-4168-A845-1851C07B74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3" name="Freeform 8">
              <a:extLst>
                <a:ext uri="{FF2B5EF4-FFF2-40B4-BE49-F238E27FC236}">
                  <a16:creationId xmlns:a16="http://schemas.microsoft.com/office/drawing/2014/main" xmlns="" id="{FFD9F71E-ACAB-4435-8558-5C891704E5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4" name="Freeform 9">
              <a:extLst>
                <a:ext uri="{FF2B5EF4-FFF2-40B4-BE49-F238E27FC236}">
                  <a16:creationId xmlns:a16="http://schemas.microsoft.com/office/drawing/2014/main" xmlns="" id="{D8F3C4EF-CAB3-477F-9BE6-7AE0EE0861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5" name="Freeform 11">
              <a:extLst>
                <a:ext uri="{FF2B5EF4-FFF2-40B4-BE49-F238E27FC236}">
                  <a16:creationId xmlns:a16="http://schemas.microsoft.com/office/drawing/2014/main" xmlns="" id="{99F3B109-2DD1-4023-AB8C-C4CFFBC1EE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6" name="Freeform 12">
              <a:extLst>
                <a:ext uri="{FF2B5EF4-FFF2-40B4-BE49-F238E27FC236}">
                  <a16:creationId xmlns:a16="http://schemas.microsoft.com/office/drawing/2014/main" xmlns="" id="{AEE61596-3CEF-4CF6-A4FA-2262654387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xmlns="" id="{ACA5CDA1-D484-482B-924A-C21EFFB263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xmlns="" id="{8BAD048C-9E22-4DAB-BB3C-8978DFC799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9" name="Freeform 16">
              <a:extLst>
                <a:ext uri="{FF2B5EF4-FFF2-40B4-BE49-F238E27FC236}">
                  <a16:creationId xmlns:a16="http://schemas.microsoft.com/office/drawing/2014/main" xmlns="" id="{1A2637B3-8C74-4B55-872D-CFE1F1929A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0" name="Freeform 17">
              <a:extLst>
                <a:ext uri="{FF2B5EF4-FFF2-40B4-BE49-F238E27FC236}">
                  <a16:creationId xmlns:a16="http://schemas.microsoft.com/office/drawing/2014/main" xmlns="" id="{C73B0390-BD3E-4AFB-ADF3-676ECF8900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1" name="Freeform 21">
              <a:extLst>
                <a:ext uri="{FF2B5EF4-FFF2-40B4-BE49-F238E27FC236}">
                  <a16:creationId xmlns:a16="http://schemas.microsoft.com/office/drawing/2014/main" xmlns="" id="{35236E6F-9C25-49CE-9078-306D3A5FA0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2" name="Freeform 25">
              <a:extLst>
                <a:ext uri="{FF2B5EF4-FFF2-40B4-BE49-F238E27FC236}">
                  <a16:creationId xmlns:a16="http://schemas.microsoft.com/office/drawing/2014/main" xmlns="" id="{46D4BFF5-1B3A-44D0-9720-143617E009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3" name="Freeform 29">
              <a:extLst>
                <a:ext uri="{FF2B5EF4-FFF2-40B4-BE49-F238E27FC236}">
                  <a16:creationId xmlns:a16="http://schemas.microsoft.com/office/drawing/2014/main" xmlns="" id="{77FD726E-2EB9-4305-BEE5-7C48D51C9B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4" name="Freeform 31">
              <a:extLst>
                <a:ext uri="{FF2B5EF4-FFF2-40B4-BE49-F238E27FC236}">
                  <a16:creationId xmlns:a16="http://schemas.microsoft.com/office/drawing/2014/main" xmlns="" id="{25E6083A-3C52-4763-92A2-1B88843EF3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5" name="Freeform 32">
              <a:extLst>
                <a:ext uri="{FF2B5EF4-FFF2-40B4-BE49-F238E27FC236}">
                  <a16:creationId xmlns:a16="http://schemas.microsoft.com/office/drawing/2014/main" xmlns="" id="{CA90BF22-94F7-4D52-8725-FDCE69CE65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6" name="Freeform 33">
              <a:extLst>
                <a:ext uri="{FF2B5EF4-FFF2-40B4-BE49-F238E27FC236}">
                  <a16:creationId xmlns:a16="http://schemas.microsoft.com/office/drawing/2014/main" xmlns="" id="{998A2F47-3F4E-4065-86CF-B49B258FF1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7" name="Freeform 34">
              <a:extLst>
                <a:ext uri="{FF2B5EF4-FFF2-40B4-BE49-F238E27FC236}">
                  <a16:creationId xmlns:a16="http://schemas.microsoft.com/office/drawing/2014/main" xmlns="" id="{65AF8C00-7E07-4E42-A41A-08417BB0E5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8" name="Freeform 35">
              <a:extLst>
                <a:ext uri="{FF2B5EF4-FFF2-40B4-BE49-F238E27FC236}">
                  <a16:creationId xmlns:a16="http://schemas.microsoft.com/office/drawing/2014/main" xmlns="" id="{E0C04B54-4EF5-4B04-A708-8339062DA8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9" name="Freeform 36">
              <a:extLst>
                <a:ext uri="{FF2B5EF4-FFF2-40B4-BE49-F238E27FC236}">
                  <a16:creationId xmlns:a16="http://schemas.microsoft.com/office/drawing/2014/main" xmlns="" id="{C16D1625-1345-49A9-9FAE-3600E0D116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0" name="Freeform 37">
              <a:extLst>
                <a:ext uri="{FF2B5EF4-FFF2-40B4-BE49-F238E27FC236}">
                  <a16:creationId xmlns:a16="http://schemas.microsoft.com/office/drawing/2014/main" xmlns="" id="{B8817E5F-6964-4B89-9CD1-CD4621B6EC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1" name="Freeform 38">
              <a:extLst>
                <a:ext uri="{FF2B5EF4-FFF2-40B4-BE49-F238E27FC236}">
                  <a16:creationId xmlns:a16="http://schemas.microsoft.com/office/drawing/2014/main" xmlns="" id="{952E3586-DC86-4B27-AAC4-D005819D2C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2" name="Freeform 39">
              <a:extLst>
                <a:ext uri="{FF2B5EF4-FFF2-40B4-BE49-F238E27FC236}">
                  <a16:creationId xmlns:a16="http://schemas.microsoft.com/office/drawing/2014/main" xmlns="" id="{22CB13D9-EA0B-45B8-8E8F-3AABBE9D79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3" name="Freeform 40">
              <a:extLst>
                <a:ext uri="{FF2B5EF4-FFF2-40B4-BE49-F238E27FC236}">
                  <a16:creationId xmlns:a16="http://schemas.microsoft.com/office/drawing/2014/main" xmlns="" id="{3755BB78-63DB-4A8C-A113-795862B375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4" name="Freeform 41">
              <a:extLst>
                <a:ext uri="{FF2B5EF4-FFF2-40B4-BE49-F238E27FC236}">
                  <a16:creationId xmlns:a16="http://schemas.microsoft.com/office/drawing/2014/main" xmlns="" id="{68D97FB6-919C-4D25-A4CE-65C0BB8B41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5" name="Freeform 42">
              <a:extLst>
                <a:ext uri="{FF2B5EF4-FFF2-40B4-BE49-F238E27FC236}">
                  <a16:creationId xmlns:a16="http://schemas.microsoft.com/office/drawing/2014/main" xmlns="" id="{B7FB8601-BFD8-42A2-BFC8-826DA567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6" name="Freeform 44">
              <a:extLst>
                <a:ext uri="{FF2B5EF4-FFF2-40B4-BE49-F238E27FC236}">
                  <a16:creationId xmlns:a16="http://schemas.microsoft.com/office/drawing/2014/main" xmlns="" id="{E66A3773-870D-43D8-97C8-9210A0288C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7" name="Freeform 45">
              <a:extLst>
                <a:ext uri="{FF2B5EF4-FFF2-40B4-BE49-F238E27FC236}">
                  <a16:creationId xmlns:a16="http://schemas.microsoft.com/office/drawing/2014/main" xmlns="" id="{08736EF7-6BB0-4CA8-B063-CD217FF9BF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8" name="Freeform 46">
              <a:extLst>
                <a:ext uri="{FF2B5EF4-FFF2-40B4-BE49-F238E27FC236}">
                  <a16:creationId xmlns:a16="http://schemas.microsoft.com/office/drawing/2014/main" xmlns="" id="{57EBF709-9E0F-48A1-BCDD-F3C74F1D49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9" name="Freeform 47">
              <a:extLst>
                <a:ext uri="{FF2B5EF4-FFF2-40B4-BE49-F238E27FC236}">
                  <a16:creationId xmlns:a16="http://schemas.microsoft.com/office/drawing/2014/main" xmlns="" id="{251EC588-C357-470F-A194-F4A0C32B7F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 48">
              <a:extLst>
                <a:ext uri="{FF2B5EF4-FFF2-40B4-BE49-F238E27FC236}">
                  <a16:creationId xmlns:a16="http://schemas.microsoft.com/office/drawing/2014/main" xmlns="" id="{02592C96-1066-4F6E-9353-4FF1D5ED98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1" name="Freeform 49">
              <a:extLst>
                <a:ext uri="{FF2B5EF4-FFF2-40B4-BE49-F238E27FC236}">
                  <a16:creationId xmlns:a16="http://schemas.microsoft.com/office/drawing/2014/main" xmlns="" id="{B5016669-96C5-4574-B536-65060BCE97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2" name="Freeform 8">
              <a:extLst>
                <a:ext uri="{FF2B5EF4-FFF2-40B4-BE49-F238E27FC236}">
                  <a16:creationId xmlns:a16="http://schemas.microsoft.com/office/drawing/2014/main" xmlns="" id="{5C697245-37CA-4D12-9F8C-3085950147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3" name="Freeform 106">
              <a:extLst>
                <a:ext uri="{FF2B5EF4-FFF2-40B4-BE49-F238E27FC236}">
                  <a16:creationId xmlns:a16="http://schemas.microsoft.com/office/drawing/2014/main" xmlns="" id="{3776B83C-39DC-4C02-B33B-848604D0A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125" name="Rectangle 124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51B19870-0FE7-493D-837F-285ABFBC6B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423" y="1866900"/>
            <a:ext cx="12192000" cy="49911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D4CEED-2760-AE31-21FC-EBE3B6F4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453" y="1047750"/>
            <a:ext cx="11952547" cy="432726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1.Повторю, что такое увеличение в 10,100,1000 раз</a:t>
            </a:r>
            <a:br>
              <a:rPr lang="ru-RU" sz="4400" dirty="0" smtClean="0"/>
            </a:br>
            <a:r>
              <a:rPr lang="ru-RU" sz="4400" dirty="0" smtClean="0"/>
              <a:t>2.Построю правило увеличения и уменьшения числа в 10,100,1000 раз</a:t>
            </a:r>
            <a:br>
              <a:rPr lang="ru-RU" sz="4400" dirty="0" smtClean="0"/>
            </a:br>
            <a:r>
              <a:rPr lang="ru-RU" sz="4400" dirty="0" smtClean="0"/>
              <a:t>3. Проверю полученные знания</a:t>
            </a:r>
            <a:endParaRPr lang="en-US" sz="4400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746799A1-45E6-4D75-A65E-3DC1CBA636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5106308"/>
            <a:ext cx="12161561" cy="1011909"/>
            <a:chOff x="0" y="5106308"/>
            <a:chExt cx="12161561" cy="1011909"/>
          </a:xfrm>
          <a:solidFill>
            <a:schemeClr val="bg2">
              <a:lumMod val="90000"/>
            </a:schemeClr>
          </a:solidFill>
        </p:grpSpPr>
        <p:sp>
          <p:nvSpPr>
            <p:cNvPr id="130" name="Freeform 6">
              <a:extLst>
                <a:ext uri="{FF2B5EF4-FFF2-40B4-BE49-F238E27FC236}">
                  <a16:creationId xmlns:a16="http://schemas.microsoft.com/office/drawing/2014/main" xmlns="" id="{AC330A61-D374-4C19-A498-D92825915F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09874" y="5905202"/>
              <a:ext cx="146874" cy="103369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8">
              <a:extLst>
                <a:ext uri="{FF2B5EF4-FFF2-40B4-BE49-F238E27FC236}">
                  <a16:creationId xmlns:a16="http://schemas.microsoft.com/office/drawing/2014/main" xmlns="" id="{D2E8C6F2-9778-4F3E-BC70-678D4A1AF8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956944" y="5218195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9">
              <a:extLst>
                <a:ext uri="{FF2B5EF4-FFF2-40B4-BE49-F238E27FC236}">
                  <a16:creationId xmlns:a16="http://schemas.microsoft.com/office/drawing/2014/main" xmlns="" id="{D54E97BD-321E-44B3-9801-6FDE239E34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41251" y="5221094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0">
              <a:extLst>
                <a:ext uri="{FF2B5EF4-FFF2-40B4-BE49-F238E27FC236}">
                  <a16:creationId xmlns:a16="http://schemas.microsoft.com/office/drawing/2014/main" xmlns="" id="{B5055F81-BD7F-4DB5-BEF7-7F071CB672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20310" y="5228823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1">
              <a:extLst>
                <a:ext uri="{FF2B5EF4-FFF2-40B4-BE49-F238E27FC236}">
                  <a16:creationId xmlns:a16="http://schemas.microsoft.com/office/drawing/2014/main" xmlns="" id="{B264ECD3-5643-4E8C-A4AE-9614B9884B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4678" y="5224958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2">
              <a:extLst>
                <a:ext uri="{FF2B5EF4-FFF2-40B4-BE49-F238E27FC236}">
                  <a16:creationId xmlns:a16="http://schemas.microsoft.com/office/drawing/2014/main" xmlns="" id="{559FD0BF-60BC-4C62-A8DA-1CC202B04A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56108" y="5235583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3">
              <a:extLst>
                <a:ext uri="{FF2B5EF4-FFF2-40B4-BE49-F238E27FC236}">
                  <a16:creationId xmlns:a16="http://schemas.microsoft.com/office/drawing/2014/main" xmlns="" id="{EE9B17C0-9746-4D91-B4C2-63A8B9A6A3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4036" y="5214331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4">
              <a:extLst>
                <a:ext uri="{FF2B5EF4-FFF2-40B4-BE49-F238E27FC236}">
                  <a16:creationId xmlns:a16="http://schemas.microsoft.com/office/drawing/2014/main" xmlns="" id="{92756CAE-67ED-426A-973D-249AF25D70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32437" y="5242348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6">
              <a:extLst>
                <a:ext uri="{FF2B5EF4-FFF2-40B4-BE49-F238E27FC236}">
                  <a16:creationId xmlns:a16="http://schemas.microsoft.com/office/drawing/2014/main" xmlns="" id="{EEE08FAC-78DF-4A80-8995-D56C3A7460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37301" y="5216054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xmlns="" id="{B7F45F94-0B0A-4460-9B34-C2D5DD9198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842384" y="5279057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xmlns="" id="{84AF90BD-13C5-489A-A244-738361C384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608229" y="5314799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5">
              <a:extLst>
                <a:ext uri="{FF2B5EF4-FFF2-40B4-BE49-F238E27FC236}">
                  <a16:creationId xmlns:a16="http://schemas.microsoft.com/office/drawing/2014/main" xmlns="" id="{8636C71E-FDF4-4067-8964-0383DCEF49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64502" y="5522505"/>
              <a:ext cx="166807" cy="110131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6">
              <a:extLst>
                <a:ext uri="{FF2B5EF4-FFF2-40B4-BE49-F238E27FC236}">
                  <a16:creationId xmlns:a16="http://schemas.microsoft.com/office/drawing/2014/main" xmlns="" id="{4D59A51B-1C1C-450B-BE71-97BCDE2ED6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21611" y="5536031"/>
              <a:ext cx="159463" cy="114961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7">
              <a:extLst>
                <a:ext uri="{FF2B5EF4-FFF2-40B4-BE49-F238E27FC236}">
                  <a16:creationId xmlns:a16="http://schemas.microsoft.com/office/drawing/2014/main" xmlns="" id="{C1DEFC6A-DFE8-4910-B694-5C8BCDD72B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89724" y="5550520"/>
              <a:ext cx="182543" cy="96607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8">
              <a:extLst>
                <a:ext uri="{FF2B5EF4-FFF2-40B4-BE49-F238E27FC236}">
                  <a16:creationId xmlns:a16="http://schemas.microsoft.com/office/drawing/2014/main" xmlns="" id="{A8327A67-E29D-4518-A159-1D1B29F7E9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47588" y="5550519"/>
              <a:ext cx="143728" cy="107233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9">
              <a:extLst>
                <a:ext uri="{FF2B5EF4-FFF2-40B4-BE49-F238E27FC236}">
                  <a16:creationId xmlns:a16="http://schemas.microsoft.com/office/drawing/2014/main" xmlns="" id="{9EBF60B4-95B9-4CE2-9D35-B9CE820D13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18299" y="5554385"/>
              <a:ext cx="182543" cy="100470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10">
              <a:extLst>
                <a:ext uri="{FF2B5EF4-FFF2-40B4-BE49-F238E27FC236}">
                  <a16:creationId xmlns:a16="http://schemas.microsoft.com/office/drawing/2014/main" xmlns="" id="{F12EC896-1AF7-4EF5-9F1B-98DDAE69F4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42549" y="5556455"/>
              <a:ext cx="151070" cy="135248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1">
              <a:extLst>
                <a:ext uri="{FF2B5EF4-FFF2-40B4-BE49-F238E27FC236}">
                  <a16:creationId xmlns:a16="http://schemas.microsoft.com/office/drawing/2014/main" xmlns="" id="{5408F943-F7D0-4319-A4CE-FAD2CAC16D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811962" y="5568877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2">
              <a:extLst>
                <a:ext uri="{FF2B5EF4-FFF2-40B4-BE49-F238E27FC236}">
                  <a16:creationId xmlns:a16="http://schemas.microsoft.com/office/drawing/2014/main" xmlns="" id="{ACF9436A-A28C-4CF1-8B46-1B57E4EB56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02434" y="5568876"/>
              <a:ext cx="139530" cy="96607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2">
              <a:extLst>
                <a:ext uri="{FF2B5EF4-FFF2-40B4-BE49-F238E27FC236}">
                  <a16:creationId xmlns:a16="http://schemas.microsoft.com/office/drawing/2014/main" xmlns="" id="{38C96455-61C2-4B3A-8327-25F051FDDE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56403" y="5844201"/>
              <a:ext cx="151070" cy="96607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3">
              <a:extLst>
                <a:ext uri="{FF2B5EF4-FFF2-40B4-BE49-F238E27FC236}">
                  <a16:creationId xmlns:a16="http://schemas.microsoft.com/office/drawing/2014/main" xmlns="" id="{74A5BAF0-CAEA-4B4A-B9B3-2DC4346A01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71547" y="5819085"/>
              <a:ext cx="166807" cy="111097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0">
              <a:extLst>
                <a:ext uri="{FF2B5EF4-FFF2-40B4-BE49-F238E27FC236}">
                  <a16:creationId xmlns:a16="http://schemas.microsoft.com/office/drawing/2014/main" xmlns="" id="{F278E2E6-7EF6-4E45-AF96-A155E7E6F0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96767" y="5848067"/>
              <a:ext cx="186739" cy="96607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1">
              <a:extLst>
                <a:ext uri="{FF2B5EF4-FFF2-40B4-BE49-F238E27FC236}">
                  <a16:creationId xmlns:a16="http://schemas.microsoft.com/office/drawing/2014/main" xmlns="" id="{D656A53C-1D0D-4AB0-ADC0-0F2016AC4B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380781" y="5851932"/>
              <a:ext cx="139530" cy="103369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2">
              <a:extLst>
                <a:ext uri="{FF2B5EF4-FFF2-40B4-BE49-F238E27FC236}">
                  <a16:creationId xmlns:a16="http://schemas.microsoft.com/office/drawing/2014/main" xmlns="" id="{0C80B8A3-D49B-47CD-A9EF-2E4F1902F2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05752" y="5854830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4">
              <a:extLst>
                <a:ext uri="{FF2B5EF4-FFF2-40B4-BE49-F238E27FC236}">
                  <a16:creationId xmlns:a16="http://schemas.microsoft.com/office/drawing/2014/main" xmlns="" id="{6ADD7E2A-687D-457A-9B01-3888E0F5AB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92491" y="5851931"/>
              <a:ext cx="146874" cy="139112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5">
              <a:extLst>
                <a:ext uri="{FF2B5EF4-FFF2-40B4-BE49-F238E27FC236}">
                  <a16:creationId xmlns:a16="http://schemas.microsoft.com/office/drawing/2014/main" xmlns="" id="{B5F9E127-756B-4B48-8CCC-D088C9B49C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00671" y="5862558"/>
              <a:ext cx="152120" cy="99505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1">
              <a:extLst>
                <a:ext uri="{FF2B5EF4-FFF2-40B4-BE49-F238E27FC236}">
                  <a16:creationId xmlns:a16="http://schemas.microsoft.com/office/drawing/2014/main" xmlns="" id="{F7964247-6EEE-448D-BA18-D436799523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675578" y="5883811"/>
              <a:ext cx="194084" cy="193212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2">
              <a:extLst>
                <a:ext uri="{FF2B5EF4-FFF2-40B4-BE49-F238E27FC236}">
                  <a16:creationId xmlns:a16="http://schemas.microsoft.com/office/drawing/2014/main" xmlns="" id="{7C00FE03-C4B3-406A-B3B5-8652A07B0D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94827" y="5255525"/>
              <a:ext cx="178347" cy="88879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3">
              <a:extLst>
                <a:ext uri="{FF2B5EF4-FFF2-40B4-BE49-F238E27FC236}">
                  <a16:creationId xmlns:a16="http://schemas.microsoft.com/office/drawing/2014/main" xmlns="" id="{5E1411B2-832D-4E75-A901-20F1EF1027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89080" y="5230406"/>
              <a:ext cx="143728" cy="146842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4">
              <a:extLst>
                <a:ext uri="{FF2B5EF4-FFF2-40B4-BE49-F238E27FC236}">
                  <a16:creationId xmlns:a16="http://schemas.microsoft.com/office/drawing/2014/main" xmlns="" id="{00A73D5D-34E6-46EE-9FA3-3EF0ECF569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00029" y="5272915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5">
              <a:extLst>
                <a:ext uri="{FF2B5EF4-FFF2-40B4-BE49-F238E27FC236}">
                  <a16:creationId xmlns:a16="http://schemas.microsoft.com/office/drawing/2014/main" xmlns="" id="{1EB4A13D-B6DB-4371-B82B-E1D94AAAC6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651269" y="5294169"/>
              <a:ext cx="143728" cy="93707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6">
              <a:extLst>
                <a:ext uri="{FF2B5EF4-FFF2-40B4-BE49-F238E27FC236}">
                  <a16:creationId xmlns:a16="http://schemas.microsoft.com/office/drawing/2014/main" xmlns="" id="{E9C66648-C976-40C4-97FC-CBEDE79171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5589" y="5283542"/>
              <a:ext cx="155267" cy="132351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7">
              <a:extLst>
                <a:ext uri="{FF2B5EF4-FFF2-40B4-BE49-F238E27FC236}">
                  <a16:creationId xmlns:a16="http://schemas.microsoft.com/office/drawing/2014/main" xmlns="" id="{335CB41C-652B-420E-A2BF-899F95E40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555595" y="5287406"/>
              <a:ext cx="186739" cy="140079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8">
              <a:extLst>
                <a:ext uri="{FF2B5EF4-FFF2-40B4-BE49-F238E27FC236}">
                  <a16:creationId xmlns:a16="http://schemas.microsoft.com/office/drawing/2014/main" xmlns="" id="{65E68F9C-D710-413A-8C26-C43B6DED42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994534" y="5276778"/>
              <a:ext cx="136383" cy="146842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9">
              <a:extLst>
                <a:ext uri="{FF2B5EF4-FFF2-40B4-BE49-F238E27FC236}">
                  <a16:creationId xmlns:a16="http://schemas.microsoft.com/office/drawing/2014/main" xmlns="" id="{A14C9801-9595-4CAA-A4A6-0B78182C70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21861" y="5291271"/>
              <a:ext cx="171003" cy="132351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70">
              <a:extLst>
                <a:ext uri="{FF2B5EF4-FFF2-40B4-BE49-F238E27FC236}">
                  <a16:creationId xmlns:a16="http://schemas.microsoft.com/office/drawing/2014/main" xmlns="" id="{915773B7-1A75-4D3C-870D-F25351E179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9019" y="5362760"/>
              <a:ext cx="155267" cy="89843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71">
              <a:extLst>
                <a:ext uri="{FF2B5EF4-FFF2-40B4-BE49-F238E27FC236}">
                  <a16:creationId xmlns:a16="http://schemas.microsoft.com/office/drawing/2014/main" xmlns="" id="{4ADBDA21-007C-4CED-9AB5-C32B3FA713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00792" y="5298033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72">
              <a:extLst>
                <a:ext uri="{FF2B5EF4-FFF2-40B4-BE49-F238E27FC236}">
                  <a16:creationId xmlns:a16="http://schemas.microsoft.com/office/drawing/2014/main" xmlns="" id="{3718D2E5-51B8-455A-B3D4-E884DAB937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32222" y="5301896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73">
              <a:extLst>
                <a:ext uri="{FF2B5EF4-FFF2-40B4-BE49-F238E27FC236}">
                  <a16:creationId xmlns:a16="http://schemas.microsoft.com/office/drawing/2014/main" xmlns="" id="{4B041604-2D7C-4832-8FAA-DCB07D46C8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42628" y="5305760"/>
              <a:ext cx="143728" cy="99505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74">
              <a:extLst>
                <a:ext uri="{FF2B5EF4-FFF2-40B4-BE49-F238E27FC236}">
                  <a16:creationId xmlns:a16="http://schemas.microsoft.com/office/drawing/2014/main" xmlns="" id="{9E77DC16-4E29-472D-AFAE-6CC98F7101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25761" y="5312524"/>
              <a:ext cx="162611" cy="142976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75">
              <a:extLst>
                <a:ext uri="{FF2B5EF4-FFF2-40B4-BE49-F238E27FC236}">
                  <a16:creationId xmlns:a16="http://schemas.microsoft.com/office/drawing/2014/main" xmlns="" id="{57F8EEC0-84F1-4643-948F-20EDB42DB3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08381" y="5230408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77">
              <a:extLst>
                <a:ext uri="{FF2B5EF4-FFF2-40B4-BE49-F238E27FC236}">
                  <a16:creationId xmlns:a16="http://schemas.microsoft.com/office/drawing/2014/main" xmlns="" id="{178DF4FD-FC16-425B-A286-AE0CBE38EC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71162" y="5330877"/>
              <a:ext cx="179397" cy="88879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5">
              <a:extLst>
                <a:ext uri="{FF2B5EF4-FFF2-40B4-BE49-F238E27FC236}">
                  <a16:creationId xmlns:a16="http://schemas.microsoft.com/office/drawing/2014/main" xmlns="" id="{9A289B86-0934-474E-B47C-04441D3E0B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46117" y="5348267"/>
              <a:ext cx="151070" cy="114961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87">
              <a:extLst>
                <a:ext uri="{FF2B5EF4-FFF2-40B4-BE49-F238E27FC236}">
                  <a16:creationId xmlns:a16="http://schemas.microsoft.com/office/drawing/2014/main" xmlns="" id="{024358D6-E1F4-4C69-9364-41D393CF98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002098" y="5362758"/>
              <a:ext cx="159463" cy="107233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88">
              <a:extLst>
                <a:ext uri="{FF2B5EF4-FFF2-40B4-BE49-F238E27FC236}">
                  <a16:creationId xmlns:a16="http://schemas.microsoft.com/office/drawing/2014/main" xmlns="" id="{DC6EEEF4-44B5-4836-B408-3E28A022CA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9491" y="5369520"/>
              <a:ext cx="7345" cy="77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1">
              <a:extLst>
                <a:ext uri="{FF2B5EF4-FFF2-40B4-BE49-F238E27FC236}">
                  <a16:creationId xmlns:a16="http://schemas.microsoft.com/office/drawing/2014/main" xmlns="" id="{AB45D174-5E18-4CF1-A043-8D07ABD159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6799" y="5567455"/>
              <a:ext cx="140580" cy="96607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92">
              <a:extLst>
                <a:ext uri="{FF2B5EF4-FFF2-40B4-BE49-F238E27FC236}">
                  <a16:creationId xmlns:a16="http://schemas.microsoft.com/office/drawing/2014/main" xmlns="" id="{3EC9F9EB-0F1F-4A08-8997-553E3CD517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89496" y="5566596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93">
              <a:extLst>
                <a:ext uri="{FF2B5EF4-FFF2-40B4-BE49-F238E27FC236}">
                  <a16:creationId xmlns:a16="http://schemas.microsoft.com/office/drawing/2014/main" xmlns="" id="{70D71C9A-4651-433C-A662-9C36EAEC43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07123" y="5577225"/>
              <a:ext cx="151070" cy="93707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4">
              <a:extLst>
                <a:ext uri="{FF2B5EF4-FFF2-40B4-BE49-F238E27FC236}">
                  <a16:creationId xmlns:a16="http://schemas.microsoft.com/office/drawing/2014/main" xmlns="" id="{E5593654-BC1C-4CB6-BFE5-1D3A60A56D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79851" y="5610069"/>
              <a:ext cx="163660" cy="121724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95">
              <a:extLst>
                <a:ext uri="{FF2B5EF4-FFF2-40B4-BE49-F238E27FC236}">
                  <a16:creationId xmlns:a16="http://schemas.microsoft.com/office/drawing/2014/main" xmlns="" id="{42955D29-03AD-4BC3-829E-2CD35699DF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742749" y="5612968"/>
              <a:ext cx="139530" cy="96607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96">
              <a:extLst>
                <a:ext uri="{FF2B5EF4-FFF2-40B4-BE49-F238E27FC236}">
                  <a16:creationId xmlns:a16="http://schemas.microsoft.com/office/drawing/2014/main" xmlns="" id="{5B98C329-78F1-4484-B5DF-01D81E8207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56472" y="5620696"/>
              <a:ext cx="174151" cy="128486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97">
              <a:extLst>
                <a:ext uri="{FF2B5EF4-FFF2-40B4-BE49-F238E27FC236}">
                  <a16:creationId xmlns:a16="http://schemas.microsoft.com/office/drawing/2014/main" xmlns="" id="{AD52681E-C1C3-43AC-BF0B-13134EB11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69612" y="5623594"/>
              <a:ext cx="225557" cy="143944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8">
              <a:extLst>
                <a:ext uri="{FF2B5EF4-FFF2-40B4-BE49-F238E27FC236}">
                  <a16:creationId xmlns:a16="http://schemas.microsoft.com/office/drawing/2014/main" xmlns="" id="{C320A953-E5FD-41DF-A8F5-71DF8232F4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55888" y="5623595"/>
              <a:ext cx="175200" cy="93707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99">
              <a:extLst>
                <a:ext uri="{FF2B5EF4-FFF2-40B4-BE49-F238E27FC236}">
                  <a16:creationId xmlns:a16="http://schemas.microsoft.com/office/drawing/2014/main" xmlns="" id="{FEB1C01B-F145-4B43-96B1-39DE13EBEF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84592" y="5623592"/>
              <a:ext cx="260178" cy="143944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0">
              <a:extLst>
                <a:ext uri="{FF2B5EF4-FFF2-40B4-BE49-F238E27FC236}">
                  <a16:creationId xmlns:a16="http://schemas.microsoft.com/office/drawing/2014/main" xmlns="" id="{340A7FAC-CDFE-46BA-9625-39FD272F30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48" y="5623594"/>
              <a:ext cx="152120" cy="111097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1">
              <a:extLst>
                <a:ext uri="{FF2B5EF4-FFF2-40B4-BE49-F238E27FC236}">
                  <a16:creationId xmlns:a16="http://schemas.microsoft.com/office/drawing/2014/main" xmlns="" id="{ACB8A6D0-D27A-4CF9-9682-C82686AC3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53583" y="5631324"/>
              <a:ext cx="163660" cy="96607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2">
              <a:extLst>
                <a:ext uri="{FF2B5EF4-FFF2-40B4-BE49-F238E27FC236}">
                  <a16:creationId xmlns:a16="http://schemas.microsoft.com/office/drawing/2014/main" xmlns="" id="{3A15A41E-8DB9-44F4-B754-4FF0A19F55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37594" y="5635188"/>
              <a:ext cx="143728" cy="117858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03">
              <a:extLst>
                <a:ext uri="{FF2B5EF4-FFF2-40B4-BE49-F238E27FC236}">
                  <a16:creationId xmlns:a16="http://schemas.microsoft.com/office/drawing/2014/main" xmlns="" id="{0E015985-AC6E-41D6-9FE9-F4593EBC66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48130" y="5641949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04">
              <a:extLst>
                <a:ext uri="{FF2B5EF4-FFF2-40B4-BE49-F238E27FC236}">
                  <a16:creationId xmlns:a16="http://schemas.microsoft.com/office/drawing/2014/main" xmlns="" id="{B868D33E-2F89-4682-AB08-BC94274FB2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62933" y="5641949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13">
              <a:extLst>
                <a:ext uri="{FF2B5EF4-FFF2-40B4-BE49-F238E27FC236}">
                  <a16:creationId xmlns:a16="http://schemas.microsoft.com/office/drawing/2014/main" xmlns="" id="{A6A7AEF2-537B-4E82-89E4-D71505B57A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890259" y="5696047"/>
              <a:ext cx="11540" cy="1062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14">
              <a:extLst>
                <a:ext uri="{FF2B5EF4-FFF2-40B4-BE49-F238E27FC236}">
                  <a16:creationId xmlns:a16="http://schemas.microsoft.com/office/drawing/2014/main" xmlns="" id="{24C5CCEB-5E3B-4489-AB19-2DB85DA997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29910" y="5696049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15">
              <a:extLst>
                <a:ext uri="{FF2B5EF4-FFF2-40B4-BE49-F238E27FC236}">
                  <a16:creationId xmlns:a16="http://schemas.microsoft.com/office/drawing/2014/main" xmlns="" id="{F4C8771D-AC3F-47B2-9AD1-5AF9359E88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214638" y="5702812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17">
              <a:extLst>
                <a:ext uri="{FF2B5EF4-FFF2-40B4-BE49-F238E27FC236}">
                  <a16:creationId xmlns:a16="http://schemas.microsoft.com/office/drawing/2014/main" xmlns="" id="{FB64BBB6-1A0C-4F2A-BF08-B14A99FAF6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21566" y="5717303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18">
              <a:extLst>
                <a:ext uri="{FF2B5EF4-FFF2-40B4-BE49-F238E27FC236}">
                  <a16:creationId xmlns:a16="http://schemas.microsoft.com/office/drawing/2014/main" xmlns="" id="{4369B013-E7EA-4196-846E-1374C3C7A0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3910" y="5658431"/>
              <a:ext cx="155267" cy="113994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19">
              <a:extLst>
                <a:ext uri="{FF2B5EF4-FFF2-40B4-BE49-F238E27FC236}">
                  <a16:creationId xmlns:a16="http://schemas.microsoft.com/office/drawing/2014/main" xmlns="" id="{CBDC9B73-904A-4DF7-A305-9BD9FBEA93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673" y="5643599"/>
              <a:ext cx="151070" cy="178722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20">
              <a:extLst>
                <a:ext uri="{FF2B5EF4-FFF2-40B4-BE49-F238E27FC236}">
                  <a16:creationId xmlns:a16="http://schemas.microsoft.com/office/drawing/2014/main" xmlns="" id="{7D576961-B9DB-43B2-942F-AC2ADD8840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682742" y="5917276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21">
              <a:extLst>
                <a:ext uri="{FF2B5EF4-FFF2-40B4-BE49-F238E27FC236}">
                  <a16:creationId xmlns:a16="http://schemas.microsoft.com/office/drawing/2014/main" xmlns="" id="{5C5B2681-276A-4F75-9011-666D9854FB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22567" y="5925006"/>
              <a:ext cx="158415" cy="100470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25">
              <a:extLst>
                <a:ext uri="{FF2B5EF4-FFF2-40B4-BE49-F238E27FC236}">
                  <a16:creationId xmlns:a16="http://schemas.microsoft.com/office/drawing/2014/main" xmlns="" id="{B384D8C5-725B-4A69-93D4-4EF9FC4726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88001" y="5929353"/>
              <a:ext cx="175200" cy="93707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26">
              <a:extLst>
                <a:ext uri="{FF2B5EF4-FFF2-40B4-BE49-F238E27FC236}">
                  <a16:creationId xmlns:a16="http://schemas.microsoft.com/office/drawing/2014/main" xmlns="" id="{08E654B7-064A-4CAC-9B2B-D06CB84C66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994533" y="5953022"/>
              <a:ext cx="179397" cy="93707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27">
              <a:extLst>
                <a:ext uri="{FF2B5EF4-FFF2-40B4-BE49-F238E27FC236}">
                  <a16:creationId xmlns:a16="http://schemas.microsoft.com/office/drawing/2014/main" xmlns="" id="{D245AD30-D4CD-416A-810A-A61591C825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48544" y="5953022"/>
              <a:ext cx="162611" cy="93707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28">
              <a:extLst>
                <a:ext uri="{FF2B5EF4-FFF2-40B4-BE49-F238E27FC236}">
                  <a16:creationId xmlns:a16="http://schemas.microsoft.com/office/drawing/2014/main" xmlns="" id="{4218966C-CD94-4F64-8504-3801FE3D46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04939" y="5956884"/>
              <a:ext cx="155267" cy="92743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29">
              <a:extLst>
                <a:ext uri="{FF2B5EF4-FFF2-40B4-BE49-F238E27FC236}">
                  <a16:creationId xmlns:a16="http://schemas.microsoft.com/office/drawing/2014/main" xmlns="" id="{46DFD34B-DEA0-4620-AFEA-80B5AB88D9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10863" y="5956884"/>
              <a:ext cx="175200" cy="129453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33">
              <a:extLst>
                <a:ext uri="{FF2B5EF4-FFF2-40B4-BE49-F238E27FC236}">
                  <a16:creationId xmlns:a16="http://schemas.microsoft.com/office/drawing/2014/main" xmlns="" id="{CDD0A9BF-3A00-4FAE-8348-CA952B931D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82158" y="5967512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36">
              <a:extLst>
                <a:ext uri="{FF2B5EF4-FFF2-40B4-BE49-F238E27FC236}">
                  <a16:creationId xmlns:a16="http://schemas.microsoft.com/office/drawing/2014/main" xmlns="" id="{8B5E3FE8-9941-4BC1-984E-DA84ED2582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55578" y="5980552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37">
              <a:extLst>
                <a:ext uri="{FF2B5EF4-FFF2-40B4-BE49-F238E27FC236}">
                  <a16:creationId xmlns:a16="http://schemas.microsoft.com/office/drawing/2014/main" xmlns="" id="{0648A3A2-C520-409F-8BCB-85220E3E70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383335" y="5985867"/>
              <a:ext cx="151070" cy="111097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38">
              <a:extLst>
                <a:ext uri="{FF2B5EF4-FFF2-40B4-BE49-F238E27FC236}">
                  <a16:creationId xmlns:a16="http://schemas.microsoft.com/office/drawing/2014/main" xmlns="" id="{2652AB63-3244-47B5-B806-6BA621A797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84342" y="5988767"/>
              <a:ext cx="139530" cy="93707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39">
              <a:extLst>
                <a:ext uri="{FF2B5EF4-FFF2-40B4-BE49-F238E27FC236}">
                  <a16:creationId xmlns:a16="http://schemas.microsoft.com/office/drawing/2014/main" xmlns="" id="{EC4C3C8E-570A-4C2D-9043-A4CD71F5BD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85647" y="5996494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40">
              <a:extLst>
                <a:ext uri="{FF2B5EF4-FFF2-40B4-BE49-F238E27FC236}">
                  <a16:creationId xmlns:a16="http://schemas.microsoft.com/office/drawing/2014/main" xmlns="" id="{4D839056-7F36-4D86-969A-57AB726761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92393" y="6000358"/>
              <a:ext cx="162611" cy="113994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42">
              <a:extLst>
                <a:ext uri="{FF2B5EF4-FFF2-40B4-BE49-F238E27FC236}">
                  <a16:creationId xmlns:a16="http://schemas.microsoft.com/office/drawing/2014/main" xmlns="" id="{F4BF5F65-A5B8-468E-827E-909F7AADF7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88494" y="6032238"/>
              <a:ext cx="4197" cy="6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43">
              <a:extLst>
                <a:ext uri="{FF2B5EF4-FFF2-40B4-BE49-F238E27FC236}">
                  <a16:creationId xmlns:a16="http://schemas.microsoft.com/office/drawing/2014/main" xmlns="" id="{F6913C54-1234-44F1-A778-457C76DD0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8174" y="5985866"/>
              <a:ext cx="143728" cy="92743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44">
              <a:extLst>
                <a:ext uri="{FF2B5EF4-FFF2-40B4-BE49-F238E27FC236}">
                  <a16:creationId xmlns:a16="http://schemas.microsoft.com/office/drawing/2014/main" xmlns="" id="{536D9C06-E62D-4133-94F0-C8F22546E9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47541" y="5980782"/>
              <a:ext cx="167855" cy="107233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45">
              <a:extLst>
                <a:ext uri="{FF2B5EF4-FFF2-40B4-BE49-F238E27FC236}">
                  <a16:creationId xmlns:a16="http://schemas.microsoft.com/office/drawing/2014/main" xmlns="" id="{22358CC1-6E26-4120-BCC7-46487C3B61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70917" y="6039001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8">
              <a:extLst>
                <a:ext uri="{FF2B5EF4-FFF2-40B4-BE49-F238E27FC236}">
                  <a16:creationId xmlns:a16="http://schemas.microsoft.com/office/drawing/2014/main" xmlns="" id="{2F5915B0-DD25-4B54-9FEB-E42C7AF731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84238" y="5686790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8">
              <a:extLst>
                <a:ext uri="{FF2B5EF4-FFF2-40B4-BE49-F238E27FC236}">
                  <a16:creationId xmlns:a16="http://schemas.microsoft.com/office/drawing/2014/main" xmlns="" id="{1F63D788-72B3-431C-8F16-5424677208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5986" y="5527482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06">
              <a:extLst>
                <a:ext uri="{FF2B5EF4-FFF2-40B4-BE49-F238E27FC236}">
                  <a16:creationId xmlns:a16="http://schemas.microsoft.com/office/drawing/2014/main" xmlns="" id="{7D5BDBD8-0F8A-4D34-B396-FC6918CB1F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145991" y="5781409"/>
              <a:ext cx="159463" cy="114961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0">
              <a:extLst>
                <a:ext uri="{FF2B5EF4-FFF2-40B4-BE49-F238E27FC236}">
                  <a16:creationId xmlns:a16="http://schemas.microsoft.com/office/drawing/2014/main" xmlns="" id="{FA0857C8-324E-45AF-A49D-4CFB4B7DB4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4712" y="5109206"/>
              <a:ext cx="163660" cy="104334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xmlns="" id="{A8EE8150-A53B-47D8-BCAD-97A8AFE0C2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4240" y="5123697"/>
              <a:ext cx="143728" cy="85979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8">
              <a:extLst>
                <a:ext uri="{FF2B5EF4-FFF2-40B4-BE49-F238E27FC236}">
                  <a16:creationId xmlns:a16="http://schemas.microsoft.com/office/drawing/2014/main" xmlns="" id="{CAF7B70F-A660-499E-9387-56F6C854C3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3707" y="5106308"/>
              <a:ext cx="163660" cy="92743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">
              <a:extLst>
                <a:ext uri="{FF2B5EF4-FFF2-40B4-BE49-F238E27FC236}">
                  <a16:creationId xmlns:a16="http://schemas.microsoft.com/office/drawing/2014/main" xmlns="" id="{46FE16B2-E28A-4C64-9AD7-4C357B99C7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33291" y="5131425"/>
              <a:ext cx="147925" cy="82115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0">
              <a:extLst>
                <a:ext uri="{FF2B5EF4-FFF2-40B4-BE49-F238E27FC236}">
                  <a16:creationId xmlns:a16="http://schemas.microsoft.com/office/drawing/2014/main" xmlns="" id="{63E74641-50BD-455B-80D4-2DCED369CF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70389" y="5142051"/>
              <a:ext cx="15212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2">
              <a:extLst>
                <a:ext uri="{FF2B5EF4-FFF2-40B4-BE49-F238E27FC236}">
                  <a16:creationId xmlns:a16="http://schemas.microsoft.com/office/drawing/2014/main" xmlns="" id="{1FB69F41-108C-4C8A-B3CB-834A284510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84527" y="5152680"/>
              <a:ext cx="178347" cy="117858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3">
              <a:extLst>
                <a:ext uri="{FF2B5EF4-FFF2-40B4-BE49-F238E27FC236}">
                  <a16:creationId xmlns:a16="http://schemas.microsoft.com/office/drawing/2014/main" xmlns="" id="{304595DE-AEA0-4929-B880-1427DA3E0D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31695" y="5156543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6">
              <a:extLst>
                <a:ext uri="{FF2B5EF4-FFF2-40B4-BE49-F238E27FC236}">
                  <a16:creationId xmlns:a16="http://schemas.microsoft.com/office/drawing/2014/main" xmlns="" id="{015BE621-BC36-47C1-A90A-8CF5AC4982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06602" y="5177796"/>
              <a:ext cx="15107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7">
              <a:extLst>
                <a:ext uri="{FF2B5EF4-FFF2-40B4-BE49-F238E27FC236}">
                  <a16:creationId xmlns:a16="http://schemas.microsoft.com/office/drawing/2014/main" xmlns="" id="{54B2EFA5-5232-4E58-91AA-B3FD79F425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31150" y="5177796"/>
              <a:ext cx="155267" cy="111097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8">
              <a:extLst>
                <a:ext uri="{FF2B5EF4-FFF2-40B4-BE49-F238E27FC236}">
                  <a16:creationId xmlns:a16="http://schemas.microsoft.com/office/drawing/2014/main" xmlns="" id="{5BD40916-24DC-48FC-8F8D-908486E988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55239" y="5209676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30">
              <a:extLst>
                <a:ext uri="{FF2B5EF4-FFF2-40B4-BE49-F238E27FC236}">
                  <a16:creationId xmlns:a16="http://schemas.microsoft.com/office/drawing/2014/main" xmlns="" id="{68A88E8A-E459-4DCF-845A-AF2FE66A1E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46423" y="5228032"/>
              <a:ext cx="11540" cy="676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3">
              <a:extLst>
                <a:ext uri="{FF2B5EF4-FFF2-40B4-BE49-F238E27FC236}">
                  <a16:creationId xmlns:a16="http://schemas.microsoft.com/office/drawing/2014/main" xmlns="" id="{2D094239-E36F-41DA-BEA0-88E80E9A27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2454" y="5446361"/>
              <a:ext cx="169954" cy="88879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1">
              <a:extLst>
                <a:ext uri="{FF2B5EF4-FFF2-40B4-BE49-F238E27FC236}">
                  <a16:creationId xmlns:a16="http://schemas.microsoft.com/office/drawing/2014/main" xmlns="" id="{A3369777-CAFD-4E8B-831C-DEEF0E430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1225" y="5485971"/>
              <a:ext cx="136383" cy="107233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2">
              <a:extLst>
                <a:ext uri="{FF2B5EF4-FFF2-40B4-BE49-F238E27FC236}">
                  <a16:creationId xmlns:a16="http://schemas.microsoft.com/office/drawing/2014/main" xmlns="" id="{EEA5BEC0-7D4B-43A2-9927-8E2EB322A5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95604" y="5492731"/>
              <a:ext cx="140580" cy="96607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3">
              <a:extLst>
                <a:ext uri="{FF2B5EF4-FFF2-40B4-BE49-F238E27FC236}">
                  <a16:creationId xmlns:a16="http://schemas.microsoft.com/office/drawing/2014/main" xmlns="" id="{18E10D9B-4B7D-4C5B-A6B6-77E5C3CCA3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39793" y="5499495"/>
              <a:ext cx="151070" cy="93707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4">
              <a:extLst>
                <a:ext uri="{FF2B5EF4-FFF2-40B4-BE49-F238E27FC236}">
                  <a16:creationId xmlns:a16="http://schemas.microsoft.com/office/drawing/2014/main" xmlns="" id="{33AFC0E3-F91D-470B-A144-94795F0B08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3882" y="5496596"/>
              <a:ext cx="159463" cy="124621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5">
              <a:extLst>
                <a:ext uri="{FF2B5EF4-FFF2-40B4-BE49-F238E27FC236}">
                  <a16:creationId xmlns:a16="http://schemas.microsoft.com/office/drawing/2014/main" xmlns="" id="{924D13C3-7CD8-4426-B324-01F6608696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80037" y="5503358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6">
              <a:extLst>
                <a:ext uri="{FF2B5EF4-FFF2-40B4-BE49-F238E27FC236}">
                  <a16:creationId xmlns:a16="http://schemas.microsoft.com/office/drawing/2014/main" xmlns="" id="{1F370C65-4A7C-48A3-9A06-C8CBC8D3B7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66192" y="5503359"/>
              <a:ext cx="152120" cy="85979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57">
              <a:extLst>
                <a:ext uri="{FF2B5EF4-FFF2-40B4-BE49-F238E27FC236}">
                  <a16:creationId xmlns:a16="http://schemas.microsoft.com/office/drawing/2014/main" xmlns="" id="{BA5AB51B-8941-4220-8850-8DD825D830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37068" y="5499495"/>
              <a:ext cx="166807" cy="111097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59">
              <a:extLst>
                <a:ext uri="{FF2B5EF4-FFF2-40B4-BE49-F238E27FC236}">
                  <a16:creationId xmlns:a16="http://schemas.microsoft.com/office/drawing/2014/main" xmlns="" id="{E47463C8-708A-49B4-ADA2-8FFFE4B13F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9556" y="5542967"/>
              <a:ext cx="146874" cy="92743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60">
              <a:extLst>
                <a:ext uri="{FF2B5EF4-FFF2-40B4-BE49-F238E27FC236}">
                  <a16:creationId xmlns:a16="http://schemas.microsoft.com/office/drawing/2014/main" xmlns="" id="{F222DB0F-993C-456E-B0DD-F394034784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00391" y="5549730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61">
              <a:extLst>
                <a:ext uri="{FF2B5EF4-FFF2-40B4-BE49-F238E27FC236}">
                  <a16:creationId xmlns:a16="http://schemas.microsoft.com/office/drawing/2014/main" xmlns="" id="{763129DD-8271-408A-87FE-074325184D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92040" y="5568086"/>
              <a:ext cx="162611" cy="117858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78">
              <a:extLst>
                <a:ext uri="{FF2B5EF4-FFF2-40B4-BE49-F238E27FC236}">
                  <a16:creationId xmlns:a16="http://schemas.microsoft.com/office/drawing/2014/main" xmlns="" id="{BF7CB8CA-CD6E-4CEB-AF7F-6B187D5FAC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94597" y="5790278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79">
              <a:extLst>
                <a:ext uri="{FF2B5EF4-FFF2-40B4-BE49-F238E27FC236}">
                  <a16:creationId xmlns:a16="http://schemas.microsoft.com/office/drawing/2014/main" xmlns="" id="{505CE598-EF19-47F4-BA36-CDA8F84DD9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78904" y="5793177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80">
              <a:extLst>
                <a:ext uri="{FF2B5EF4-FFF2-40B4-BE49-F238E27FC236}">
                  <a16:creationId xmlns:a16="http://schemas.microsoft.com/office/drawing/2014/main" xmlns="" id="{A0B0D93C-2011-4509-8C99-894BC58DB51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57963" y="5800906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81">
              <a:extLst>
                <a:ext uri="{FF2B5EF4-FFF2-40B4-BE49-F238E27FC236}">
                  <a16:creationId xmlns:a16="http://schemas.microsoft.com/office/drawing/2014/main" xmlns="" id="{82EDA4CD-4646-4C14-B7EE-AA5B234327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62331" y="5797041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82">
              <a:extLst>
                <a:ext uri="{FF2B5EF4-FFF2-40B4-BE49-F238E27FC236}">
                  <a16:creationId xmlns:a16="http://schemas.microsoft.com/office/drawing/2014/main" xmlns="" id="{29E1914C-4609-4ECD-90CD-6A04EBB0F0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93761" y="5807666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83">
              <a:extLst>
                <a:ext uri="{FF2B5EF4-FFF2-40B4-BE49-F238E27FC236}">
                  <a16:creationId xmlns:a16="http://schemas.microsoft.com/office/drawing/2014/main" xmlns="" id="{21060219-1EDF-4EB4-B396-69D84FBFDD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71689" y="5786414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84">
              <a:extLst>
                <a:ext uri="{FF2B5EF4-FFF2-40B4-BE49-F238E27FC236}">
                  <a16:creationId xmlns:a16="http://schemas.microsoft.com/office/drawing/2014/main" xmlns="" id="{2E398743-0F2F-4858-9DB8-DE4D69D768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090" y="5814431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86">
              <a:extLst>
                <a:ext uri="{FF2B5EF4-FFF2-40B4-BE49-F238E27FC236}">
                  <a16:creationId xmlns:a16="http://schemas.microsoft.com/office/drawing/2014/main" xmlns="" id="{3EAE101E-6CF5-47F7-AA16-EF1C106EF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74954" y="5788137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89">
              <a:extLst>
                <a:ext uri="{FF2B5EF4-FFF2-40B4-BE49-F238E27FC236}">
                  <a16:creationId xmlns:a16="http://schemas.microsoft.com/office/drawing/2014/main" xmlns="" id="{54A08355-5470-4E6C-932C-D02D5794DC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80037" y="5851140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90">
              <a:extLst>
                <a:ext uri="{FF2B5EF4-FFF2-40B4-BE49-F238E27FC236}">
                  <a16:creationId xmlns:a16="http://schemas.microsoft.com/office/drawing/2014/main" xmlns="" id="{6C942B34-7580-46A3-BC17-44175A102C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5882" y="5886882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5">
              <a:extLst>
                <a:ext uri="{FF2B5EF4-FFF2-40B4-BE49-F238E27FC236}">
                  <a16:creationId xmlns:a16="http://schemas.microsoft.com/office/drawing/2014/main" xmlns="" id="{0029D483-F39D-4512-88EF-7C0D181238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34199" y="5161026"/>
              <a:ext cx="143728" cy="96607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7">
              <a:extLst>
                <a:ext uri="{FF2B5EF4-FFF2-40B4-BE49-F238E27FC236}">
                  <a16:creationId xmlns:a16="http://schemas.microsoft.com/office/drawing/2014/main" xmlns="" id="{4AB478EA-54E1-4DF5-9898-3ECDE41AE0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96387" y="5175517"/>
              <a:ext cx="163660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3">
              <a:extLst>
                <a:ext uri="{FF2B5EF4-FFF2-40B4-BE49-F238E27FC236}">
                  <a16:creationId xmlns:a16="http://schemas.microsoft.com/office/drawing/2014/main" xmlns="" id="{CA3A5454-0D8E-4258-AED2-614B456754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704196" y="5233482"/>
              <a:ext cx="147925" cy="82115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4">
              <a:extLst>
                <a:ext uri="{FF2B5EF4-FFF2-40B4-BE49-F238E27FC236}">
                  <a16:creationId xmlns:a16="http://schemas.microsoft.com/office/drawing/2014/main" xmlns="" id="{28C2E44B-574C-4E95-BBA6-10707FD11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991649" y="5229616"/>
              <a:ext cx="159463" cy="100470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xmlns="" id="{461EE7B6-9D19-4BC5-B906-6488D0D492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63660" y="5533927"/>
              <a:ext cx="171003" cy="125588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37">
              <a:extLst>
                <a:ext uri="{FF2B5EF4-FFF2-40B4-BE49-F238E27FC236}">
                  <a16:creationId xmlns:a16="http://schemas.microsoft.com/office/drawing/2014/main" xmlns="" id="{3B48D7FA-124E-4CCF-A014-425B2FB15F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0827" y="5526197"/>
              <a:ext cx="136383" cy="143944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0">
              <a:extLst>
                <a:ext uri="{FF2B5EF4-FFF2-40B4-BE49-F238E27FC236}">
                  <a16:creationId xmlns:a16="http://schemas.microsoft.com/office/drawing/2014/main" xmlns="" id="{38796748-812B-40C8-9B23-CD008F8369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28577" y="5544552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6">
              <a:extLst>
                <a:ext uri="{FF2B5EF4-FFF2-40B4-BE49-F238E27FC236}">
                  <a16:creationId xmlns:a16="http://schemas.microsoft.com/office/drawing/2014/main" xmlns="" id="{37D869E4-F42D-4F68-B3F6-83A81BCA2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11833" y="5537788"/>
              <a:ext cx="143728" cy="96607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62">
              <a:extLst>
                <a:ext uri="{FF2B5EF4-FFF2-40B4-BE49-F238E27FC236}">
                  <a16:creationId xmlns:a16="http://schemas.microsoft.com/office/drawing/2014/main" xmlns="" id="{A45B834F-BCFB-4395-8C5D-00DFFF88AC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32480" y="5827608"/>
              <a:ext cx="178347" cy="88879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64">
              <a:extLst>
                <a:ext uri="{FF2B5EF4-FFF2-40B4-BE49-F238E27FC236}">
                  <a16:creationId xmlns:a16="http://schemas.microsoft.com/office/drawing/2014/main" xmlns="" id="{02FBC5DC-A93D-4C91-A8A2-85A54B9BCD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37682" y="5844998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68">
              <a:extLst>
                <a:ext uri="{FF2B5EF4-FFF2-40B4-BE49-F238E27FC236}">
                  <a16:creationId xmlns:a16="http://schemas.microsoft.com/office/drawing/2014/main" xmlns="" id="{E6AF0303-8156-42C9-A0B2-1A7DFFB0FD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32187" y="5848861"/>
              <a:ext cx="136383" cy="146842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75">
              <a:extLst>
                <a:ext uri="{FF2B5EF4-FFF2-40B4-BE49-F238E27FC236}">
                  <a16:creationId xmlns:a16="http://schemas.microsoft.com/office/drawing/2014/main" xmlns="" id="{A6EC1349-8266-4384-9662-06CFC20D64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46034" y="5802491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8">
              <a:extLst>
                <a:ext uri="{FF2B5EF4-FFF2-40B4-BE49-F238E27FC236}">
                  <a16:creationId xmlns:a16="http://schemas.microsoft.com/office/drawing/2014/main" xmlns="" id="{3080F219-A197-44EE-BDEF-F1DB1E3868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5507843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" name="Заголовок 1">
            <a:extLst>
              <a:ext uri="{FF2B5EF4-FFF2-40B4-BE49-F238E27FC236}">
                <a16:creationId xmlns:a16="http://schemas.microsoft.com/office/drawing/2014/main" xmlns="" id="{B4D4CEED-2760-AE31-21FC-EBE3B6F4F4A3}"/>
              </a:ext>
            </a:extLst>
          </p:cNvPr>
          <p:cNvSpPr txBox="1">
            <a:spLocks/>
          </p:cNvSpPr>
          <p:nvPr/>
        </p:nvSpPr>
        <p:spPr>
          <a:xfrm>
            <a:off x="4495800" y="228600"/>
            <a:ext cx="4400549" cy="2705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План урока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742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45D478C-A9A5-4832-89D8-703607711B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6768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xmlns="" id="{0FB7F7C0-216C-466B-8AF5-7744BB3400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74" y="4764840"/>
            <a:ext cx="12205536" cy="2093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21">
            <a:extLst>
              <a:ext uri="{FF2B5EF4-FFF2-40B4-BE49-F238E27FC236}">
                <a16:creationId xmlns:a16="http://schemas.microsoft.com/office/drawing/2014/main" xmlns="" id="{67A83510-2790-4866-911D-2E1588DF5F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7459" y="4517731"/>
            <a:ext cx="12157773" cy="494218"/>
            <a:chOff x="18956" y="5952517"/>
            <a:chExt cx="12157773" cy="494218"/>
          </a:xfrm>
          <a:solidFill>
            <a:schemeClr val="bg2">
              <a:lumMod val="90000"/>
            </a:schemeClr>
          </a:solidFill>
        </p:grpSpPr>
        <p:sp>
          <p:nvSpPr>
            <p:cNvPr id="323" name="Freeform 10">
              <a:extLst>
                <a:ext uri="{FF2B5EF4-FFF2-40B4-BE49-F238E27FC236}">
                  <a16:creationId xmlns:a16="http://schemas.microsoft.com/office/drawing/2014/main" xmlns="" id="{DAB74ACE-7603-4829-88FE-C3C2B05EBDA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4" name="Freeform 15">
              <a:extLst>
                <a:ext uri="{FF2B5EF4-FFF2-40B4-BE49-F238E27FC236}">
                  <a16:creationId xmlns:a16="http://schemas.microsoft.com/office/drawing/2014/main" xmlns="" id="{DE3E37A0-8723-42F4-9435-F06BD0191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5" name="Freeform 18">
              <a:extLst>
                <a:ext uri="{FF2B5EF4-FFF2-40B4-BE49-F238E27FC236}">
                  <a16:creationId xmlns:a16="http://schemas.microsoft.com/office/drawing/2014/main" xmlns="" id="{0C5FE567-8965-4799-B1E6-8A6E1A8488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6" name="Freeform 22">
              <a:extLst>
                <a:ext uri="{FF2B5EF4-FFF2-40B4-BE49-F238E27FC236}">
                  <a16:creationId xmlns:a16="http://schemas.microsoft.com/office/drawing/2014/main" xmlns="" id="{BA3FF2FD-6394-4F97-B186-BD4A98C619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7" name="Freeform 8">
              <a:extLst>
                <a:ext uri="{FF2B5EF4-FFF2-40B4-BE49-F238E27FC236}">
                  <a16:creationId xmlns:a16="http://schemas.microsoft.com/office/drawing/2014/main" xmlns="" id="{1A361C9F-AD97-4338-B557-8766AFD033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F4FAA936-A80F-43B5-8A7D-17CC7CF771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21246F32-1BA7-40E4-9AF9-CA517D4413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0" name="Freeform 23">
              <a:extLst>
                <a:ext uri="{FF2B5EF4-FFF2-40B4-BE49-F238E27FC236}">
                  <a16:creationId xmlns:a16="http://schemas.microsoft.com/office/drawing/2014/main" xmlns="" id="{C18EE8CE-BCF9-4C64-B335-C7830B03F3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1" name="Freeform 26">
              <a:extLst>
                <a:ext uri="{FF2B5EF4-FFF2-40B4-BE49-F238E27FC236}">
                  <a16:creationId xmlns:a16="http://schemas.microsoft.com/office/drawing/2014/main" xmlns="" id="{64AC2B2B-568F-4175-8D84-AD8F6B563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2" name="Freeform 27">
              <a:extLst>
                <a:ext uri="{FF2B5EF4-FFF2-40B4-BE49-F238E27FC236}">
                  <a16:creationId xmlns:a16="http://schemas.microsoft.com/office/drawing/2014/main" xmlns="" id="{D9C6CF5C-8CF6-4274-86E0-CAF4A31F43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3" name="Freeform 28">
              <a:extLst>
                <a:ext uri="{FF2B5EF4-FFF2-40B4-BE49-F238E27FC236}">
                  <a16:creationId xmlns:a16="http://schemas.microsoft.com/office/drawing/2014/main" xmlns="" id="{3BFC56A2-55B3-432A-BD3B-4B2423A68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4" name="Freeform 30">
              <a:extLst>
                <a:ext uri="{FF2B5EF4-FFF2-40B4-BE49-F238E27FC236}">
                  <a16:creationId xmlns:a16="http://schemas.microsoft.com/office/drawing/2014/main" xmlns="" id="{BB036CEA-B307-404A-89D6-9414F417D2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5" name="Freeform 43">
              <a:extLst>
                <a:ext uri="{FF2B5EF4-FFF2-40B4-BE49-F238E27FC236}">
                  <a16:creationId xmlns:a16="http://schemas.microsoft.com/office/drawing/2014/main" xmlns="" id="{CB37E5F5-B903-4611-A739-0B7FBE8510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6" name="Freeform 51">
              <a:extLst>
                <a:ext uri="{FF2B5EF4-FFF2-40B4-BE49-F238E27FC236}">
                  <a16:creationId xmlns:a16="http://schemas.microsoft.com/office/drawing/2014/main" xmlns="" id="{B1012F2B-A8F1-4FD5-8E6F-1CC97D0AA8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7" name="Freeform 52">
              <a:extLst>
                <a:ext uri="{FF2B5EF4-FFF2-40B4-BE49-F238E27FC236}">
                  <a16:creationId xmlns:a16="http://schemas.microsoft.com/office/drawing/2014/main" xmlns="" id="{C04C6E0B-838E-4B10-91CA-29C49838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8" name="Freeform 53">
              <a:extLst>
                <a:ext uri="{FF2B5EF4-FFF2-40B4-BE49-F238E27FC236}">
                  <a16:creationId xmlns:a16="http://schemas.microsoft.com/office/drawing/2014/main" xmlns="" id="{15D6CFEB-4FC5-45C3-8BDF-95EAD1EDF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9" name="Freeform 54">
              <a:extLst>
                <a:ext uri="{FF2B5EF4-FFF2-40B4-BE49-F238E27FC236}">
                  <a16:creationId xmlns:a16="http://schemas.microsoft.com/office/drawing/2014/main" xmlns="" id="{EA8E01BA-7055-4707-906A-F08E2E253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0" name="Freeform 55">
              <a:extLst>
                <a:ext uri="{FF2B5EF4-FFF2-40B4-BE49-F238E27FC236}">
                  <a16:creationId xmlns:a16="http://schemas.microsoft.com/office/drawing/2014/main" xmlns="" id="{CDA2DE76-0D5E-4F6F-95E7-508B725F8A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1" name="Freeform 56">
              <a:extLst>
                <a:ext uri="{FF2B5EF4-FFF2-40B4-BE49-F238E27FC236}">
                  <a16:creationId xmlns:a16="http://schemas.microsoft.com/office/drawing/2014/main" xmlns="" id="{669578C5-3D06-4B77-A897-A014B441B5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2" name="Freeform 57">
              <a:extLst>
                <a:ext uri="{FF2B5EF4-FFF2-40B4-BE49-F238E27FC236}">
                  <a16:creationId xmlns:a16="http://schemas.microsoft.com/office/drawing/2014/main" xmlns="" id="{85AA3005-AAD0-4587-B352-ECD937D61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3" name="Freeform 59">
              <a:extLst>
                <a:ext uri="{FF2B5EF4-FFF2-40B4-BE49-F238E27FC236}">
                  <a16:creationId xmlns:a16="http://schemas.microsoft.com/office/drawing/2014/main" xmlns="" id="{B4E9730F-E8B1-4F7C-BA99-3B3016F104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4" name="Freeform 60">
              <a:extLst>
                <a:ext uri="{FF2B5EF4-FFF2-40B4-BE49-F238E27FC236}">
                  <a16:creationId xmlns:a16="http://schemas.microsoft.com/office/drawing/2014/main" xmlns="" id="{A8922D05-C325-4918-84E6-1C62AD7BE0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5" name="Freeform 61">
              <a:extLst>
                <a:ext uri="{FF2B5EF4-FFF2-40B4-BE49-F238E27FC236}">
                  <a16:creationId xmlns:a16="http://schemas.microsoft.com/office/drawing/2014/main" xmlns="" id="{38DD42E8-8604-45E3-99FE-72D479AF2C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6" name="Freeform 5">
              <a:extLst>
                <a:ext uri="{FF2B5EF4-FFF2-40B4-BE49-F238E27FC236}">
                  <a16:creationId xmlns:a16="http://schemas.microsoft.com/office/drawing/2014/main" xmlns="" id="{2E946C70-11C9-4C85-BE3B-1149117F38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7" name="Freeform 6">
              <a:extLst>
                <a:ext uri="{FF2B5EF4-FFF2-40B4-BE49-F238E27FC236}">
                  <a16:creationId xmlns:a16="http://schemas.microsoft.com/office/drawing/2014/main" xmlns="" id="{48F637C4-CFB7-4421-9DAB-6730244B2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" name="Freeform 7">
              <a:extLst>
                <a:ext uri="{FF2B5EF4-FFF2-40B4-BE49-F238E27FC236}">
                  <a16:creationId xmlns:a16="http://schemas.microsoft.com/office/drawing/2014/main" xmlns="" id="{6E137FD9-DCB4-4E5A-960B-350C3627EE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9" name="Freeform 8">
              <a:extLst>
                <a:ext uri="{FF2B5EF4-FFF2-40B4-BE49-F238E27FC236}">
                  <a16:creationId xmlns:a16="http://schemas.microsoft.com/office/drawing/2014/main" xmlns="" id="{9DCD8437-9BFD-44B4-AAC8-75388190F2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0" name="Freeform 9">
              <a:extLst>
                <a:ext uri="{FF2B5EF4-FFF2-40B4-BE49-F238E27FC236}">
                  <a16:creationId xmlns:a16="http://schemas.microsoft.com/office/drawing/2014/main" xmlns="" id="{C9EEBF9B-D5F1-4EE3-A46A-A5A5E396A4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1" name="Freeform 11">
              <a:extLst>
                <a:ext uri="{FF2B5EF4-FFF2-40B4-BE49-F238E27FC236}">
                  <a16:creationId xmlns:a16="http://schemas.microsoft.com/office/drawing/2014/main" xmlns="" id="{3A77B17D-E4D2-444B-8D75-F0171A3E8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2" name="Freeform 12">
              <a:extLst>
                <a:ext uri="{FF2B5EF4-FFF2-40B4-BE49-F238E27FC236}">
                  <a16:creationId xmlns:a16="http://schemas.microsoft.com/office/drawing/2014/main" xmlns="" id="{5FDB9442-6054-49E2-948E-D30AD9E09F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3" name="Freeform 13">
              <a:extLst>
                <a:ext uri="{FF2B5EF4-FFF2-40B4-BE49-F238E27FC236}">
                  <a16:creationId xmlns:a16="http://schemas.microsoft.com/office/drawing/2014/main" xmlns="" id="{3E1DF8B7-7CB2-4181-8525-4EE2D5D9EE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4" name="Freeform 14">
              <a:extLst>
                <a:ext uri="{FF2B5EF4-FFF2-40B4-BE49-F238E27FC236}">
                  <a16:creationId xmlns:a16="http://schemas.microsoft.com/office/drawing/2014/main" xmlns="" id="{4B3B2382-7947-4BAF-BF2F-830393F8EF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5" name="Freeform 16">
              <a:extLst>
                <a:ext uri="{FF2B5EF4-FFF2-40B4-BE49-F238E27FC236}">
                  <a16:creationId xmlns:a16="http://schemas.microsoft.com/office/drawing/2014/main" xmlns="" id="{AC95E7F5-BA75-4053-AC8F-81ACC4262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6" name="Freeform 17">
              <a:extLst>
                <a:ext uri="{FF2B5EF4-FFF2-40B4-BE49-F238E27FC236}">
                  <a16:creationId xmlns:a16="http://schemas.microsoft.com/office/drawing/2014/main" xmlns="" id="{8D431126-FDB6-42AF-BC9E-58E4C417BA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7" name="Freeform 21">
              <a:extLst>
                <a:ext uri="{FF2B5EF4-FFF2-40B4-BE49-F238E27FC236}">
                  <a16:creationId xmlns:a16="http://schemas.microsoft.com/office/drawing/2014/main" xmlns="" id="{4AA2BE9B-BD88-4958-B98E-7363A0FD5C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8" name="Freeform 25">
              <a:extLst>
                <a:ext uri="{FF2B5EF4-FFF2-40B4-BE49-F238E27FC236}">
                  <a16:creationId xmlns:a16="http://schemas.microsoft.com/office/drawing/2014/main" xmlns="" id="{BA18EADE-8501-4251-ADCD-EB02B73DF1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9" name="Freeform 29">
              <a:extLst>
                <a:ext uri="{FF2B5EF4-FFF2-40B4-BE49-F238E27FC236}">
                  <a16:creationId xmlns:a16="http://schemas.microsoft.com/office/drawing/2014/main" xmlns="" id="{D1886B2F-FFB5-4032-A012-EAE8464DDA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0" name="Freeform 31">
              <a:extLst>
                <a:ext uri="{FF2B5EF4-FFF2-40B4-BE49-F238E27FC236}">
                  <a16:creationId xmlns:a16="http://schemas.microsoft.com/office/drawing/2014/main" xmlns="" id="{65048464-3972-4F85-858C-BD0D6CC8A6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1" name="Freeform 32">
              <a:extLst>
                <a:ext uri="{FF2B5EF4-FFF2-40B4-BE49-F238E27FC236}">
                  <a16:creationId xmlns:a16="http://schemas.microsoft.com/office/drawing/2014/main" xmlns="" id="{9B136B45-B116-4EA4-802D-0D9EC238C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2" name="Freeform 33">
              <a:extLst>
                <a:ext uri="{FF2B5EF4-FFF2-40B4-BE49-F238E27FC236}">
                  <a16:creationId xmlns:a16="http://schemas.microsoft.com/office/drawing/2014/main" xmlns="" id="{F7DA7C34-DDA0-41AB-A47F-E981F63E23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3" name="Freeform 34">
              <a:extLst>
                <a:ext uri="{FF2B5EF4-FFF2-40B4-BE49-F238E27FC236}">
                  <a16:creationId xmlns:a16="http://schemas.microsoft.com/office/drawing/2014/main" xmlns="" id="{BB16C09B-E126-49FC-B0C4-2CB43FA038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4" name="Freeform 35">
              <a:extLst>
                <a:ext uri="{FF2B5EF4-FFF2-40B4-BE49-F238E27FC236}">
                  <a16:creationId xmlns:a16="http://schemas.microsoft.com/office/drawing/2014/main" xmlns="" id="{A12A7CBF-E4C8-4085-88C3-03102FE468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5" name="Freeform 36">
              <a:extLst>
                <a:ext uri="{FF2B5EF4-FFF2-40B4-BE49-F238E27FC236}">
                  <a16:creationId xmlns:a16="http://schemas.microsoft.com/office/drawing/2014/main" xmlns="" id="{55CA9A4D-ABE6-426B-B7F0-F5B933349C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6" name="Freeform 37">
              <a:extLst>
                <a:ext uri="{FF2B5EF4-FFF2-40B4-BE49-F238E27FC236}">
                  <a16:creationId xmlns:a16="http://schemas.microsoft.com/office/drawing/2014/main" xmlns="" id="{8A4F3A5B-B199-4716-ADF4-5E33A7C0D1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7" name="Freeform 38">
              <a:extLst>
                <a:ext uri="{FF2B5EF4-FFF2-40B4-BE49-F238E27FC236}">
                  <a16:creationId xmlns:a16="http://schemas.microsoft.com/office/drawing/2014/main" xmlns="" id="{5846F32E-5DDD-4AF4-BE1C-5F1A3FF10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8" name="Freeform 39">
              <a:extLst>
                <a:ext uri="{FF2B5EF4-FFF2-40B4-BE49-F238E27FC236}">
                  <a16:creationId xmlns:a16="http://schemas.microsoft.com/office/drawing/2014/main" xmlns="" id="{AFE38B2F-69BC-4661-84A3-EA04CDC3FE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9" name="Freeform 40">
              <a:extLst>
                <a:ext uri="{FF2B5EF4-FFF2-40B4-BE49-F238E27FC236}">
                  <a16:creationId xmlns:a16="http://schemas.microsoft.com/office/drawing/2014/main" xmlns="" id="{5CA6F12C-4208-48A6-B7B0-DD18CB3992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0" name="Freeform 41">
              <a:extLst>
                <a:ext uri="{FF2B5EF4-FFF2-40B4-BE49-F238E27FC236}">
                  <a16:creationId xmlns:a16="http://schemas.microsoft.com/office/drawing/2014/main" xmlns="" id="{0F08EA53-C6C6-49F1-B8DA-E20FFD6078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" name="Freeform 42">
              <a:extLst>
                <a:ext uri="{FF2B5EF4-FFF2-40B4-BE49-F238E27FC236}">
                  <a16:creationId xmlns:a16="http://schemas.microsoft.com/office/drawing/2014/main" xmlns="" id="{6B6EA655-7497-4604-92DF-43CE7322E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2" name="Freeform 44">
              <a:extLst>
                <a:ext uri="{FF2B5EF4-FFF2-40B4-BE49-F238E27FC236}">
                  <a16:creationId xmlns:a16="http://schemas.microsoft.com/office/drawing/2014/main" xmlns="" id="{082FFE9A-67C2-471A-AF37-ED9C238DBE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" name="Freeform 45">
              <a:extLst>
                <a:ext uri="{FF2B5EF4-FFF2-40B4-BE49-F238E27FC236}">
                  <a16:creationId xmlns:a16="http://schemas.microsoft.com/office/drawing/2014/main" xmlns="" id="{B0FD6176-7431-446D-91DB-56644A93C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" name="Freeform 46">
              <a:extLst>
                <a:ext uri="{FF2B5EF4-FFF2-40B4-BE49-F238E27FC236}">
                  <a16:creationId xmlns:a16="http://schemas.microsoft.com/office/drawing/2014/main" xmlns="" id="{A46603FA-6405-410B-AD8A-3D75BE7A85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5" name="Freeform 47">
              <a:extLst>
                <a:ext uri="{FF2B5EF4-FFF2-40B4-BE49-F238E27FC236}">
                  <a16:creationId xmlns:a16="http://schemas.microsoft.com/office/drawing/2014/main" xmlns="" id="{6BE439BF-AE87-4F53-9DC9-72414AD1F1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6" name="Freeform 48">
              <a:extLst>
                <a:ext uri="{FF2B5EF4-FFF2-40B4-BE49-F238E27FC236}">
                  <a16:creationId xmlns:a16="http://schemas.microsoft.com/office/drawing/2014/main" xmlns="" id="{55C88911-7FE8-4196-8D02-DAB1B62D97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7" name="Freeform 49">
              <a:extLst>
                <a:ext uri="{FF2B5EF4-FFF2-40B4-BE49-F238E27FC236}">
                  <a16:creationId xmlns:a16="http://schemas.microsoft.com/office/drawing/2014/main" xmlns="" id="{BAD26C77-660F-4C9C-9A98-234048198B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507A2021-3F23-43FC-AB0D-130B575906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CB855C11-52EB-43D9-8831-1A26FCE12A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0" name="Freeform 19">
              <a:extLst>
                <a:ext uri="{FF2B5EF4-FFF2-40B4-BE49-F238E27FC236}">
                  <a16:creationId xmlns:a16="http://schemas.microsoft.com/office/drawing/2014/main" xmlns="" id="{1A6AD416-1A17-49A9-8301-8C0A5A78CA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1" name="Freeform 20">
              <a:extLst>
                <a:ext uri="{FF2B5EF4-FFF2-40B4-BE49-F238E27FC236}">
                  <a16:creationId xmlns:a16="http://schemas.microsoft.com/office/drawing/2014/main" xmlns="" id="{F03687D9-14CC-461B-B4B5-907E10B6A1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2" name="Freeform 26">
              <a:extLst>
                <a:ext uri="{FF2B5EF4-FFF2-40B4-BE49-F238E27FC236}">
                  <a16:creationId xmlns:a16="http://schemas.microsoft.com/office/drawing/2014/main" xmlns="" id="{FCC639BE-A7F9-46A2-955A-3ACA454554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3" name="Freeform 27">
              <a:extLst>
                <a:ext uri="{FF2B5EF4-FFF2-40B4-BE49-F238E27FC236}">
                  <a16:creationId xmlns:a16="http://schemas.microsoft.com/office/drawing/2014/main" xmlns="" id="{B3FED40E-A961-4D78-947A-5AC1BD510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4" name="Freeform 28">
              <a:extLst>
                <a:ext uri="{FF2B5EF4-FFF2-40B4-BE49-F238E27FC236}">
                  <a16:creationId xmlns:a16="http://schemas.microsoft.com/office/drawing/2014/main" xmlns="" id="{1445BCDF-9E07-46AD-A6B5-5BEFA223C1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5" name="Freeform 55">
              <a:extLst>
                <a:ext uri="{FF2B5EF4-FFF2-40B4-BE49-F238E27FC236}">
                  <a16:creationId xmlns:a16="http://schemas.microsoft.com/office/drawing/2014/main" xmlns="" id="{23324DC7-93D9-451A-9ABF-1B4D92BF22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6" name="Freeform 56">
              <a:extLst>
                <a:ext uri="{FF2B5EF4-FFF2-40B4-BE49-F238E27FC236}">
                  <a16:creationId xmlns:a16="http://schemas.microsoft.com/office/drawing/2014/main" xmlns="" id="{003474BA-A947-4598-96BB-BAACE2411D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7" name="Freeform 57">
              <a:extLst>
                <a:ext uri="{FF2B5EF4-FFF2-40B4-BE49-F238E27FC236}">
                  <a16:creationId xmlns:a16="http://schemas.microsoft.com/office/drawing/2014/main" xmlns="" id="{04426A72-0FD0-478F-AAC5-B49E142535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8" name="Freeform 60">
              <a:extLst>
                <a:ext uri="{FF2B5EF4-FFF2-40B4-BE49-F238E27FC236}">
                  <a16:creationId xmlns:a16="http://schemas.microsoft.com/office/drawing/2014/main" xmlns="" id="{17260BB0-9DCA-4927-89A5-1314AD40EB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9" name="Freeform 61">
              <a:extLst>
                <a:ext uri="{FF2B5EF4-FFF2-40B4-BE49-F238E27FC236}">
                  <a16:creationId xmlns:a16="http://schemas.microsoft.com/office/drawing/2014/main" xmlns="" id="{F459656F-63AC-4FC7-8D12-282B9B0C4C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0" name="Freeform 5">
              <a:extLst>
                <a:ext uri="{FF2B5EF4-FFF2-40B4-BE49-F238E27FC236}">
                  <a16:creationId xmlns:a16="http://schemas.microsoft.com/office/drawing/2014/main" xmlns="" id="{5C345A48-BE33-4B10-AF97-207DC7E2C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1" name="Freeform 6">
              <a:extLst>
                <a:ext uri="{FF2B5EF4-FFF2-40B4-BE49-F238E27FC236}">
                  <a16:creationId xmlns:a16="http://schemas.microsoft.com/office/drawing/2014/main" xmlns="" id="{65503F74-3A89-46DD-AD4D-9BB164E25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2" name="Freeform 7">
              <a:extLst>
                <a:ext uri="{FF2B5EF4-FFF2-40B4-BE49-F238E27FC236}">
                  <a16:creationId xmlns:a16="http://schemas.microsoft.com/office/drawing/2014/main" xmlns="" id="{5D8D4A6C-9C30-46E6-953F-8FFE24534F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3" name="Freeform 8">
              <a:extLst>
                <a:ext uri="{FF2B5EF4-FFF2-40B4-BE49-F238E27FC236}">
                  <a16:creationId xmlns:a16="http://schemas.microsoft.com/office/drawing/2014/main" xmlns="" id="{844B12AB-BDBA-412B-8127-0671AB6BF8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4" name="Freeform 9">
              <a:extLst>
                <a:ext uri="{FF2B5EF4-FFF2-40B4-BE49-F238E27FC236}">
                  <a16:creationId xmlns:a16="http://schemas.microsoft.com/office/drawing/2014/main" xmlns="" id="{84AE8FA4-8AC5-4D0E-9FF8-B6F6D961F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5" name="Freeform 11">
              <a:extLst>
                <a:ext uri="{FF2B5EF4-FFF2-40B4-BE49-F238E27FC236}">
                  <a16:creationId xmlns:a16="http://schemas.microsoft.com/office/drawing/2014/main" xmlns="" id="{462515DF-512D-49E0-B5FE-637D9E352B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6" name="Freeform 12">
              <a:extLst>
                <a:ext uri="{FF2B5EF4-FFF2-40B4-BE49-F238E27FC236}">
                  <a16:creationId xmlns:a16="http://schemas.microsoft.com/office/drawing/2014/main" xmlns="" id="{342CB8A0-096D-4A9F-B962-294DB670BD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7" name="Freeform 13">
              <a:extLst>
                <a:ext uri="{FF2B5EF4-FFF2-40B4-BE49-F238E27FC236}">
                  <a16:creationId xmlns:a16="http://schemas.microsoft.com/office/drawing/2014/main" xmlns="" id="{6870353D-6B96-4946-8BB5-015BF6E6E2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8" name="Freeform 14">
              <a:extLst>
                <a:ext uri="{FF2B5EF4-FFF2-40B4-BE49-F238E27FC236}">
                  <a16:creationId xmlns:a16="http://schemas.microsoft.com/office/drawing/2014/main" xmlns="" id="{20249E38-6114-4065-8836-941D6C55D5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9" name="Freeform 16">
              <a:extLst>
                <a:ext uri="{FF2B5EF4-FFF2-40B4-BE49-F238E27FC236}">
                  <a16:creationId xmlns:a16="http://schemas.microsoft.com/office/drawing/2014/main" xmlns="" id="{BDA5073D-3C1B-4779-8DEF-FD9CD5308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0" name="Freeform 17">
              <a:extLst>
                <a:ext uri="{FF2B5EF4-FFF2-40B4-BE49-F238E27FC236}">
                  <a16:creationId xmlns:a16="http://schemas.microsoft.com/office/drawing/2014/main" xmlns="" id="{79505220-ED85-46B5-A218-0991FA5794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1" name="Freeform 21">
              <a:extLst>
                <a:ext uri="{FF2B5EF4-FFF2-40B4-BE49-F238E27FC236}">
                  <a16:creationId xmlns:a16="http://schemas.microsoft.com/office/drawing/2014/main" xmlns="" id="{A8513416-DF87-4A83-8026-AF40654BAE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2" name="Freeform 25">
              <a:extLst>
                <a:ext uri="{FF2B5EF4-FFF2-40B4-BE49-F238E27FC236}">
                  <a16:creationId xmlns:a16="http://schemas.microsoft.com/office/drawing/2014/main" xmlns="" id="{AF0489C4-7984-4A49-9D02-ACE2DD3EC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3" name="Freeform 29">
              <a:extLst>
                <a:ext uri="{FF2B5EF4-FFF2-40B4-BE49-F238E27FC236}">
                  <a16:creationId xmlns:a16="http://schemas.microsoft.com/office/drawing/2014/main" xmlns="" id="{3DB0DE7C-BF6D-4059-94C4-FD4D6E7BA9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4" name="Freeform 31">
              <a:extLst>
                <a:ext uri="{FF2B5EF4-FFF2-40B4-BE49-F238E27FC236}">
                  <a16:creationId xmlns:a16="http://schemas.microsoft.com/office/drawing/2014/main" xmlns="" id="{5B58E23E-6D06-4F24-B6F8-98AE632C2A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5" name="Freeform 32">
              <a:extLst>
                <a:ext uri="{FF2B5EF4-FFF2-40B4-BE49-F238E27FC236}">
                  <a16:creationId xmlns:a16="http://schemas.microsoft.com/office/drawing/2014/main" xmlns="" id="{7D87D95A-4B48-4140-BB5C-9A33AACBFA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6" name="Freeform 33">
              <a:extLst>
                <a:ext uri="{FF2B5EF4-FFF2-40B4-BE49-F238E27FC236}">
                  <a16:creationId xmlns:a16="http://schemas.microsoft.com/office/drawing/2014/main" xmlns="" id="{6D78BEA4-B995-4BEC-A3B4-C580D646AD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7" name="Freeform 34">
              <a:extLst>
                <a:ext uri="{FF2B5EF4-FFF2-40B4-BE49-F238E27FC236}">
                  <a16:creationId xmlns:a16="http://schemas.microsoft.com/office/drawing/2014/main" xmlns="" id="{C075F1AC-7155-4487-8B7A-0C74E2C65D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8" name="Freeform 35">
              <a:extLst>
                <a:ext uri="{FF2B5EF4-FFF2-40B4-BE49-F238E27FC236}">
                  <a16:creationId xmlns:a16="http://schemas.microsoft.com/office/drawing/2014/main" xmlns="" id="{2923812A-0930-464A-B863-8232CDF9BE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9" name="Freeform 36">
              <a:extLst>
                <a:ext uri="{FF2B5EF4-FFF2-40B4-BE49-F238E27FC236}">
                  <a16:creationId xmlns:a16="http://schemas.microsoft.com/office/drawing/2014/main" xmlns="" id="{5B22D5AF-1F95-4943-ADBD-50BF0DDC9B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0" name="Freeform 37">
              <a:extLst>
                <a:ext uri="{FF2B5EF4-FFF2-40B4-BE49-F238E27FC236}">
                  <a16:creationId xmlns:a16="http://schemas.microsoft.com/office/drawing/2014/main" xmlns="" id="{09709304-5160-4325-BE4E-F970450FA8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1" name="Freeform 38">
              <a:extLst>
                <a:ext uri="{FF2B5EF4-FFF2-40B4-BE49-F238E27FC236}">
                  <a16:creationId xmlns:a16="http://schemas.microsoft.com/office/drawing/2014/main" xmlns="" id="{6086BD94-D139-4DEE-9FB6-849360DABF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2" name="Freeform 39">
              <a:extLst>
                <a:ext uri="{FF2B5EF4-FFF2-40B4-BE49-F238E27FC236}">
                  <a16:creationId xmlns:a16="http://schemas.microsoft.com/office/drawing/2014/main" xmlns="" id="{84B8A4B1-C709-4864-851E-6A76DE4E52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3" name="Freeform 40">
              <a:extLst>
                <a:ext uri="{FF2B5EF4-FFF2-40B4-BE49-F238E27FC236}">
                  <a16:creationId xmlns:a16="http://schemas.microsoft.com/office/drawing/2014/main" xmlns="" id="{51183B3E-65BA-45BB-9238-E5553DA7E2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4" name="Freeform 41">
              <a:extLst>
                <a:ext uri="{FF2B5EF4-FFF2-40B4-BE49-F238E27FC236}">
                  <a16:creationId xmlns:a16="http://schemas.microsoft.com/office/drawing/2014/main" xmlns="" id="{B456CBC6-D8DB-4226-8743-8355D0C1E2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5" name="Freeform 42">
              <a:extLst>
                <a:ext uri="{FF2B5EF4-FFF2-40B4-BE49-F238E27FC236}">
                  <a16:creationId xmlns:a16="http://schemas.microsoft.com/office/drawing/2014/main" xmlns="" id="{2A43AE63-9201-415C-A88E-C52685BF9A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6" name="Freeform 44">
              <a:extLst>
                <a:ext uri="{FF2B5EF4-FFF2-40B4-BE49-F238E27FC236}">
                  <a16:creationId xmlns:a16="http://schemas.microsoft.com/office/drawing/2014/main" xmlns="" id="{0BB8C75E-6B9A-4E95-85CF-ACD2D2AD2B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7" name="Freeform 45">
              <a:extLst>
                <a:ext uri="{FF2B5EF4-FFF2-40B4-BE49-F238E27FC236}">
                  <a16:creationId xmlns:a16="http://schemas.microsoft.com/office/drawing/2014/main" xmlns="" id="{F593E6EC-FB46-40CB-825C-C1305B1FB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8" name="Freeform 46">
              <a:extLst>
                <a:ext uri="{FF2B5EF4-FFF2-40B4-BE49-F238E27FC236}">
                  <a16:creationId xmlns:a16="http://schemas.microsoft.com/office/drawing/2014/main" xmlns="" id="{517F36F0-8630-4831-9057-6CA9B217BE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9" name="Freeform 47">
              <a:extLst>
                <a:ext uri="{FF2B5EF4-FFF2-40B4-BE49-F238E27FC236}">
                  <a16:creationId xmlns:a16="http://schemas.microsoft.com/office/drawing/2014/main" xmlns="" id="{9614B5E6-3CE1-465E-8381-646179E1B1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0" name="Freeform 48">
              <a:extLst>
                <a:ext uri="{FF2B5EF4-FFF2-40B4-BE49-F238E27FC236}">
                  <a16:creationId xmlns:a16="http://schemas.microsoft.com/office/drawing/2014/main" xmlns="" id="{5A40C31A-16AE-42C0-AC3B-52DCA2F5A2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1" name="Freeform 49">
              <a:extLst>
                <a:ext uri="{FF2B5EF4-FFF2-40B4-BE49-F238E27FC236}">
                  <a16:creationId xmlns:a16="http://schemas.microsoft.com/office/drawing/2014/main" xmlns="" id="{CE95CDB5-B8FA-431B-B9BE-7791AD92C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5" name="Заголовок 1"/>
          <p:cNvSpPr>
            <a:spLocks noGrp="1"/>
          </p:cNvSpPr>
          <p:nvPr>
            <p:ph type="ctrTitle"/>
          </p:nvPr>
        </p:nvSpPr>
        <p:spPr>
          <a:xfrm>
            <a:off x="1371600" y="5162551"/>
            <a:ext cx="9220200" cy="139065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ru-RU" sz="7200" b="1" dirty="0" smtClean="0"/>
              <a:t>3</a:t>
            </a:r>
            <a:br>
              <a:rPr lang="ru-RU" sz="7200" b="1" dirty="0" smtClean="0"/>
            </a:br>
            <a:r>
              <a:rPr lang="ru-RU" sz="7200" b="1" dirty="0" smtClean="0"/>
              <a:t>30</a:t>
            </a:r>
            <a:br>
              <a:rPr lang="ru-RU" sz="7200" b="1" dirty="0" smtClean="0"/>
            </a:br>
            <a:r>
              <a:rPr lang="ru-RU" sz="7200" b="1" dirty="0" smtClean="0"/>
              <a:t>300</a:t>
            </a:r>
            <a:br>
              <a:rPr lang="ru-RU" sz="7200" b="1" dirty="0" smtClean="0"/>
            </a:br>
            <a:r>
              <a:rPr lang="ru-RU" sz="7200" b="1" dirty="0" smtClean="0"/>
              <a:t>30000</a:t>
            </a:r>
            <a:endParaRPr lang="ru-RU" sz="7200" dirty="0" smtClean="0"/>
          </a:p>
          <a:p>
            <a:pPr algn="r">
              <a:lnSpc>
                <a:spcPct val="90000"/>
              </a:lnSpc>
            </a:pPr>
            <a:endParaRPr lang="ru-RU" sz="7200" dirty="0"/>
          </a:p>
        </p:txBody>
      </p:sp>
      <p:pic>
        <p:nvPicPr>
          <p:cNvPr id="106" name="Рисунок 105" descr="С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339" y="2628900"/>
            <a:ext cx="4927862" cy="3983356"/>
          </a:xfrm>
          <a:prstGeom prst="rect">
            <a:avLst/>
          </a:prstGeom>
        </p:spPr>
      </p:pic>
      <p:sp>
        <p:nvSpPr>
          <p:cNvPr id="107" name="Заголовок 1"/>
          <p:cNvSpPr txBox="1">
            <a:spLocks/>
          </p:cNvSpPr>
          <p:nvPr/>
        </p:nvSpPr>
        <p:spPr>
          <a:xfrm>
            <a:off x="933450" y="933451"/>
            <a:ext cx="9220200" cy="1390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нужно сделать </a:t>
            </a:r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записи числа при его увеличении в 10,100,1000 раз?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93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45D478C-A9A5-4832-89D8-703607711B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6768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xmlns="" id="{0FB7F7C0-216C-466B-8AF5-7744BB3400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74" y="4764840"/>
            <a:ext cx="12205536" cy="2093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21">
            <a:extLst>
              <a:ext uri="{FF2B5EF4-FFF2-40B4-BE49-F238E27FC236}">
                <a16:creationId xmlns:a16="http://schemas.microsoft.com/office/drawing/2014/main" xmlns="" id="{67A83510-2790-4866-911D-2E1588DF5F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7459" y="4517731"/>
            <a:ext cx="12157773" cy="494218"/>
            <a:chOff x="18956" y="5952517"/>
            <a:chExt cx="12157773" cy="494218"/>
          </a:xfrm>
          <a:solidFill>
            <a:schemeClr val="bg2">
              <a:lumMod val="90000"/>
            </a:schemeClr>
          </a:solidFill>
        </p:grpSpPr>
        <p:sp>
          <p:nvSpPr>
            <p:cNvPr id="323" name="Freeform 10">
              <a:extLst>
                <a:ext uri="{FF2B5EF4-FFF2-40B4-BE49-F238E27FC236}">
                  <a16:creationId xmlns:a16="http://schemas.microsoft.com/office/drawing/2014/main" xmlns="" id="{DAB74ACE-7603-4829-88FE-C3C2B05EBDA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4" name="Freeform 15">
              <a:extLst>
                <a:ext uri="{FF2B5EF4-FFF2-40B4-BE49-F238E27FC236}">
                  <a16:creationId xmlns:a16="http://schemas.microsoft.com/office/drawing/2014/main" xmlns="" id="{DE3E37A0-8723-42F4-9435-F06BD0191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5" name="Freeform 18">
              <a:extLst>
                <a:ext uri="{FF2B5EF4-FFF2-40B4-BE49-F238E27FC236}">
                  <a16:creationId xmlns:a16="http://schemas.microsoft.com/office/drawing/2014/main" xmlns="" id="{0C5FE567-8965-4799-B1E6-8A6E1A8488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6" name="Freeform 22">
              <a:extLst>
                <a:ext uri="{FF2B5EF4-FFF2-40B4-BE49-F238E27FC236}">
                  <a16:creationId xmlns:a16="http://schemas.microsoft.com/office/drawing/2014/main" xmlns="" id="{BA3FF2FD-6394-4F97-B186-BD4A98C619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7" name="Freeform 8">
              <a:extLst>
                <a:ext uri="{FF2B5EF4-FFF2-40B4-BE49-F238E27FC236}">
                  <a16:creationId xmlns:a16="http://schemas.microsoft.com/office/drawing/2014/main" xmlns="" id="{1A361C9F-AD97-4338-B557-8766AFD033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F4FAA936-A80F-43B5-8A7D-17CC7CF771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21246F32-1BA7-40E4-9AF9-CA517D4413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0" name="Freeform 23">
              <a:extLst>
                <a:ext uri="{FF2B5EF4-FFF2-40B4-BE49-F238E27FC236}">
                  <a16:creationId xmlns:a16="http://schemas.microsoft.com/office/drawing/2014/main" xmlns="" id="{C18EE8CE-BCF9-4C64-B335-C7830B03F3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1" name="Freeform 26">
              <a:extLst>
                <a:ext uri="{FF2B5EF4-FFF2-40B4-BE49-F238E27FC236}">
                  <a16:creationId xmlns:a16="http://schemas.microsoft.com/office/drawing/2014/main" xmlns="" id="{64AC2B2B-568F-4175-8D84-AD8F6B563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2" name="Freeform 27">
              <a:extLst>
                <a:ext uri="{FF2B5EF4-FFF2-40B4-BE49-F238E27FC236}">
                  <a16:creationId xmlns:a16="http://schemas.microsoft.com/office/drawing/2014/main" xmlns="" id="{D9C6CF5C-8CF6-4274-86E0-CAF4A31F43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3" name="Freeform 28">
              <a:extLst>
                <a:ext uri="{FF2B5EF4-FFF2-40B4-BE49-F238E27FC236}">
                  <a16:creationId xmlns:a16="http://schemas.microsoft.com/office/drawing/2014/main" xmlns="" id="{3BFC56A2-55B3-432A-BD3B-4B2423A68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4" name="Freeform 30">
              <a:extLst>
                <a:ext uri="{FF2B5EF4-FFF2-40B4-BE49-F238E27FC236}">
                  <a16:creationId xmlns:a16="http://schemas.microsoft.com/office/drawing/2014/main" xmlns="" id="{BB036CEA-B307-404A-89D6-9414F417D2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5" name="Freeform 43">
              <a:extLst>
                <a:ext uri="{FF2B5EF4-FFF2-40B4-BE49-F238E27FC236}">
                  <a16:creationId xmlns:a16="http://schemas.microsoft.com/office/drawing/2014/main" xmlns="" id="{CB37E5F5-B903-4611-A739-0B7FBE8510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6" name="Freeform 51">
              <a:extLst>
                <a:ext uri="{FF2B5EF4-FFF2-40B4-BE49-F238E27FC236}">
                  <a16:creationId xmlns:a16="http://schemas.microsoft.com/office/drawing/2014/main" xmlns="" id="{B1012F2B-A8F1-4FD5-8E6F-1CC97D0AA8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7" name="Freeform 52">
              <a:extLst>
                <a:ext uri="{FF2B5EF4-FFF2-40B4-BE49-F238E27FC236}">
                  <a16:creationId xmlns:a16="http://schemas.microsoft.com/office/drawing/2014/main" xmlns="" id="{C04C6E0B-838E-4B10-91CA-29C49838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8" name="Freeform 53">
              <a:extLst>
                <a:ext uri="{FF2B5EF4-FFF2-40B4-BE49-F238E27FC236}">
                  <a16:creationId xmlns:a16="http://schemas.microsoft.com/office/drawing/2014/main" xmlns="" id="{15D6CFEB-4FC5-45C3-8BDF-95EAD1EDF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9" name="Freeform 54">
              <a:extLst>
                <a:ext uri="{FF2B5EF4-FFF2-40B4-BE49-F238E27FC236}">
                  <a16:creationId xmlns:a16="http://schemas.microsoft.com/office/drawing/2014/main" xmlns="" id="{EA8E01BA-7055-4707-906A-F08E2E253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0" name="Freeform 55">
              <a:extLst>
                <a:ext uri="{FF2B5EF4-FFF2-40B4-BE49-F238E27FC236}">
                  <a16:creationId xmlns:a16="http://schemas.microsoft.com/office/drawing/2014/main" xmlns="" id="{CDA2DE76-0D5E-4F6F-95E7-508B725F8A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1" name="Freeform 56">
              <a:extLst>
                <a:ext uri="{FF2B5EF4-FFF2-40B4-BE49-F238E27FC236}">
                  <a16:creationId xmlns:a16="http://schemas.microsoft.com/office/drawing/2014/main" xmlns="" id="{669578C5-3D06-4B77-A897-A014B441B5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2" name="Freeform 57">
              <a:extLst>
                <a:ext uri="{FF2B5EF4-FFF2-40B4-BE49-F238E27FC236}">
                  <a16:creationId xmlns:a16="http://schemas.microsoft.com/office/drawing/2014/main" xmlns="" id="{85AA3005-AAD0-4587-B352-ECD937D61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3" name="Freeform 59">
              <a:extLst>
                <a:ext uri="{FF2B5EF4-FFF2-40B4-BE49-F238E27FC236}">
                  <a16:creationId xmlns:a16="http://schemas.microsoft.com/office/drawing/2014/main" xmlns="" id="{B4E9730F-E8B1-4F7C-BA99-3B3016F104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4" name="Freeform 60">
              <a:extLst>
                <a:ext uri="{FF2B5EF4-FFF2-40B4-BE49-F238E27FC236}">
                  <a16:creationId xmlns:a16="http://schemas.microsoft.com/office/drawing/2014/main" xmlns="" id="{A8922D05-C325-4918-84E6-1C62AD7BE0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5" name="Freeform 61">
              <a:extLst>
                <a:ext uri="{FF2B5EF4-FFF2-40B4-BE49-F238E27FC236}">
                  <a16:creationId xmlns:a16="http://schemas.microsoft.com/office/drawing/2014/main" xmlns="" id="{38DD42E8-8604-45E3-99FE-72D479AF2C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6" name="Freeform 5">
              <a:extLst>
                <a:ext uri="{FF2B5EF4-FFF2-40B4-BE49-F238E27FC236}">
                  <a16:creationId xmlns:a16="http://schemas.microsoft.com/office/drawing/2014/main" xmlns="" id="{2E946C70-11C9-4C85-BE3B-1149117F38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7" name="Freeform 6">
              <a:extLst>
                <a:ext uri="{FF2B5EF4-FFF2-40B4-BE49-F238E27FC236}">
                  <a16:creationId xmlns:a16="http://schemas.microsoft.com/office/drawing/2014/main" xmlns="" id="{48F637C4-CFB7-4421-9DAB-6730244B2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" name="Freeform 7">
              <a:extLst>
                <a:ext uri="{FF2B5EF4-FFF2-40B4-BE49-F238E27FC236}">
                  <a16:creationId xmlns:a16="http://schemas.microsoft.com/office/drawing/2014/main" xmlns="" id="{6E137FD9-DCB4-4E5A-960B-350C3627EE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9" name="Freeform 8">
              <a:extLst>
                <a:ext uri="{FF2B5EF4-FFF2-40B4-BE49-F238E27FC236}">
                  <a16:creationId xmlns:a16="http://schemas.microsoft.com/office/drawing/2014/main" xmlns="" id="{9DCD8437-9BFD-44B4-AAC8-75388190F2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0" name="Freeform 9">
              <a:extLst>
                <a:ext uri="{FF2B5EF4-FFF2-40B4-BE49-F238E27FC236}">
                  <a16:creationId xmlns:a16="http://schemas.microsoft.com/office/drawing/2014/main" xmlns="" id="{C9EEBF9B-D5F1-4EE3-A46A-A5A5E396A4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1" name="Freeform 11">
              <a:extLst>
                <a:ext uri="{FF2B5EF4-FFF2-40B4-BE49-F238E27FC236}">
                  <a16:creationId xmlns:a16="http://schemas.microsoft.com/office/drawing/2014/main" xmlns="" id="{3A77B17D-E4D2-444B-8D75-F0171A3E8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2" name="Freeform 12">
              <a:extLst>
                <a:ext uri="{FF2B5EF4-FFF2-40B4-BE49-F238E27FC236}">
                  <a16:creationId xmlns:a16="http://schemas.microsoft.com/office/drawing/2014/main" xmlns="" id="{5FDB9442-6054-49E2-948E-D30AD9E09F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3" name="Freeform 13">
              <a:extLst>
                <a:ext uri="{FF2B5EF4-FFF2-40B4-BE49-F238E27FC236}">
                  <a16:creationId xmlns:a16="http://schemas.microsoft.com/office/drawing/2014/main" xmlns="" id="{3E1DF8B7-7CB2-4181-8525-4EE2D5D9EE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4" name="Freeform 14">
              <a:extLst>
                <a:ext uri="{FF2B5EF4-FFF2-40B4-BE49-F238E27FC236}">
                  <a16:creationId xmlns:a16="http://schemas.microsoft.com/office/drawing/2014/main" xmlns="" id="{4B3B2382-7947-4BAF-BF2F-830393F8EF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5" name="Freeform 16">
              <a:extLst>
                <a:ext uri="{FF2B5EF4-FFF2-40B4-BE49-F238E27FC236}">
                  <a16:creationId xmlns:a16="http://schemas.microsoft.com/office/drawing/2014/main" xmlns="" id="{AC95E7F5-BA75-4053-AC8F-81ACC4262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6" name="Freeform 17">
              <a:extLst>
                <a:ext uri="{FF2B5EF4-FFF2-40B4-BE49-F238E27FC236}">
                  <a16:creationId xmlns:a16="http://schemas.microsoft.com/office/drawing/2014/main" xmlns="" id="{8D431126-FDB6-42AF-BC9E-58E4C417BA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7" name="Freeform 21">
              <a:extLst>
                <a:ext uri="{FF2B5EF4-FFF2-40B4-BE49-F238E27FC236}">
                  <a16:creationId xmlns:a16="http://schemas.microsoft.com/office/drawing/2014/main" xmlns="" id="{4AA2BE9B-BD88-4958-B98E-7363A0FD5C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8" name="Freeform 25">
              <a:extLst>
                <a:ext uri="{FF2B5EF4-FFF2-40B4-BE49-F238E27FC236}">
                  <a16:creationId xmlns:a16="http://schemas.microsoft.com/office/drawing/2014/main" xmlns="" id="{BA18EADE-8501-4251-ADCD-EB02B73DF1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9" name="Freeform 29">
              <a:extLst>
                <a:ext uri="{FF2B5EF4-FFF2-40B4-BE49-F238E27FC236}">
                  <a16:creationId xmlns:a16="http://schemas.microsoft.com/office/drawing/2014/main" xmlns="" id="{D1886B2F-FFB5-4032-A012-EAE8464DDA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0" name="Freeform 31">
              <a:extLst>
                <a:ext uri="{FF2B5EF4-FFF2-40B4-BE49-F238E27FC236}">
                  <a16:creationId xmlns:a16="http://schemas.microsoft.com/office/drawing/2014/main" xmlns="" id="{65048464-3972-4F85-858C-BD0D6CC8A6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1" name="Freeform 32">
              <a:extLst>
                <a:ext uri="{FF2B5EF4-FFF2-40B4-BE49-F238E27FC236}">
                  <a16:creationId xmlns:a16="http://schemas.microsoft.com/office/drawing/2014/main" xmlns="" id="{9B136B45-B116-4EA4-802D-0D9EC238C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2" name="Freeform 33">
              <a:extLst>
                <a:ext uri="{FF2B5EF4-FFF2-40B4-BE49-F238E27FC236}">
                  <a16:creationId xmlns:a16="http://schemas.microsoft.com/office/drawing/2014/main" xmlns="" id="{F7DA7C34-DDA0-41AB-A47F-E981F63E23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3" name="Freeform 34">
              <a:extLst>
                <a:ext uri="{FF2B5EF4-FFF2-40B4-BE49-F238E27FC236}">
                  <a16:creationId xmlns:a16="http://schemas.microsoft.com/office/drawing/2014/main" xmlns="" id="{BB16C09B-E126-49FC-B0C4-2CB43FA038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4" name="Freeform 35">
              <a:extLst>
                <a:ext uri="{FF2B5EF4-FFF2-40B4-BE49-F238E27FC236}">
                  <a16:creationId xmlns:a16="http://schemas.microsoft.com/office/drawing/2014/main" xmlns="" id="{A12A7CBF-E4C8-4085-88C3-03102FE468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5" name="Freeform 36">
              <a:extLst>
                <a:ext uri="{FF2B5EF4-FFF2-40B4-BE49-F238E27FC236}">
                  <a16:creationId xmlns:a16="http://schemas.microsoft.com/office/drawing/2014/main" xmlns="" id="{55CA9A4D-ABE6-426B-B7F0-F5B933349C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6" name="Freeform 37">
              <a:extLst>
                <a:ext uri="{FF2B5EF4-FFF2-40B4-BE49-F238E27FC236}">
                  <a16:creationId xmlns:a16="http://schemas.microsoft.com/office/drawing/2014/main" xmlns="" id="{8A4F3A5B-B199-4716-ADF4-5E33A7C0D1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7" name="Freeform 38">
              <a:extLst>
                <a:ext uri="{FF2B5EF4-FFF2-40B4-BE49-F238E27FC236}">
                  <a16:creationId xmlns:a16="http://schemas.microsoft.com/office/drawing/2014/main" xmlns="" id="{5846F32E-5DDD-4AF4-BE1C-5F1A3FF10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8" name="Freeform 39">
              <a:extLst>
                <a:ext uri="{FF2B5EF4-FFF2-40B4-BE49-F238E27FC236}">
                  <a16:creationId xmlns:a16="http://schemas.microsoft.com/office/drawing/2014/main" xmlns="" id="{AFE38B2F-69BC-4661-84A3-EA04CDC3FE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9" name="Freeform 40">
              <a:extLst>
                <a:ext uri="{FF2B5EF4-FFF2-40B4-BE49-F238E27FC236}">
                  <a16:creationId xmlns:a16="http://schemas.microsoft.com/office/drawing/2014/main" xmlns="" id="{5CA6F12C-4208-48A6-B7B0-DD18CB3992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0" name="Freeform 41">
              <a:extLst>
                <a:ext uri="{FF2B5EF4-FFF2-40B4-BE49-F238E27FC236}">
                  <a16:creationId xmlns:a16="http://schemas.microsoft.com/office/drawing/2014/main" xmlns="" id="{0F08EA53-C6C6-49F1-B8DA-E20FFD6078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" name="Freeform 42">
              <a:extLst>
                <a:ext uri="{FF2B5EF4-FFF2-40B4-BE49-F238E27FC236}">
                  <a16:creationId xmlns:a16="http://schemas.microsoft.com/office/drawing/2014/main" xmlns="" id="{6B6EA655-7497-4604-92DF-43CE7322E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2" name="Freeform 44">
              <a:extLst>
                <a:ext uri="{FF2B5EF4-FFF2-40B4-BE49-F238E27FC236}">
                  <a16:creationId xmlns:a16="http://schemas.microsoft.com/office/drawing/2014/main" xmlns="" id="{082FFE9A-67C2-471A-AF37-ED9C238DBE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" name="Freeform 45">
              <a:extLst>
                <a:ext uri="{FF2B5EF4-FFF2-40B4-BE49-F238E27FC236}">
                  <a16:creationId xmlns:a16="http://schemas.microsoft.com/office/drawing/2014/main" xmlns="" id="{B0FD6176-7431-446D-91DB-56644A93C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" name="Freeform 46">
              <a:extLst>
                <a:ext uri="{FF2B5EF4-FFF2-40B4-BE49-F238E27FC236}">
                  <a16:creationId xmlns:a16="http://schemas.microsoft.com/office/drawing/2014/main" xmlns="" id="{A46603FA-6405-410B-AD8A-3D75BE7A85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5" name="Freeform 47">
              <a:extLst>
                <a:ext uri="{FF2B5EF4-FFF2-40B4-BE49-F238E27FC236}">
                  <a16:creationId xmlns:a16="http://schemas.microsoft.com/office/drawing/2014/main" xmlns="" id="{6BE439BF-AE87-4F53-9DC9-72414AD1F1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6" name="Freeform 48">
              <a:extLst>
                <a:ext uri="{FF2B5EF4-FFF2-40B4-BE49-F238E27FC236}">
                  <a16:creationId xmlns:a16="http://schemas.microsoft.com/office/drawing/2014/main" xmlns="" id="{55C88911-7FE8-4196-8D02-DAB1B62D97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7" name="Freeform 49">
              <a:extLst>
                <a:ext uri="{FF2B5EF4-FFF2-40B4-BE49-F238E27FC236}">
                  <a16:creationId xmlns:a16="http://schemas.microsoft.com/office/drawing/2014/main" xmlns="" id="{BAD26C77-660F-4C9C-9A98-234048198B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507A2021-3F23-43FC-AB0D-130B575906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CB855C11-52EB-43D9-8831-1A26FCE12A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0" name="Freeform 19">
              <a:extLst>
                <a:ext uri="{FF2B5EF4-FFF2-40B4-BE49-F238E27FC236}">
                  <a16:creationId xmlns:a16="http://schemas.microsoft.com/office/drawing/2014/main" xmlns="" id="{1A6AD416-1A17-49A9-8301-8C0A5A78CA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1" name="Freeform 20">
              <a:extLst>
                <a:ext uri="{FF2B5EF4-FFF2-40B4-BE49-F238E27FC236}">
                  <a16:creationId xmlns:a16="http://schemas.microsoft.com/office/drawing/2014/main" xmlns="" id="{F03687D9-14CC-461B-B4B5-907E10B6A1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2" name="Freeform 26">
              <a:extLst>
                <a:ext uri="{FF2B5EF4-FFF2-40B4-BE49-F238E27FC236}">
                  <a16:creationId xmlns:a16="http://schemas.microsoft.com/office/drawing/2014/main" xmlns="" id="{FCC639BE-A7F9-46A2-955A-3ACA454554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3" name="Freeform 27">
              <a:extLst>
                <a:ext uri="{FF2B5EF4-FFF2-40B4-BE49-F238E27FC236}">
                  <a16:creationId xmlns:a16="http://schemas.microsoft.com/office/drawing/2014/main" xmlns="" id="{B3FED40E-A961-4D78-947A-5AC1BD510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4" name="Freeform 28">
              <a:extLst>
                <a:ext uri="{FF2B5EF4-FFF2-40B4-BE49-F238E27FC236}">
                  <a16:creationId xmlns:a16="http://schemas.microsoft.com/office/drawing/2014/main" xmlns="" id="{1445BCDF-9E07-46AD-A6B5-5BEFA223C1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5" name="Freeform 55">
              <a:extLst>
                <a:ext uri="{FF2B5EF4-FFF2-40B4-BE49-F238E27FC236}">
                  <a16:creationId xmlns:a16="http://schemas.microsoft.com/office/drawing/2014/main" xmlns="" id="{23324DC7-93D9-451A-9ABF-1B4D92BF22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6" name="Freeform 56">
              <a:extLst>
                <a:ext uri="{FF2B5EF4-FFF2-40B4-BE49-F238E27FC236}">
                  <a16:creationId xmlns:a16="http://schemas.microsoft.com/office/drawing/2014/main" xmlns="" id="{003474BA-A947-4598-96BB-BAACE2411D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7" name="Freeform 57">
              <a:extLst>
                <a:ext uri="{FF2B5EF4-FFF2-40B4-BE49-F238E27FC236}">
                  <a16:creationId xmlns:a16="http://schemas.microsoft.com/office/drawing/2014/main" xmlns="" id="{04426A72-0FD0-478F-AAC5-B49E142535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8" name="Freeform 60">
              <a:extLst>
                <a:ext uri="{FF2B5EF4-FFF2-40B4-BE49-F238E27FC236}">
                  <a16:creationId xmlns:a16="http://schemas.microsoft.com/office/drawing/2014/main" xmlns="" id="{17260BB0-9DCA-4927-89A5-1314AD40EB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9" name="Freeform 61">
              <a:extLst>
                <a:ext uri="{FF2B5EF4-FFF2-40B4-BE49-F238E27FC236}">
                  <a16:creationId xmlns:a16="http://schemas.microsoft.com/office/drawing/2014/main" xmlns="" id="{F459656F-63AC-4FC7-8D12-282B9B0C4C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0" name="Freeform 5">
              <a:extLst>
                <a:ext uri="{FF2B5EF4-FFF2-40B4-BE49-F238E27FC236}">
                  <a16:creationId xmlns:a16="http://schemas.microsoft.com/office/drawing/2014/main" xmlns="" id="{5C345A48-BE33-4B10-AF97-207DC7E2C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1" name="Freeform 6">
              <a:extLst>
                <a:ext uri="{FF2B5EF4-FFF2-40B4-BE49-F238E27FC236}">
                  <a16:creationId xmlns:a16="http://schemas.microsoft.com/office/drawing/2014/main" xmlns="" id="{65503F74-3A89-46DD-AD4D-9BB164E25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2" name="Freeform 7">
              <a:extLst>
                <a:ext uri="{FF2B5EF4-FFF2-40B4-BE49-F238E27FC236}">
                  <a16:creationId xmlns:a16="http://schemas.microsoft.com/office/drawing/2014/main" xmlns="" id="{5D8D4A6C-9C30-46E6-953F-8FFE24534F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3" name="Freeform 8">
              <a:extLst>
                <a:ext uri="{FF2B5EF4-FFF2-40B4-BE49-F238E27FC236}">
                  <a16:creationId xmlns:a16="http://schemas.microsoft.com/office/drawing/2014/main" xmlns="" id="{844B12AB-BDBA-412B-8127-0671AB6BF8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4" name="Freeform 9">
              <a:extLst>
                <a:ext uri="{FF2B5EF4-FFF2-40B4-BE49-F238E27FC236}">
                  <a16:creationId xmlns:a16="http://schemas.microsoft.com/office/drawing/2014/main" xmlns="" id="{84AE8FA4-8AC5-4D0E-9FF8-B6F6D961F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5" name="Freeform 11">
              <a:extLst>
                <a:ext uri="{FF2B5EF4-FFF2-40B4-BE49-F238E27FC236}">
                  <a16:creationId xmlns:a16="http://schemas.microsoft.com/office/drawing/2014/main" xmlns="" id="{462515DF-512D-49E0-B5FE-637D9E352B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6" name="Freeform 12">
              <a:extLst>
                <a:ext uri="{FF2B5EF4-FFF2-40B4-BE49-F238E27FC236}">
                  <a16:creationId xmlns:a16="http://schemas.microsoft.com/office/drawing/2014/main" xmlns="" id="{342CB8A0-096D-4A9F-B962-294DB670BD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7" name="Freeform 13">
              <a:extLst>
                <a:ext uri="{FF2B5EF4-FFF2-40B4-BE49-F238E27FC236}">
                  <a16:creationId xmlns:a16="http://schemas.microsoft.com/office/drawing/2014/main" xmlns="" id="{6870353D-6B96-4946-8BB5-015BF6E6E2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8" name="Freeform 14">
              <a:extLst>
                <a:ext uri="{FF2B5EF4-FFF2-40B4-BE49-F238E27FC236}">
                  <a16:creationId xmlns:a16="http://schemas.microsoft.com/office/drawing/2014/main" xmlns="" id="{20249E38-6114-4065-8836-941D6C55D5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9" name="Freeform 16">
              <a:extLst>
                <a:ext uri="{FF2B5EF4-FFF2-40B4-BE49-F238E27FC236}">
                  <a16:creationId xmlns:a16="http://schemas.microsoft.com/office/drawing/2014/main" xmlns="" id="{BDA5073D-3C1B-4779-8DEF-FD9CD5308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0" name="Freeform 17">
              <a:extLst>
                <a:ext uri="{FF2B5EF4-FFF2-40B4-BE49-F238E27FC236}">
                  <a16:creationId xmlns:a16="http://schemas.microsoft.com/office/drawing/2014/main" xmlns="" id="{79505220-ED85-46B5-A218-0991FA5794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1" name="Freeform 21">
              <a:extLst>
                <a:ext uri="{FF2B5EF4-FFF2-40B4-BE49-F238E27FC236}">
                  <a16:creationId xmlns:a16="http://schemas.microsoft.com/office/drawing/2014/main" xmlns="" id="{A8513416-DF87-4A83-8026-AF40654BAE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2" name="Freeform 25">
              <a:extLst>
                <a:ext uri="{FF2B5EF4-FFF2-40B4-BE49-F238E27FC236}">
                  <a16:creationId xmlns:a16="http://schemas.microsoft.com/office/drawing/2014/main" xmlns="" id="{AF0489C4-7984-4A49-9D02-ACE2DD3EC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3" name="Freeform 29">
              <a:extLst>
                <a:ext uri="{FF2B5EF4-FFF2-40B4-BE49-F238E27FC236}">
                  <a16:creationId xmlns:a16="http://schemas.microsoft.com/office/drawing/2014/main" xmlns="" id="{3DB0DE7C-BF6D-4059-94C4-FD4D6E7BA9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4" name="Freeform 31">
              <a:extLst>
                <a:ext uri="{FF2B5EF4-FFF2-40B4-BE49-F238E27FC236}">
                  <a16:creationId xmlns:a16="http://schemas.microsoft.com/office/drawing/2014/main" xmlns="" id="{5B58E23E-6D06-4F24-B6F8-98AE632C2A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5" name="Freeform 32">
              <a:extLst>
                <a:ext uri="{FF2B5EF4-FFF2-40B4-BE49-F238E27FC236}">
                  <a16:creationId xmlns:a16="http://schemas.microsoft.com/office/drawing/2014/main" xmlns="" id="{7D87D95A-4B48-4140-BB5C-9A33AACBFA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6" name="Freeform 33">
              <a:extLst>
                <a:ext uri="{FF2B5EF4-FFF2-40B4-BE49-F238E27FC236}">
                  <a16:creationId xmlns:a16="http://schemas.microsoft.com/office/drawing/2014/main" xmlns="" id="{6D78BEA4-B995-4BEC-A3B4-C580D646AD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7" name="Freeform 34">
              <a:extLst>
                <a:ext uri="{FF2B5EF4-FFF2-40B4-BE49-F238E27FC236}">
                  <a16:creationId xmlns:a16="http://schemas.microsoft.com/office/drawing/2014/main" xmlns="" id="{C075F1AC-7155-4487-8B7A-0C74E2C65D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8" name="Freeform 35">
              <a:extLst>
                <a:ext uri="{FF2B5EF4-FFF2-40B4-BE49-F238E27FC236}">
                  <a16:creationId xmlns:a16="http://schemas.microsoft.com/office/drawing/2014/main" xmlns="" id="{2923812A-0930-464A-B863-8232CDF9BE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9" name="Freeform 36">
              <a:extLst>
                <a:ext uri="{FF2B5EF4-FFF2-40B4-BE49-F238E27FC236}">
                  <a16:creationId xmlns:a16="http://schemas.microsoft.com/office/drawing/2014/main" xmlns="" id="{5B22D5AF-1F95-4943-ADBD-50BF0DDC9B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0" name="Freeform 37">
              <a:extLst>
                <a:ext uri="{FF2B5EF4-FFF2-40B4-BE49-F238E27FC236}">
                  <a16:creationId xmlns:a16="http://schemas.microsoft.com/office/drawing/2014/main" xmlns="" id="{09709304-5160-4325-BE4E-F970450FA8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1" name="Freeform 38">
              <a:extLst>
                <a:ext uri="{FF2B5EF4-FFF2-40B4-BE49-F238E27FC236}">
                  <a16:creationId xmlns:a16="http://schemas.microsoft.com/office/drawing/2014/main" xmlns="" id="{6086BD94-D139-4DEE-9FB6-849360DABF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2" name="Freeform 39">
              <a:extLst>
                <a:ext uri="{FF2B5EF4-FFF2-40B4-BE49-F238E27FC236}">
                  <a16:creationId xmlns:a16="http://schemas.microsoft.com/office/drawing/2014/main" xmlns="" id="{84B8A4B1-C709-4864-851E-6A76DE4E52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3" name="Freeform 40">
              <a:extLst>
                <a:ext uri="{FF2B5EF4-FFF2-40B4-BE49-F238E27FC236}">
                  <a16:creationId xmlns:a16="http://schemas.microsoft.com/office/drawing/2014/main" xmlns="" id="{51183B3E-65BA-45BB-9238-E5553DA7E2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4" name="Freeform 41">
              <a:extLst>
                <a:ext uri="{FF2B5EF4-FFF2-40B4-BE49-F238E27FC236}">
                  <a16:creationId xmlns:a16="http://schemas.microsoft.com/office/drawing/2014/main" xmlns="" id="{B456CBC6-D8DB-4226-8743-8355D0C1E2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5" name="Freeform 42">
              <a:extLst>
                <a:ext uri="{FF2B5EF4-FFF2-40B4-BE49-F238E27FC236}">
                  <a16:creationId xmlns:a16="http://schemas.microsoft.com/office/drawing/2014/main" xmlns="" id="{2A43AE63-9201-415C-A88E-C52685BF9A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6" name="Freeform 44">
              <a:extLst>
                <a:ext uri="{FF2B5EF4-FFF2-40B4-BE49-F238E27FC236}">
                  <a16:creationId xmlns:a16="http://schemas.microsoft.com/office/drawing/2014/main" xmlns="" id="{0BB8C75E-6B9A-4E95-85CF-ACD2D2AD2B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7" name="Freeform 45">
              <a:extLst>
                <a:ext uri="{FF2B5EF4-FFF2-40B4-BE49-F238E27FC236}">
                  <a16:creationId xmlns:a16="http://schemas.microsoft.com/office/drawing/2014/main" xmlns="" id="{F593E6EC-FB46-40CB-825C-C1305B1FB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8" name="Freeform 46">
              <a:extLst>
                <a:ext uri="{FF2B5EF4-FFF2-40B4-BE49-F238E27FC236}">
                  <a16:creationId xmlns:a16="http://schemas.microsoft.com/office/drawing/2014/main" xmlns="" id="{517F36F0-8630-4831-9057-6CA9B217BE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9" name="Freeform 47">
              <a:extLst>
                <a:ext uri="{FF2B5EF4-FFF2-40B4-BE49-F238E27FC236}">
                  <a16:creationId xmlns:a16="http://schemas.microsoft.com/office/drawing/2014/main" xmlns="" id="{9614B5E6-3CE1-465E-8381-646179E1B1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0" name="Freeform 48">
              <a:extLst>
                <a:ext uri="{FF2B5EF4-FFF2-40B4-BE49-F238E27FC236}">
                  <a16:creationId xmlns:a16="http://schemas.microsoft.com/office/drawing/2014/main" xmlns="" id="{5A40C31A-16AE-42C0-AC3B-52DCA2F5A2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1" name="Freeform 49">
              <a:extLst>
                <a:ext uri="{FF2B5EF4-FFF2-40B4-BE49-F238E27FC236}">
                  <a16:creationId xmlns:a16="http://schemas.microsoft.com/office/drawing/2014/main" xmlns="" id="{CE95CDB5-B8FA-431B-B9BE-7791AD92C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5" name="Заголовок 1"/>
          <p:cNvSpPr>
            <a:spLocks noGrp="1"/>
          </p:cNvSpPr>
          <p:nvPr>
            <p:ph type="ctrTitle"/>
          </p:nvPr>
        </p:nvSpPr>
        <p:spPr>
          <a:xfrm>
            <a:off x="2400300" y="5734050"/>
            <a:ext cx="9220200" cy="139065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ru-RU" sz="8800" b="1" dirty="0" smtClean="0"/>
              <a:t>9000</a:t>
            </a:r>
            <a:br>
              <a:rPr lang="ru-RU" sz="8800" b="1" dirty="0" smtClean="0"/>
            </a:br>
            <a:r>
              <a:rPr lang="ru-RU" sz="8800" b="1" dirty="0" smtClean="0"/>
              <a:t>900</a:t>
            </a:r>
            <a:br>
              <a:rPr lang="ru-RU" sz="8800" b="1" dirty="0" smtClean="0"/>
            </a:br>
            <a:r>
              <a:rPr lang="ru-RU" sz="8800" b="1" dirty="0" smtClean="0"/>
              <a:t>90</a:t>
            </a:r>
            <a:br>
              <a:rPr lang="ru-RU" sz="8800" b="1" dirty="0" smtClean="0"/>
            </a:br>
            <a:r>
              <a:rPr lang="ru-RU" sz="8800" b="1" dirty="0" smtClean="0"/>
              <a:t>9</a:t>
            </a:r>
            <a:endParaRPr lang="ru-RU" sz="8800" dirty="0" smtClean="0"/>
          </a:p>
          <a:p>
            <a:pPr algn="r">
              <a:lnSpc>
                <a:spcPct val="90000"/>
              </a:lnSpc>
            </a:pPr>
            <a:endParaRPr lang="ru-RU" sz="7200" dirty="0"/>
          </a:p>
        </p:txBody>
      </p:sp>
      <p:pic>
        <p:nvPicPr>
          <p:cNvPr id="106" name="Рисунок 105" descr="С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339" y="2628900"/>
            <a:ext cx="4927862" cy="3983356"/>
          </a:xfrm>
          <a:prstGeom prst="rect">
            <a:avLst/>
          </a:prstGeom>
        </p:spPr>
      </p:pic>
      <p:sp>
        <p:nvSpPr>
          <p:cNvPr id="108" name="Заголовок 1"/>
          <p:cNvSpPr txBox="1">
            <a:spLocks/>
          </p:cNvSpPr>
          <p:nvPr/>
        </p:nvSpPr>
        <p:spPr>
          <a:xfrm>
            <a:off x="933450" y="933451"/>
            <a:ext cx="9220200" cy="1390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Что нужно сделать </a:t>
            </a:r>
            <a:r>
              <a:rPr lang="ru-RU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записи числа при его уменьшении в 10,100,1000 раз?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93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181350"/>
            <a:ext cx="11506200" cy="2000250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4400" dirty="0" smtClean="0"/>
              <a:t>Если в записи числа отбросить 1 нуль, 2,3, то получим число больше данного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ПРЕДМЕТЫ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0" y="3743325"/>
            <a:ext cx="3048000" cy="3114675"/>
          </a:xfrm>
          <a:prstGeom prst="rect">
            <a:avLst/>
          </a:prstGeom>
        </p:spPr>
      </p:pic>
      <p:pic>
        <p:nvPicPr>
          <p:cNvPr id="6" name="Рисунок 5" descr="АРИФ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" y="0"/>
            <a:ext cx="2362200" cy="2362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61158" y="3783509"/>
            <a:ext cx="8430842" cy="3074491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000" dirty="0" smtClean="0"/>
              <a:t>Чтобы увеличить число в 10 раз, нужно к данному числу приписать 1 нуль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Чтобы увеличить число в 100 раз, нужно приписать 2 нуля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Чтобы увеличить число в 1000, нужно к данному числу приписать 3 нуля</a:t>
            </a:r>
            <a:br>
              <a:rPr lang="ru-RU" sz="4000" dirty="0" smtClean="0"/>
            </a:br>
            <a:endParaRPr lang="ru-RU" sz="4000" dirty="0"/>
          </a:p>
          <a:p>
            <a:pPr>
              <a:lnSpc>
                <a:spcPct val="90000"/>
              </a:lnSpc>
            </a:pPr>
            <a:endParaRPr lang="ru-RU" sz="5000" dirty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3" name="Group 321">
            <a:extLst>
              <a:ext uri="{FF2B5EF4-FFF2-40B4-BE49-F238E27FC236}">
                <a16:creationId xmlns:a16="http://schemas.microsoft.com/office/drawing/2014/main" xmlns="" id="{D1F75336-B532-4E6E-95DF-0A6F259731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302008" y="0"/>
            <a:ext cx="1355939" cy="6809110"/>
            <a:chOff x="235680" y="-7692"/>
            <a:chExt cx="1355939" cy="6858421"/>
          </a:xfrm>
          <a:solidFill>
            <a:schemeClr val="bg2">
              <a:lumMod val="90000"/>
            </a:schemeClr>
          </a:solidFill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BE555E63-8756-4B01-A8E6-1E6C24E6C5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7877" y="403469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8">
              <a:extLst>
                <a:ext uri="{FF2B5EF4-FFF2-40B4-BE49-F238E27FC236}">
                  <a16:creationId xmlns:a16="http://schemas.microsoft.com/office/drawing/2014/main" xmlns="" id="{9A6E7B09-D1D2-4BD6-AC74-B96A66F74D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960" y="67113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">
              <a:extLst>
                <a:ext uri="{FF2B5EF4-FFF2-40B4-BE49-F238E27FC236}">
                  <a16:creationId xmlns:a16="http://schemas.microsoft.com/office/drawing/2014/main" xmlns="" id="{34928232-787D-47D4-AC4D-2049EDBE8F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5985" y="14497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5">
              <a:extLst>
                <a:ext uri="{FF2B5EF4-FFF2-40B4-BE49-F238E27FC236}">
                  <a16:creationId xmlns:a16="http://schemas.microsoft.com/office/drawing/2014/main" xmlns="" id="{149A4B36-376B-47C4-95F0-709DE089D3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9915" y="65916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8">
              <a:extLst>
                <a:ext uri="{FF2B5EF4-FFF2-40B4-BE49-F238E27FC236}">
                  <a16:creationId xmlns:a16="http://schemas.microsoft.com/office/drawing/2014/main" xmlns="" id="{E070C64A-1BAE-4811-955E-31635E29D4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83329" y="40242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519D20CC-9F17-48D7-AC77-49664423A7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3247" y="208930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FC0486F3-C6B9-48A6-BC5A-AA2F68A67F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58010" y="2286858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2">
              <a:extLst>
                <a:ext uri="{FF2B5EF4-FFF2-40B4-BE49-F238E27FC236}">
                  <a16:creationId xmlns:a16="http://schemas.microsoft.com/office/drawing/2014/main" xmlns="" id="{B8425C2E-7DD6-4BF4-A1C0-B2B6D5659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27349" y="1116701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3">
              <a:extLst>
                <a:ext uri="{FF2B5EF4-FFF2-40B4-BE49-F238E27FC236}">
                  <a16:creationId xmlns:a16="http://schemas.microsoft.com/office/drawing/2014/main" xmlns="" id="{5195E044-A159-4CBB-A35F-9F444DB7CC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1036" y="904135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6">
              <a:extLst>
                <a:ext uri="{FF2B5EF4-FFF2-40B4-BE49-F238E27FC236}">
                  <a16:creationId xmlns:a16="http://schemas.microsoft.com/office/drawing/2014/main" xmlns="" id="{2EC06385-5581-419E-A894-A9E994F980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28260" y="1387842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7">
              <a:extLst>
                <a:ext uri="{FF2B5EF4-FFF2-40B4-BE49-F238E27FC236}">
                  <a16:creationId xmlns:a16="http://schemas.microsoft.com/office/drawing/2014/main" xmlns="" id="{C2001B12-0A79-413A-A98A-8FFDC6FCD2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8736" y="1824944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">
              <a:extLst>
                <a:ext uri="{FF2B5EF4-FFF2-40B4-BE49-F238E27FC236}">
                  <a16:creationId xmlns:a16="http://schemas.microsoft.com/office/drawing/2014/main" xmlns="" id="{275A5D12-68D1-44C8-8CE4-E06AF560E4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05820" y="1602352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0">
              <a:extLst>
                <a:ext uri="{FF2B5EF4-FFF2-40B4-BE49-F238E27FC236}">
                  <a16:creationId xmlns:a16="http://schemas.microsoft.com/office/drawing/2014/main" xmlns="" id="{A1382B02-AE11-4365-842E-7C1C6D0A2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81070" y="114545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43">
              <a:extLst>
                <a:ext uri="{FF2B5EF4-FFF2-40B4-BE49-F238E27FC236}">
                  <a16:creationId xmlns:a16="http://schemas.microsoft.com/office/drawing/2014/main" xmlns="" id="{E53E7D50-99B3-45E7-A598-F6AF083BF9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95062" y="85334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51">
              <a:extLst>
                <a:ext uri="{FF2B5EF4-FFF2-40B4-BE49-F238E27FC236}">
                  <a16:creationId xmlns:a16="http://schemas.microsoft.com/office/drawing/2014/main" xmlns="" id="{956CF73D-C95E-4B57-BCFB-CEECC226F5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031" y="100775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52">
              <a:extLst>
                <a:ext uri="{FF2B5EF4-FFF2-40B4-BE49-F238E27FC236}">
                  <a16:creationId xmlns:a16="http://schemas.microsoft.com/office/drawing/2014/main" xmlns="" id="{234C9590-DD2B-49D7-9229-332806DFF4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036" y="44332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53">
              <a:extLst>
                <a:ext uri="{FF2B5EF4-FFF2-40B4-BE49-F238E27FC236}">
                  <a16:creationId xmlns:a16="http://schemas.microsoft.com/office/drawing/2014/main" xmlns="" id="{8FAFC176-D2CC-4A8C-81EA-FA2864E03D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6117" y="124653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54">
              <a:extLst>
                <a:ext uri="{FF2B5EF4-FFF2-40B4-BE49-F238E27FC236}">
                  <a16:creationId xmlns:a16="http://schemas.microsoft.com/office/drawing/2014/main" xmlns="" id="{519B8C77-FE73-4623-97AA-C7E53D88EF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964" y="60695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55">
              <a:extLst>
                <a:ext uri="{FF2B5EF4-FFF2-40B4-BE49-F238E27FC236}">
                  <a16:creationId xmlns:a16="http://schemas.microsoft.com/office/drawing/2014/main" xmlns="" id="{1953E369-1BB2-4810-A780-1B8F749DAB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977" y="145613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56">
              <a:extLst>
                <a:ext uri="{FF2B5EF4-FFF2-40B4-BE49-F238E27FC236}">
                  <a16:creationId xmlns:a16="http://schemas.microsoft.com/office/drawing/2014/main" xmlns="" id="{11D65D2F-7062-49ED-8281-8CF9BD0878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673" y="228616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57">
              <a:extLst>
                <a:ext uri="{FF2B5EF4-FFF2-40B4-BE49-F238E27FC236}">
                  <a16:creationId xmlns:a16="http://schemas.microsoft.com/office/drawing/2014/main" xmlns="" id="{8E4A3AE4-7E0D-4B3B-8015-AFD4FF5179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126" y="166587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59">
              <a:extLst>
                <a:ext uri="{FF2B5EF4-FFF2-40B4-BE49-F238E27FC236}">
                  <a16:creationId xmlns:a16="http://schemas.microsoft.com/office/drawing/2014/main" xmlns="" id="{29ABA55F-AE0C-4E1A-803C-45CCB56106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1576" y="2482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0">
              <a:extLst>
                <a:ext uri="{FF2B5EF4-FFF2-40B4-BE49-F238E27FC236}">
                  <a16:creationId xmlns:a16="http://schemas.microsoft.com/office/drawing/2014/main" xmlns="" id="{5767314E-D145-47A5-8C4B-C96860039D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807" y="189567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1">
              <a:extLst>
                <a:ext uri="{FF2B5EF4-FFF2-40B4-BE49-F238E27FC236}">
                  <a16:creationId xmlns:a16="http://schemas.microsoft.com/office/drawing/2014/main" xmlns="" id="{2E438CDE-641E-4AB1-8C46-E336B36014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3104" y="2130032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78">
              <a:extLst>
                <a:ext uri="{FF2B5EF4-FFF2-40B4-BE49-F238E27FC236}">
                  <a16:creationId xmlns:a16="http://schemas.microsoft.com/office/drawing/2014/main" xmlns="" id="{56483294-E4DD-4DDE-B4E2-29DB724C16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2342" y="71377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79">
              <a:extLst>
                <a:ext uri="{FF2B5EF4-FFF2-40B4-BE49-F238E27FC236}">
                  <a16:creationId xmlns:a16="http://schemas.microsoft.com/office/drawing/2014/main" xmlns="" id="{28FD6E08-8ABE-458A-80DF-F40C0020DA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14714" y="94481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80">
              <a:extLst>
                <a:ext uri="{FF2B5EF4-FFF2-40B4-BE49-F238E27FC236}">
                  <a16:creationId xmlns:a16="http://schemas.microsoft.com/office/drawing/2014/main" xmlns="" id="{976649D9-004E-4B41-8B10-922D6DD623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9373" y="118261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81">
              <a:extLst>
                <a:ext uri="{FF2B5EF4-FFF2-40B4-BE49-F238E27FC236}">
                  <a16:creationId xmlns:a16="http://schemas.microsoft.com/office/drawing/2014/main" xmlns="" id="{E0D3F74F-5528-4D86-813C-F69D75245D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92423" y="219566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82">
              <a:extLst>
                <a:ext uri="{FF2B5EF4-FFF2-40B4-BE49-F238E27FC236}">
                  <a16:creationId xmlns:a16="http://schemas.microsoft.com/office/drawing/2014/main" xmlns="" id="{DF9EC240-FE22-4E9D-B7C4-AD06B6BEB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0259" y="197321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83">
              <a:extLst>
                <a:ext uri="{FF2B5EF4-FFF2-40B4-BE49-F238E27FC236}">
                  <a16:creationId xmlns:a16="http://schemas.microsoft.com/office/drawing/2014/main" xmlns="" id="{E681EFC1-C397-4B9A-878D-D01B8C5078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72816" y="165842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84">
              <a:extLst>
                <a:ext uri="{FF2B5EF4-FFF2-40B4-BE49-F238E27FC236}">
                  <a16:creationId xmlns:a16="http://schemas.microsoft.com/office/drawing/2014/main" xmlns="" id="{51CB9B53-43E7-4A8F-8677-D32EC22C23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83832" y="50918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86">
              <a:extLst>
                <a:ext uri="{FF2B5EF4-FFF2-40B4-BE49-F238E27FC236}">
                  <a16:creationId xmlns:a16="http://schemas.microsoft.com/office/drawing/2014/main" xmlns="" id="{8353F6DD-878C-4EBE-AC93-F386AF68D8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93801" y="16317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89">
              <a:extLst>
                <a:ext uri="{FF2B5EF4-FFF2-40B4-BE49-F238E27FC236}">
                  <a16:creationId xmlns:a16="http://schemas.microsoft.com/office/drawing/2014/main" xmlns="" id="{80A6635F-ED11-4088-B349-671ABDDCC5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8604" y="144607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90">
              <a:extLst>
                <a:ext uri="{FF2B5EF4-FFF2-40B4-BE49-F238E27FC236}">
                  <a16:creationId xmlns:a16="http://schemas.microsoft.com/office/drawing/2014/main" xmlns="" id="{DD9B1267-9628-4F71-BA07-AEE32C2572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26456" y="206898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05">
              <a:extLst>
                <a:ext uri="{FF2B5EF4-FFF2-40B4-BE49-F238E27FC236}">
                  <a16:creationId xmlns:a16="http://schemas.microsoft.com/office/drawing/2014/main" xmlns="" id="{88F6749D-9632-4CAA-850B-611BA6CAB4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39863" y="197467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06">
              <a:extLst>
                <a:ext uri="{FF2B5EF4-FFF2-40B4-BE49-F238E27FC236}">
                  <a16:creationId xmlns:a16="http://schemas.microsoft.com/office/drawing/2014/main" xmlns="" id="{92877B9F-7690-462E-AD03-E9D1E8E5EB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29500" y="58179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07">
              <a:extLst>
                <a:ext uri="{FF2B5EF4-FFF2-40B4-BE49-F238E27FC236}">
                  <a16:creationId xmlns:a16="http://schemas.microsoft.com/office/drawing/2014/main" xmlns="" id="{948A9550-4D69-488A-BDBB-A35D897EB7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5265" y="226174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08">
              <a:extLst>
                <a:ext uri="{FF2B5EF4-FFF2-40B4-BE49-F238E27FC236}">
                  <a16:creationId xmlns:a16="http://schemas.microsoft.com/office/drawing/2014/main" xmlns="" id="{609D73EB-3820-4A95-B6B9-ADCBFE0BD1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27171" y="119163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09">
              <a:extLst>
                <a:ext uri="{FF2B5EF4-FFF2-40B4-BE49-F238E27FC236}">
                  <a16:creationId xmlns:a16="http://schemas.microsoft.com/office/drawing/2014/main" xmlns="" id="{87F5523B-7BF8-4F16-A8F0-A7C7912AEF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0368" y="169296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10">
              <a:extLst>
                <a:ext uri="{FF2B5EF4-FFF2-40B4-BE49-F238E27FC236}">
                  <a16:creationId xmlns:a16="http://schemas.microsoft.com/office/drawing/2014/main" xmlns="" id="{AA3DA9D2-4C11-4DB9-881C-478777CF9B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7224" y="33395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11">
              <a:extLst>
                <a:ext uri="{FF2B5EF4-FFF2-40B4-BE49-F238E27FC236}">
                  <a16:creationId xmlns:a16="http://schemas.microsoft.com/office/drawing/2014/main" xmlns="" id="{B9C8487B-850D-4F0F-85EA-DBDA553642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8423" y="142145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12">
              <a:extLst>
                <a:ext uri="{FF2B5EF4-FFF2-40B4-BE49-F238E27FC236}">
                  <a16:creationId xmlns:a16="http://schemas.microsoft.com/office/drawing/2014/main" xmlns="" id="{6C88A281-7EEC-4C3F-AD2B-15B6F3F1C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7926" y="90280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2">
              <a:extLst>
                <a:ext uri="{FF2B5EF4-FFF2-40B4-BE49-F238E27FC236}">
                  <a16:creationId xmlns:a16="http://schemas.microsoft.com/office/drawing/2014/main" xmlns="" id="{1FC1A962-0075-4190-9381-97928DFB01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80487" y="162902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3">
              <a:extLst>
                <a:ext uri="{FF2B5EF4-FFF2-40B4-BE49-F238E27FC236}">
                  <a16:creationId xmlns:a16="http://schemas.microsoft.com/office/drawing/2014/main" xmlns="" id="{FC5663AB-2E5B-4AB0-9FF6-FA4BA81BAB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88936" y="20636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0">
              <a:extLst>
                <a:ext uri="{FF2B5EF4-FFF2-40B4-BE49-F238E27FC236}">
                  <a16:creationId xmlns:a16="http://schemas.microsoft.com/office/drawing/2014/main" xmlns="" id="{A1557E99-5074-480D-BD3B-B4001B060B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62157" y="49561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1">
              <a:extLst>
                <a:ext uri="{FF2B5EF4-FFF2-40B4-BE49-F238E27FC236}">
                  <a16:creationId xmlns:a16="http://schemas.microsoft.com/office/drawing/2014/main" xmlns="" id="{889E9CED-0E63-48B4-A9CB-A90EEBE5D3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75975" y="1050598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2">
              <a:extLst>
                <a:ext uri="{FF2B5EF4-FFF2-40B4-BE49-F238E27FC236}">
                  <a16:creationId xmlns:a16="http://schemas.microsoft.com/office/drawing/2014/main" xmlns="" id="{5D1A4D52-FD4B-4065-BAB8-C995A22D91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77630" y="193023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4">
              <a:extLst>
                <a:ext uri="{FF2B5EF4-FFF2-40B4-BE49-F238E27FC236}">
                  <a16:creationId xmlns:a16="http://schemas.microsoft.com/office/drawing/2014/main" xmlns="" id="{47403C29-5791-4AD9-BD8F-A6DB555A8E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57778" y="206212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5">
              <a:extLst>
                <a:ext uri="{FF2B5EF4-FFF2-40B4-BE49-F238E27FC236}">
                  <a16:creationId xmlns:a16="http://schemas.microsoft.com/office/drawing/2014/main" xmlns="" id="{D966B006-4D22-406B-BBA9-AD25B7F2C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63314" y="82094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1">
              <a:extLst>
                <a:ext uri="{FF2B5EF4-FFF2-40B4-BE49-F238E27FC236}">
                  <a16:creationId xmlns:a16="http://schemas.microsoft.com/office/drawing/2014/main" xmlns="" id="{F437370B-FEA7-4D8A-B633-21623B4F6B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8062" y="128470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5">
              <a:extLst>
                <a:ext uri="{FF2B5EF4-FFF2-40B4-BE49-F238E27FC236}">
                  <a16:creationId xmlns:a16="http://schemas.microsoft.com/office/drawing/2014/main" xmlns="" id="{F603AF0E-9E87-4257-A781-CB4A4596FF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3895" y="2757928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6">
              <a:extLst>
                <a:ext uri="{FF2B5EF4-FFF2-40B4-BE49-F238E27FC236}">
                  <a16:creationId xmlns:a16="http://schemas.microsoft.com/office/drawing/2014/main" xmlns="" id="{85273A46-8805-44B8-810A-1E2028BAE2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5422" y="5102085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7">
              <a:extLst>
                <a:ext uri="{FF2B5EF4-FFF2-40B4-BE49-F238E27FC236}">
                  <a16:creationId xmlns:a16="http://schemas.microsoft.com/office/drawing/2014/main" xmlns="" id="{E6AC1079-32E7-43DB-9A95-92CCE0371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3852" y="2471615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8">
              <a:extLst>
                <a:ext uri="{FF2B5EF4-FFF2-40B4-BE49-F238E27FC236}">
                  <a16:creationId xmlns:a16="http://schemas.microsoft.com/office/drawing/2014/main" xmlns="" id="{825CDE05-9EA6-426E-A184-57CACF8993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02300" y="480303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9">
              <a:extLst>
                <a:ext uri="{FF2B5EF4-FFF2-40B4-BE49-F238E27FC236}">
                  <a16:creationId xmlns:a16="http://schemas.microsoft.com/office/drawing/2014/main" xmlns="" id="{C230FC7D-858D-4F00-B012-9BBCEDFDE6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0438" y="452256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1">
              <a:extLst>
                <a:ext uri="{FF2B5EF4-FFF2-40B4-BE49-F238E27FC236}">
                  <a16:creationId xmlns:a16="http://schemas.microsoft.com/office/drawing/2014/main" xmlns="" id="{8BCE49A4-31F9-4BCA-903C-A91804A8F6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70799" y="426133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2">
              <a:extLst>
                <a:ext uri="{FF2B5EF4-FFF2-40B4-BE49-F238E27FC236}">
                  <a16:creationId xmlns:a16="http://schemas.microsoft.com/office/drawing/2014/main" xmlns="" id="{12BFB7D0-55E2-4949-9058-E204673E9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82575" y="3758854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3">
              <a:extLst>
                <a:ext uri="{FF2B5EF4-FFF2-40B4-BE49-F238E27FC236}">
                  <a16:creationId xmlns:a16="http://schemas.microsoft.com/office/drawing/2014/main" xmlns="" id="{B4315E1F-0A54-4677-A12C-54563B2D76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87040" y="3162824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4">
              <a:extLst>
                <a:ext uri="{FF2B5EF4-FFF2-40B4-BE49-F238E27FC236}">
                  <a16:creationId xmlns:a16="http://schemas.microsoft.com/office/drawing/2014/main" xmlns="" id="{F177E0EE-5B9E-489A-BCD8-272D99EEB6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77680" y="3402754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6">
              <a:extLst>
                <a:ext uri="{FF2B5EF4-FFF2-40B4-BE49-F238E27FC236}">
                  <a16:creationId xmlns:a16="http://schemas.microsoft.com/office/drawing/2014/main" xmlns="" id="{672B8554-119E-45ED-9344-4D7691B891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61415" y="4001886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7">
              <a:extLst>
                <a:ext uri="{FF2B5EF4-FFF2-40B4-BE49-F238E27FC236}">
                  <a16:creationId xmlns:a16="http://schemas.microsoft.com/office/drawing/2014/main" xmlns="" id="{7A3C3931-93FF-4704-A596-D401D20F05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96394" y="5414574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21">
              <a:extLst>
                <a:ext uri="{FF2B5EF4-FFF2-40B4-BE49-F238E27FC236}">
                  <a16:creationId xmlns:a16="http://schemas.microsoft.com/office/drawing/2014/main" xmlns="" id="{C9BF99BB-AF54-4EC6-83EF-1C95D359B6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44385" y="5725728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25">
              <a:extLst>
                <a:ext uri="{FF2B5EF4-FFF2-40B4-BE49-F238E27FC236}">
                  <a16:creationId xmlns:a16="http://schemas.microsoft.com/office/drawing/2014/main" xmlns="" id="{11927DDE-9B6A-4F30-A69B-32A2146AFF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25046" y="649099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29">
              <a:extLst>
                <a:ext uri="{FF2B5EF4-FFF2-40B4-BE49-F238E27FC236}">
                  <a16:creationId xmlns:a16="http://schemas.microsoft.com/office/drawing/2014/main" xmlns="" id="{97645592-28E1-41BC-8093-D99DDB2FB5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25268" y="5964435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1">
              <a:extLst>
                <a:ext uri="{FF2B5EF4-FFF2-40B4-BE49-F238E27FC236}">
                  <a16:creationId xmlns:a16="http://schemas.microsoft.com/office/drawing/2014/main" xmlns="" id="{66BBDAFE-E9A2-481A-A9E4-741BDF936F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03969" y="627385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2">
              <a:extLst>
                <a:ext uri="{FF2B5EF4-FFF2-40B4-BE49-F238E27FC236}">
                  <a16:creationId xmlns:a16="http://schemas.microsoft.com/office/drawing/2014/main" xmlns="" id="{8CE17748-EC2B-458E-8D50-6F7A3D9913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5149" y="328890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3">
              <a:extLst>
                <a:ext uri="{FF2B5EF4-FFF2-40B4-BE49-F238E27FC236}">
                  <a16:creationId xmlns:a16="http://schemas.microsoft.com/office/drawing/2014/main" xmlns="" id="{338FB3E1-532B-413C-BB3E-4B6F73E619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062" y="438021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4">
              <a:extLst>
                <a:ext uri="{FF2B5EF4-FFF2-40B4-BE49-F238E27FC236}">
                  <a16:creationId xmlns:a16="http://schemas.microsoft.com/office/drawing/2014/main" xmlns="" id="{D6FAB024-30FE-47F4-8AE1-74EDA03482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992" y="537754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5">
              <a:extLst>
                <a:ext uri="{FF2B5EF4-FFF2-40B4-BE49-F238E27FC236}">
                  <a16:creationId xmlns:a16="http://schemas.microsoft.com/office/drawing/2014/main" xmlns="" id="{4EC173DE-D1F8-4D6B-9B22-7C7FCCDF00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644" y="458844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6">
              <a:extLst>
                <a:ext uri="{FF2B5EF4-FFF2-40B4-BE49-F238E27FC236}">
                  <a16:creationId xmlns:a16="http://schemas.microsoft.com/office/drawing/2014/main" xmlns="" id="{E902523B-8651-4DA4-91BE-EE974AA8CC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6781" y="603943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7">
              <a:extLst>
                <a:ext uri="{FF2B5EF4-FFF2-40B4-BE49-F238E27FC236}">
                  <a16:creationId xmlns:a16="http://schemas.microsoft.com/office/drawing/2014/main" xmlns="" id="{BEB817E0-950F-4C2B-852F-7F9ACA7543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547" y="305296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8">
              <a:extLst>
                <a:ext uri="{FF2B5EF4-FFF2-40B4-BE49-F238E27FC236}">
                  <a16:creationId xmlns:a16="http://schemas.microsoft.com/office/drawing/2014/main" xmlns="" id="{03EA0132-2679-4472-B245-29DF74F4F1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6216" y="489306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39">
              <a:extLst>
                <a:ext uri="{FF2B5EF4-FFF2-40B4-BE49-F238E27FC236}">
                  <a16:creationId xmlns:a16="http://schemas.microsoft.com/office/drawing/2014/main" xmlns="" id="{52A03DBE-E6DD-4BC3-9162-3D9F17D990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324" y="513418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">
              <a:extLst>
                <a:ext uri="{FF2B5EF4-FFF2-40B4-BE49-F238E27FC236}">
                  <a16:creationId xmlns:a16="http://schemas.microsoft.com/office/drawing/2014/main" xmlns="" id="{ED11245E-0DC9-4E16-B456-161FC7C346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288" y="259088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1">
              <a:extLst>
                <a:ext uri="{FF2B5EF4-FFF2-40B4-BE49-F238E27FC236}">
                  <a16:creationId xmlns:a16="http://schemas.microsoft.com/office/drawing/2014/main" xmlns="" id="{D99AC72F-E763-41BF-9FEB-B72472305E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6781" y="627143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2">
              <a:extLst>
                <a:ext uri="{FF2B5EF4-FFF2-40B4-BE49-F238E27FC236}">
                  <a16:creationId xmlns:a16="http://schemas.microsoft.com/office/drawing/2014/main" xmlns="" id="{FB3B4AD4-7614-446F-9ADD-4D12740AF7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4949" y="558945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4">
              <a:extLst>
                <a:ext uri="{FF2B5EF4-FFF2-40B4-BE49-F238E27FC236}">
                  <a16:creationId xmlns:a16="http://schemas.microsoft.com/office/drawing/2014/main" xmlns="" id="{B6B5EBF3-2534-4BCB-A8DA-2B59536DCC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8739" y="40735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5">
              <a:extLst>
                <a:ext uri="{FF2B5EF4-FFF2-40B4-BE49-F238E27FC236}">
                  <a16:creationId xmlns:a16="http://schemas.microsoft.com/office/drawing/2014/main" xmlns="" id="{CCB7C2CB-86C8-4E1E-8697-E530ED089D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6588" y="582940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6">
              <a:extLst>
                <a:ext uri="{FF2B5EF4-FFF2-40B4-BE49-F238E27FC236}">
                  <a16:creationId xmlns:a16="http://schemas.microsoft.com/office/drawing/2014/main" xmlns="" id="{11519E31-D648-486C-9E58-B3342BBA5B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5647" y="282350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7">
              <a:extLst>
                <a:ext uri="{FF2B5EF4-FFF2-40B4-BE49-F238E27FC236}">
                  <a16:creationId xmlns:a16="http://schemas.microsoft.com/office/drawing/2014/main" xmlns="" id="{F7D9C4D7-ACAF-48A3-AC66-7DAF1B1106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3792" y="384245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8">
              <a:extLst>
                <a:ext uri="{FF2B5EF4-FFF2-40B4-BE49-F238E27FC236}">
                  <a16:creationId xmlns:a16="http://schemas.microsoft.com/office/drawing/2014/main" xmlns="" id="{C5205ABC-1AD2-48ED-BC78-DB8B53DE30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9049" y="360898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9">
              <a:extLst>
                <a:ext uri="{FF2B5EF4-FFF2-40B4-BE49-F238E27FC236}">
                  <a16:creationId xmlns:a16="http://schemas.microsoft.com/office/drawing/2014/main" xmlns="" id="{103E7441-3D27-44E1-AE9C-6570F773C7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7663" y="650065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62">
              <a:extLst>
                <a:ext uri="{FF2B5EF4-FFF2-40B4-BE49-F238E27FC236}">
                  <a16:creationId xmlns:a16="http://schemas.microsoft.com/office/drawing/2014/main" xmlns="" id="{63ED15A4-8E78-441E-A64D-9CF41487C9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69481" y="294330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63">
              <a:extLst>
                <a:ext uri="{FF2B5EF4-FFF2-40B4-BE49-F238E27FC236}">
                  <a16:creationId xmlns:a16="http://schemas.microsoft.com/office/drawing/2014/main" xmlns="" id="{DF564555-2E20-4673-A8C4-0485C3BCBD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80839" y="408191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64">
              <a:extLst>
                <a:ext uri="{FF2B5EF4-FFF2-40B4-BE49-F238E27FC236}">
                  <a16:creationId xmlns:a16="http://schemas.microsoft.com/office/drawing/2014/main" xmlns="" id="{9ADEC6CB-4A17-479F-A59F-CB246DB8DC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8790" y="267499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65">
              <a:extLst>
                <a:ext uri="{FF2B5EF4-FFF2-40B4-BE49-F238E27FC236}">
                  <a16:creationId xmlns:a16="http://schemas.microsoft.com/office/drawing/2014/main" xmlns="" id="{2CB93930-3D5D-4ED3-A032-DB909E755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9421" y="381900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66">
              <a:extLst>
                <a:ext uri="{FF2B5EF4-FFF2-40B4-BE49-F238E27FC236}">
                  <a16:creationId xmlns:a16="http://schemas.microsoft.com/office/drawing/2014/main" xmlns="" id="{2ADE7CFA-9447-4D7D-AA9A-3212C1D1EE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7203" y="536544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67">
              <a:extLst>
                <a:ext uri="{FF2B5EF4-FFF2-40B4-BE49-F238E27FC236}">
                  <a16:creationId xmlns:a16="http://schemas.microsoft.com/office/drawing/2014/main" xmlns="" id="{FC73B41B-4D6F-4BCA-A546-9419961DC5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17383" y="458146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68">
              <a:extLst>
                <a:ext uri="{FF2B5EF4-FFF2-40B4-BE49-F238E27FC236}">
                  <a16:creationId xmlns:a16="http://schemas.microsoft.com/office/drawing/2014/main" xmlns="" id="{DEDD3CD4-2AA3-4E79-A878-ECE13897F7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4771" y="323872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69">
              <a:extLst>
                <a:ext uri="{FF2B5EF4-FFF2-40B4-BE49-F238E27FC236}">
                  <a16:creationId xmlns:a16="http://schemas.microsoft.com/office/drawing/2014/main" xmlns="" id="{F9066B37-5B27-44AF-84B5-3F1FD751CB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24028" y="564768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70">
              <a:extLst>
                <a:ext uri="{FF2B5EF4-FFF2-40B4-BE49-F238E27FC236}">
                  <a16:creationId xmlns:a16="http://schemas.microsoft.com/office/drawing/2014/main" xmlns="" id="{7D522885-6F57-4543-90A7-FC4E4A32A9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88241" y="623943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71">
              <a:extLst>
                <a:ext uri="{FF2B5EF4-FFF2-40B4-BE49-F238E27FC236}">
                  <a16:creationId xmlns:a16="http://schemas.microsoft.com/office/drawing/2014/main" xmlns="" id="{B48B6459-34CB-4015-B1DB-B77D9D15D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5571" y="512703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72">
              <a:extLst>
                <a:ext uri="{FF2B5EF4-FFF2-40B4-BE49-F238E27FC236}">
                  <a16:creationId xmlns:a16="http://schemas.microsoft.com/office/drawing/2014/main" xmlns="" id="{FBDF3F61-A9BE-46A6-BA04-0866A087CA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2308" y="490017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73">
              <a:extLst>
                <a:ext uri="{FF2B5EF4-FFF2-40B4-BE49-F238E27FC236}">
                  <a16:creationId xmlns:a16="http://schemas.microsoft.com/office/drawing/2014/main" xmlns="" id="{55D97A20-5F1E-420F-A3AB-D606B31D60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7181" y="440054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74">
              <a:extLst>
                <a:ext uri="{FF2B5EF4-FFF2-40B4-BE49-F238E27FC236}">
                  <a16:creationId xmlns:a16="http://schemas.microsoft.com/office/drawing/2014/main" xmlns="" id="{593AC8D9-B2E3-4649-A810-2E338B085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05133" y="598082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75">
              <a:extLst>
                <a:ext uri="{FF2B5EF4-FFF2-40B4-BE49-F238E27FC236}">
                  <a16:creationId xmlns:a16="http://schemas.microsoft.com/office/drawing/2014/main" xmlns="" id="{A698BD8D-1FFD-422B-B043-A9C695F64F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0142" y="24352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77">
              <a:extLst>
                <a:ext uri="{FF2B5EF4-FFF2-40B4-BE49-F238E27FC236}">
                  <a16:creationId xmlns:a16="http://schemas.microsoft.com/office/drawing/2014/main" xmlns="" id="{E782617C-B77C-4B85-AE29-6038FA17F0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05388" y="359950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85">
              <a:extLst>
                <a:ext uri="{FF2B5EF4-FFF2-40B4-BE49-F238E27FC236}">
                  <a16:creationId xmlns:a16="http://schemas.microsoft.com/office/drawing/2014/main" xmlns="" id="{9A3F646E-F82D-4337-BEF5-ED976564B1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91647" y="642732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87">
              <a:extLst>
                <a:ext uri="{FF2B5EF4-FFF2-40B4-BE49-F238E27FC236}">
                  <a16:creationId xmlns:a16="http://schemas.microsoft.com/office/drawing/2014/main" xmlns="" id="{C09EBB27-7F13-4408-8FB0-6DC85C8A4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79126" y="66503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88">
              <a:extLst>
                <a:ext uri="{FF2B5EF4-FFF2-40B4-BE49-F238E27FC236}">
                  <a16:creationId xmlns:a16="http://schemas.microsoft.com/office/drawing/2014/main" xmlns="" id="{A68CE951-C541-4F9F-8FE8-A520EE40FB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79687" y="569677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91">
              <a:extLst>
                <a:ext uri="{FF2B5EF4-FFF2-40B4-BE49-F238E27FC236}">
                  <a16:creationId xmlns:a16="http://schemas.microsoft.com/office/drawing/2014/main" xmlns="" id="{133CF975-B5CA-4F48-A428-10CCE35803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8683" y="275681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92">
              <a:extLst>
                <a:ext uri="{FF2B5EF4-FFF2-40B4-BE49-F238E27FC236}">
                  <a16:creationId xmlns:a16="http://schemas.microsoft.com/office/drawing/2014/main" xmlns="" id="{9D4E65BF-F416-4011-A971-F95CB3E03E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97723" y="241323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93">
              <a:extLst>
                <a:ext uri="{FF2B5EF4-FFF2-40B4-BE49-F238E27FC236}">
                  <a16:creationId xmlns:a16="http://schemas.microsoft.com/office/drawing/2014/main" xmlns="" id="{69755040-8F9F-4820-99E0-2838EC35DC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7225" y="327800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94">
              <a:extLst>
                <a:ext uri="{FF2B5EF4-FFF2-40B4-BE49-F238E27FC236}">
                  <a16:creationId xmlns:a16="http://schemas.microsoft.com/office/drawing/2014/main" xmlns="" id="{AA83ADCD-B175-4837-AA1C-A19EF4F20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2331" y="536018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95">
              <a:extLst>
                <a:ext uri="{FF2B5EF4-FFF2-40B4-BE49-F238E27FC236}">
                  <a16:creationId xmlns:a16="http://schemas.microsoft.com/office/drawing/2014/main" xmlns="" id="{317C4F6B-0CE1-45B6-9B1F-7983BABE80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80682" y="304859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96">
              <a:extLst>
                <a:ext uri="{FF2B5EF4-FFF2-40B4-BE49-F238E27FC236}">
                  <a16:creationId xmlns:a16="http://schemas.microsoft.com/office/drawing/2014/main" xmlns="" id="{23342F86-F140-4EC4-A296-44588B0392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46068" y="356815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97">
              <a:extLst>
                <a:ext uri="{FF2B5EF4-FFF2-40B4-BE49-F238E27FC236}">
                  <a16:creationId xmlns:a16="http://schemas.microsoft.com/office/drawing/2014/main" xmlns="" id="{74F32186-0AB8-495B-A19D-9B1068DD35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15380" y="477700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98">
              <a:extLst>
                <a:ext uri="{FF2B5EF4-FFF2-40B4-BE49-F238E27FC236}">
                  <a16:creationId xmlns:a16="http://schemas.microsoft.com/office/drawing/2014/main" xmlns="" id="{33F170BF-E5FE-4100-95A8-C379B38CCF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7865" y="425854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99">
              <a:extLst>
                <a:ext uri="{FF2B5EF4-FFF2-40B4-BE49-F238E27FC236}">
                  <a16:creationId xmlns:a16="http://schemas.microsoft.com/office/drawing/2014/main" xmlns="" id="{6A08A5C2-4DB6-42E2-8557-7D6FCB3FE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00760" y="446640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100">
              <a:extLst>
                <a:ext uri="{FF2B5EF4-FFF2-40B4-BE49-F238E27FC236}">
                  <a16:creationId xmlns:a16="http://schemas.microsoft.com/office/drawing/2014/main" xmlns="" id="{BCFCCFD6-465B-4CE2-82F4-F8944CAFB6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0269" y="388698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101">
              <a:extLst>
                <a:ext uri="{FF2B5EF4-FFF2-40B4-BE49-F238E27FC236}">
                  <a16:creationId xmlns:a16="http://schemas.microsoft.com/office/drawing/2014/main" xmlns="" id="{C4727433-6752-4785-B1D8-5F2278D6F0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4986" y="509519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102">
              <a:extLst>
                <a:ext uri="{FF2B5EF4-FFF2-40B4-BE49-F238E27FC236}">
                  <a16:creationId xmlns:a16="http://schemas.microsoft.com/office/drawing/2014/main" xmlns="" id="{E00905C0-4C19-419B-A5E6-A79E0230D9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1165" y="565557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03">
              <a:extLst>
                <a:ext uri="{FF2B5EF4-FFF2-40B4-BE49-F238E27FC236}">
                  <a16:creationId xmlns:a16="http://schemas.microsoft.com/office/drawing/2014/main" xmlns="" id="{725A4C94-2677-4953-ABE1-7B7FC9D949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34073" y="592600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04">
              <a:extLst>
                <a:ext uri="{FF2B5EF4-FFF2-40B4-BE49-F238E27FC236}">
                  <a16:creationId xmlns:a16="http://schemas.microsoft.com/office/drawing/2014/main" xmlns="" id="{B561E597-85B6-4F90-829F-72A6E4FDED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49533" y="245691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13">
              <a:extLst>
                <a:ext uri="{FF2B5EF4-FFF2-40B4-BE49-F238E27FC236}">
                  <a16:creationId xmlns:a16="http://schemas.microsoft.com/office/drawing/2014/main" xmlns="" id="{98F04703-F3BB-4765-881A-E0F624328C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0874" y="484483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14">
              <a:extLst>
                <a:ext uri="{FF2B5EF4-FFF2-40B4-BE49-F238E27FC236}">
                  <a16:creationId xmlns:a16="http://schemas.microsoft.com/office/drawing/2014/main" xmlns="" id="{AF7DAC1C-EE3E-4800-9A3E-57B22EC864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4278" y="3611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15">
              <a:extLst>
                <a:ext uri="{FF2B5EF4-FFF2-40B4-BE49-F238E27FC236}">
                  <a16:creationId xmlns:a16="http://schemas.microsoft.com/office/drawing/2014/main" xmlns="" id="{D72F8BFB-A2C3-4A09-9F45-8B0ED8A6FC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98565" y="427400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117">
              <a:extLst>
                <a:ext uri="{FF2B5EF4-FFF2-40B4-BE49-F238E27FC236}">
                  <a16:creationId xmlns:a16="http://schemas.microsoft.com/office/drawing/2014/main" xmlns="" id="{52E149F2-C71D-4E6E-A051-2DE04D3931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85882" y="596968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118">
              <a:extLst>
                <a:ext uri="{FF2B5EF4-FFF2-40B4-BE49-F238E27FC236}">
                  <a16:creationId xmlns:a16="http://schemas.microsoft.com/office/drawing/2014/main" xmlns="" id="{18316E58-19C4-4AB8-B87C-06C633728F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75298" y="654736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119">
              <a:extLst>
                <a:ext uri="{FF2B5EF4-FFF2-40B4-BE49-F238E27FC236}">
                  <a16:creationId xmlns:a16="http://schemas.microsoft.com/office/drawing/2014/main" xmlns="" id="{2E9CDF84-9068-475E-9D0D-3FA4F1A61F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61972" y="627899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120">
              <a:extLst>
                <a:ext uri="{FF2B5EF4-FFF2-40B4-BE49-F238E27FC236}">
                  <a16:creationId xmlns:a16="http://schemas.microsoft.com/office/drawing/2014/main" xmlns="" id="{902B8F55-12F6-47CC-A957-264A20A2B7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9207" y="385171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21">
              <a:extLst>
                <a:ext uri="{FF2B5EF4-FFF2-40B4-BE49-F238E27FC236}">
                  <a16:creationId xmlns:a16="http://schemas.microsoft.com/office/drawing/2014/main" xmlns="" id="{6C4DE7D0-08D8-4DE1-99BE-5C16FF9656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07498" y="362917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125">
              <a:extLst>
                <a:ext uri="{FF2B5EF4-FFF2-40B4-BE49-F238E27FC236}">
                  <a16:creationId xmlns:a16="http://schemas.microsoft.com/office/drawing/2014/main" xmlns="" id="{BAF6FE00-6158-4A16-B8D9-102F85B7A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99594" y="242735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126">
              <a:extLst>
                <a:ext uri="{FF2B5EF4-FFF2-40B4-BE49-F238E27FC236}">
                  <a16:creationId xmlns:a16="http://schemas.microsoft.com/office/drawing/2014/main" xmlns="" id="{D5A27326-3E86-4BD0-B625-C722A7D337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77828" y="327933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127">
              <a:extLst>
                <a:ext uri="{FF2B5EF4-FFF2-40B4-BE49-F238E27FC236}">
                  <a16:creationId xmlns:a16="http://schemas.microsoft.com/office/drawing/2014/main" xmlns="" id="{569D4C99-D265-402E-A967-6B7AC549A7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4918" y="424702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28">
              <a:extLst>
                <a:ext uri="{FF2B5EF4-FFF2-40B4-BE49-F238E27FC236}">
                  <a16:creationId xmlns:a16="http://schemas.microsoft.com/office/drawing/2014/main" xmlns="" id="{C96DAF62-46BF-46E8-B199-AB2A3CB84D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5164" y="277152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129">
              <a:extLst>
                <a:ext uri="{FF2B5EF4-FFF2-40B4-BE49-F238E27FC236}">
                  <a16:creationId xmlns:a16="http://schemas.microsoft.com/office/drawing/2014/main" xmlns="" id="{84B16D6C-96D6-41DE-838B-2F2B2DC28C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1241" y="471223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133">
              <a:extLst>
                <a:ext uri="{FF2B5EF4-FFF2-40B4-BE49-F238E27FC236}">
                  <a16:creationId xmlns:a16="http://schemas.microsoft.com/office/drawing/2014/main" xmlns="" id="{CA5ECD4D-4EC4-4500-94FE-6000B07455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2069" y="451822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136">
              <a:extLst>
                <a:ext uri="{FF2B5EF4-FFF2-40B4-BE49-F238E27FC236}">
                  <a16:creationId xmlns:a16="http://schemas.microsoft.com/office/drawing/2014/main" xmlns="" id="{11C06357-6475-4767-81DB-5BEDA2CC6F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70208" y="562769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137">
              <a:extLst>
                <a:ext uri="{FF2B5EF4-FFF2-40B4-BE49-F238E27FC236}">
                  <a16:creationId xmlns:a16="http://schemas.microsoft.com/office/drawing/2014/main" xmlns="" id="{8871D916-C734-4757-8441-8D49398662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54703" y="527782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138">
              <a:extLst>
                <a:ext uri="{FF2B5EF4-FFF2-40B4-BE49-F238E27FC236}">
                  <a16:creationId xmlns:a16="http://schemas.microsoft.com/office/drawing/2014/main" xmlns="" id="{3BEF5DC4-BA27-4973-99A6-4DDC260AD8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4472" y="502774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139">
              <a:extLst>
                <a:ext uri="{FF2B5EF4-FFF2-40B4-BE49-F238E27FC236}">
                  <a16:creationId xmlns:a16="http://schemas.microsoft.com/office/drawing/2014/main" xmlns="" id="{E348296B-AB0A-4701-AEE5-1C8E7E34757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47218" y="655185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40">
              <a:extLst>
                <a:ext uri="{FF2B5EF4-FFF2-40B4-BE49-F238E27FC236}">
                  <a16:creationId xmlns:a16="http://schemas.microsoft.com/office/drawing/2014/main" xmlns="" id="{FFDA7773-5C96-4D44-A640-0D29BA8CC0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36365" y="3008459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42">
              <a:extLst>
                <a:ext uri="{FF2B5EF4-FFF2-40B4-BE49-F238E27FC236}">
                  <a16:creationId xmlns:a16="http://schemas.microsoft.com/office/drawing/2014/main" xmlns="" id="{4041F1DB-23CE-482D-B130-23AAA2FAAA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1631" y="475740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43">
              <a:extLst>
                <a:ext uri="{FF2B5EF4-FFF2-40B4-BE49-F238E27FC236}">
                  <a16:creationId xmlns:a16="http://schemas.microsoft.com/office/drawing/2014/main" xmlns="" id="{E0A07433-E8B1-4240-89D6-8F552623B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23124" y="5807089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44">
              <a:extLst>
                <a:ext uri="{FF2B5EF4-FFF2-40B4-BE49-F238E27FC236}">
                  <a16:creationId xmlns:a16="http://schemas.microsoft.com/office/drawing/2014/main" xmlns="" id="{A1B065DB-19BF-4118-B319-D0E9E1D71E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10077" y="607966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45">
              <a:extLst>
                <a:ext uri="{FF2B5EF4-FFF2-40B4-BE49-F238E27FC236}">
                  <a16:creationId xmlns:a16="http://schemas.microsoft.com/office/drawing/2014/main" xmlns="" id="{419217DA-E2E8-4336-ACFF-EEEAA992F5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26387" y="629133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8">
              <a:extLst>
                <a:ext uri="{FF2B5EF4-FFF2-40B4-BE49-F238E27FC236}">
                  <a16:creationId xmlns:a16="http://schemas.microsoft.com/office/drawing/2014/main" xmlns="" id="{04E0D524-DF64-4C6E-B820-4E5DD84FF2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52930" y="674108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8">
              <a:extLst>
                <a:ext uri="{FF2B5EF4-FFF2-40B4-BE49-F238E27FC236}">
                  <a16:creationId xmlns:a16="http://schemas.microsoft.com/office/drawing/2014/main" xmlns="" id="{D2F27FA0-23EB-48CC-BABC-CA7FE0F04C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804" y="2763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8">
              <a:extLst>
                <a:ext uri="{FF2B5EF4-FFF2-40B4-BE49-F238E27FC236}">
                  <a16:creationId xmlns:a16="http://schemas.microsoft.com/office/drawing/2014/main" xmlns="" id="{154FC207-BF49-4572-805C-B0916CFADC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42981" y="8983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06">
              <a:extLst>
                <a:ext uri="{FF2B5EF4-FFF2-40B4-BE49-F238E27FC236}">
                  <a16:creationId xmlns:a16="http://schemas.microsoft.com/office/drawing/2014/main" xmlns="" id="{E5F3D9CE-FF03-4032-8065-B44022EBD0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22231" y="1110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06">
              <a:extLst>
                <a:ext uri="{FF2B5EF4-FFF2-40B4-BE49-F238E27FC236}">
                  <a16:creationId xmlns:a16="http://schemas.microsoft.com/office/drawing/2014/main" xmlns="" id="{71E4A724-05C3-4084-B4E2-3186236B44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02135" y="670682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49" name="Рисунок 148" descr="С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524250"/>
            <a:ext cx="38481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7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61158" y="4678859"/>
            <a:ext cx="8430842" cy="3074491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000" dirty="0" smtClean="0"/>
              <a:t>Чтобы число уменьшить в 10 раз, нужно от данного числа отбросить 1 нуль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Чтобы число уменьшить в 100 раз, нужно от данного числа отбросить 2 нуля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Чтобы число уменьшить в 1000 раз, нужно от данного числа отбросить 3 нуля</a:t>
            </a:r>
            <a:br>
              <a:rPr lang="ru-RU" sz="4000" dirty="0" smtClean="0"/>
            </a:br>
            <a:endParaRPr lang="ru-RU" sz="4000" dirty="0"/>
          </a:p>
          <a:p>
            <a:pPr>
              <a:lnSpc>
                <a:spcPct val="90000"/>
              </a:lnSpc>
            </a:pPr>
            <a:endParaRPr lang="ru-RU" sz="5000" dirty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3" name="Group 321">
            <a:extLst>
              <a:ext uri="{FF2B5EF4-FFF2-40B4-BE49-F238E27FC236}">
                <a16:creationId xmlns:a16="http://schemas.microsoft.com/office/drawing/2014/main" xmlns="" id="{D1F75336-B532-4E6E-95DF-0A6F259731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302008" y="0"/>
            <a:ext cx="1355939" cy="6809110"/>
            <a:chOff x="235680" y="-7692"/>
            <a:chExt cx="1355939" cy="6858421"/>
          </a:xfrm>
          <a:solidFill>
            <a:schemeClr val="bg2">
              <a:lumMod val="90000"/>
            </a:schemeClr>
          </a:solidFill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BE555E63-8756-4B01-A8E6-1E6C24E6C5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7877" y="403469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8">
              <a:extLst>
                <a:ext uri="{FF2B5EF4-FFF2-40B4-BE49-F238E27FC236}">
                  <a16:creationId xmlns:a16="http://schemas.microsoft.com/office/drawing/2014/main" xmlns="" id="{9A6E7B09-D1D2-4BD6-AC74-B96A66F74D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960" y="67113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">
              <a:extLst>
                <a:ext uri="{FF2B5EF4-FFF2-40B4-BE49-F238E27FC236}">
                  <a16:creationId xmlns:a16="http://schemas.microsoft.com/office/drawing/2014/main" xmlns="" id="{34928232-787D-47D4-AC4D-2049EDBE8F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5985" y="14497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5">
              <a:extLst>
                <a:ext uri="{FF2B5EF4-FFF2-40B4-BE49-F238E27FC236}">
                  <a16:creationId xmlns:a16="http://schemas.microsoft.com/office/drawing/2014/main" xmlns="" id="{149A4B36-376B-47C4-95F0-709DE089D3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9915" y="65916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8">
              <a:extLst>
                <a:ext uri="{FF2B5EF4-FFF2-40B4-BE49-F238E27FC236}">
                  <a16:creationId xmlns:a16="http://schemas.microsoft.com/office/drawing/2014/main" xmlns="" id="{E070C64A-1BAE-4811-955E-31635E29D4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83329" y="40242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519D20CC-9F17-48D7-AC77-49664423A7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3247" y="208930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FC0486F3-C6B9-48A6-BC5A-AA2F68A67F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58010" y="2286858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2">
              <a:extLst>
                <a:ext uri="{FF2B5EF4-FFF2-40B4-BE49-F238E27FC236}">
                  <a16:creationId xmlns:a16="http://schemas.microsoft.com/office/drawing/2014/main" xmlns="" id="{B8425C2E-7DD6-4BF4-A1C0-B2B6D5659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27349" y="1116701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3">
              <a:extLst>
                <a:ext uri="{FF2B5EF4-FFF2-40B4-BE49-F238E27FC236}">
                  <a16:creationId xmlns:a16="http://schemas.microsoft.com/office/drawing/2014/main" xmlns="" id="{5195E044-A159-4CBB-A35F-9F444DB7CC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1036" y="904135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6">
              <a:extLst>
                <a:ext uri="{FF2B5EF4-FFF2-40B4-BE49-F238E27FC236}">
                  <a16:creationId xmlns:a16="http://schemas.microsoft.com/office/drawing/2014/main" xmlns="" id="{2EC06385-5581-419E-A894-A9E994F980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28260" y="1387842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7">
              <a:extLst>
                <a:ext uri="{FF2B5EF4-FFF2-40B4-BE49-F238E27FC236}">
                  <a16:creationId xmlns:a16="http://schemas.microsoft.com/office/drawing/2014/main" xmlns="" id="{C2001B12-0A79-413A-A98A-8FFDC6FCD2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8736" y="1824944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">
              <a:extLst>
                <a:ext uri="{FF2B5EF4-FFF2-40B4-BE49-F238E27FC236}">
                  <a16:creationId xmlns:a16="http://schemas.microsoft.com/office/drawing/2014/main" xmlns="" id="{275A5D12-68D1-44C8-8CE4-E06AF560E4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05820" y="1602352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0">
              <a:extLst>
                <a:ext uri="{FF2B5EF4-FFF2-40B4-BE49-F238E27FC236}">
                  <a16:creationId xmlns:a16="http://schemas.microsoft.com/office/drawing/2014/main" xmlns="" id="{A1382B02-AE11-4365-842E-7C1C6D0A2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81070" y="114545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43">
              <a:extLst>
                <a:ext uri="{FF2B5EF4-FFF2-40B4-BE49-F238E27FC236}">
                  <a16:creationId xmlns:a16="http://schemas.microsoft.com/office/drawing/2014/main" xmlns="" id="{E53E7D50-99B3-45E7-A598-F6AF083BF9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95062" y="85334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51">
              <a:extLst>
                <a:ext uri="{FF2B5EF4-FFF2-40B4-BE49-F238E27FC236}">
                  <a16:creationId xmlns:a16="http://schemas.microsoft.com/office/drawing/2014/main" xmlns="" id="{956CF73D-C95E-4B57-BCFB-CEECC226F5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031" y="100775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52">
              <a:extLst>
                <a:ext uri="{FF2B5EF4-FFF2-40B4-BE49-F238E27FC236}">
                  <a16:creationId xmlns:a16="http://schemas.microsoft.com/office/drawing/2014/main" xmlns="" id="{234C9590-DD2B-49D7-9229-332806DFF4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036" y="44332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53">
              <a:extLst>
                <a:ext uri="{FF2B5EF4-FFF2-40B4-BE49-F238E27FC236}">
                  <a16:creationId xmlns:a16="http://schemas.microsoft.com/office/drawing/2014/main" xmlns="" id="{8FAFC176-D2CC-4A8C-81EA-FA2864E03D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6117" y="124653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54">
              <a:extLst>
                <a:ext uri="{FF2B5EF4-FFF2-40B4-BE49-F238E27FC236}">
                  <a16:creationId xmlns:a16="http://schemas.microsoft.com/office/drawing/2014/main" xmlns="" id="{519B8C77-FE73-4623-97AA-C7E53D88EF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964" y="60695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55">
              <a:extLst>
                <a:ext uri="{FF2B5EF4-FFF2-40B4-BE49-F238E27FC236}">
                  <a16:creationId xmlns:a16="http://schemas.microsoft.com/office/drawing/2014/main" xmlns="" id="{1953E369-1BB2-4810-A780-1B8F749DAB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977" y="145613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56">
              <a:extLst>
                <a:ext uri="{FF2B5EF4-FFF2-40B4-BE49-F238E27FC236}">
                  <a16:creationId xmlns:a16="http://schemas.microsoft.com/office/drawing/2014/main" xmlns="" id="{11D65D2F-7062-49ED-8281-8CF9BD0878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673" y="228616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57">
              <a:extLst>
                <a:ext uri="{FF2B5EF4-FFF2-40B4-BE49-F238E27FC236}">
                  <a16:creationId xmlns:a16="http://schemas.microsoft.com/office/drawing/2014/main" xmlns="" id="{8E4A3AE4-7E0D-4B3B-8015-AFD4FF5179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126" y="166587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59">
              <a:extLst>
                <a:ext uri="{FF2B5EF4-FFF2-40B4-BE49-F238E27FC236}">
                  <a16:creationId xmlns:a16="http://schemas.microsoft.com/office/drawing/2014/main" xmlns="" id="{29ABA55F-AE0C-4E1A-803C-45CCB56106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1576" y="2482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0">
              <a:extLst>
                <a:ext uri="{FF2B5EF4-FFF2-40B4-BE49-F238E27FC236}">
                  <a16:creationId xmlns:a16="http://schemas.microsoft.com/office/drawing/2014/main" xmlns="" id="{5767314E-D145-47A5-8C4B-C96860039D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807" y="189567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1">
              <a:extLst>
                <a:ext uri="{FF2B5EF4-FFF2-40B4-BE49-F238E27FC236}">
                  <a16:creationId xmlns:a16="http://schemas.microsoft.com/office/drawing/2014/main" xmlns="" id="{2E438CDE-641E-4AB1-8C46-E336B36014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3104" y="2130032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78">
              <a:extLst>
                <a:ext uri="{FF2B5EF4-FFF2-40B4-BE49-F238E27FC236}">
                  <a16:creationId xmlns:a16="http://schemas.microsoft.com/office/drawing/2014/main" xmlns="" id="{56483294-E4DD-4DDE-B4E2-29DB724C16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2342" y="71377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79">
              <a:extLst>
                <a:ext uri="{FF2B5EF4-FFF2-40B4-BE49-F238E27FC236}">
                  <a16:creationId xmlns:a16="http://schemas.microsoft.com/office/drawing/2014/main" xmlns="" id="{28FD6E08-8ABE-458A-80DF-F40C0020DA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14714" y="94481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80">
              <a:extLst>
                <a:ext uri="{FF2B5EF4-FFF2-40B4-BE49-F238E27FC236}">
                  <a16:creationId xmlns:a16="http://schemas.microsoft.com/office/drawing/2014/main" xmlns="" id="{976649D9-004E-4B41-8B10-922D6DD623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9373" y="118261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81">
              <a:extLst>
                <a:ext uri="{FF2B5EF4-FFF2-40B4-BE49-F238E27FC236}">
                  <a16:creationId xmlns:a16="http://schemas.microsoft.com/office/drawing/2014/main" xmlns="" id="{E0D3F74F-5528-4D86-813C-F69D75245D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92423" y="219566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82">
              <a:extLst>
                <a:ext uri="{FF2B5EF4-FFF2-40B4-BE49-F238E27FC236}">
                  <a16:creationId xmlns:a16="http://schemas.microsoft.com/office/drawing/2014/main" xmlns="" id="{DF9EC240-FE22-4E9D-B7C4-AD06B6BEB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0259" y="197321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83">
              <a:extLst>
                <a:ext uri="{FF2B5EF4-FFF2-40B4-BE49-F238E27FC236}">
                  <a16:creationId xmlns:a16="http://schemas.microsoft.com/office/drawing/2014/main" xmlns="" id="{E681EFC1-C397-4B9A-878D-D01B8C5078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72816" y="165842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84">
              <a:extLst>
                <a:ext uri="{FF2B5EF4-FFF2-40B4-BE49-F238E27FC236}">
                  <a16:creationId xmlns:a16="http://schemas.microsoft.com/office/drawing/2014/main" xmlns="" id="{51CB9B53-43E7-4A8F-8677-D32EC22C23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83832" y="50918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86">
              <a:extLst>
                <a:ext uri="{FF2B5EF4-FFF2-40B4-BE49-F238E27FC236}">
                  <a16:creationId xmlns:a16="http://schemas.microsoft.com/office/drawing/2014/main" xmlns="" id="{8353F6DD-878C-4EBE-AC93-F386AF68D8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93801" y="16317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89">
              <a:extLst>
                <a:ext uri="{FF2B5EF4-FFF2-40B4-BE49-F238E27FC236}">
                  <a16:creationId xmlns:a16="http://schemas.microsoft.com/office/drawing/2014/main" xmlns="" id="{80A6635F-ED11-4088-B349-671ABDDCC5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8604" y="144607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90">
              <a:extLst>
                <a:ext uri="{FF2B5EF4-FFF2-40B4-BE49-F238E27FC236}">
                  <a16:creationId xmlns:a16="http://schemas.microsoft.com/office/drawing/2014/main" xmlns="" id="{DD9B1267-9628-4F71-BA07-AEE32C2572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26456" y="206898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05">
              <a:extLst>
                <a:ext uri="{FF2B5EF4-FFF2-40B4-BE49-F238E27FC236}">
                  <a16:creationId xmlns:a16="http://schemas.microsoft.com/office/drawing/2014/main" xmlns="" id="{88F6749D-9632-4CAA-850B-611BA6CAB4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39863" y="197467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06">
              <a:extLst>
                <a:ext uri="{FF2B5EF4-FFF2-40B4-BE49-F238E27FC236}">
                  <a16:creationId xmlns:a16="http://schemas.microsoft.com/office/drawing/2014/main" xmlns="" id="{92877B9F-7690-462E-AD03-E9D1E8E5EB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29500" y="58179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07">
              <a:extLst>
                <a:ext uri="{FF2B5EF4-FFF2-40B4-BE49-F238E27FC236}">
                  <a16:creationId xmlns:a16="http://schemas.microsoft.com/office/drawing/2014/main" xmlns="" id="{948A9550-4D69-488A-BDBB-A35D897EB7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5265" y="226174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08">
              <a:extLst>
                <a:ext uri="{FF2B5EF4-FFF2-40B4-BE49-F238E27FC236}">
                  <a16:creationId xmlns:a16="http://schemas.microsoft.com/office/drawing/2014/main" xmlns="" id="{609D73EB-3820-4A95-B6B9-ADCBFE0BD1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27171" y="119163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09">
              <a:extLst>
                <a:ext uri="{FF2B5EF4-FFF2-40B4-BE49-F238E27FC236}">
                  <a16:creationId xmlns:a16="http://schemas.microsoft.com/office/drawing/2014/main" xmlns="" id="{87F5523B-7BF8-4F16-A8F0-A7C7912AEF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0368" y="169296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10">
              <a:extLst>
                <a:ext uri="{FF2B5EF4-FFF2-40B4-BE49-F238E27FC236}">
                  <a16:creationId xmlns:a16="http://schemas.microsoft.com/office/drawing/2014/main" xmlns="" id="{AA3DA9D2-4C11-4DB9-881C-478777CF9B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7224" y="33395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11">
              <a:extLst>
                <a:ext uri="{FF2B5EF4-FFF2-40B4-BE49-F238E27FC236}">
                  <a16:creationId xmlns:a16="http://schemas.microsoft.com/office/drawing/2014/main" xmlns="" id="{B9C8487B-850D-4F0F-85EA-DBDA553642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8423" y="142145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12">
              <a:extLst>
                <a:ext uri="{FF2B5EF4-FFF2-40B4-BE49-F238E27FC236}">
                  <a16:creationId xmlns:a16="http://schemas.microsoft.com/office/drawing/2014/main" xmlns="" id="{6C88A281-7EEC-4C3F-AD2B-15B6F3F1C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7926" y="90280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2">
              <a:extLst>
                <a:ext uri="{FF2B5EF4-FFF2-40B4-BE49-F238E27FC236}">
                  <a16:creationId xmlns:a16="http://schemas.microsoft.com/office/drawing/2014/main" xmlns="" id="{1FC1A962-0075-4190-9381-97928DFB01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80487" y="162902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3">
              <a:extLst>
                <a:ext uri="{FF2B5EF4-FFF2-40B4-BE49-F238E27FC236}">
                  <a16:creationId xmlns:a16="http://schemas.microsoft.com/office/drawing/2014/main" xmlns="" id="{FC5663AB-2E5B-4AB0-9FF6-FA4BA81BAB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88936" y="20636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0">
              <a:extLst>
                <a:ext uri="{FF2B5EF4-FFF2-40B4-BE49-F238E27FC236}">
                  <a16:creationId xmlns:a16="http://schemas.microsoft.com/office/drawing/2014/main" xmlns="" id="{A1557E99-5074-480D-BD3B-B4001B060B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62157" y="49561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1">
              <a:extLst>
                <a:ext uri="{FF2B5EF4-FFF2-40B4-BE49-F238E27FC236}">
                  <a16:creationId xmlns:a16="http://schemas.microsoft.com/office/drawing/2014/main" xmlns="" id="{889E9CED-0E63-48B4-A9CB-A90EEBE5D3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75975" y="1050598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2">
              <a:extLst>
                <a:ext uri="{FF2B5EF4-FFF2-40B4-BE49-F238E27FC236}">
                  <a16:creationId xmlns:a16="http://schemas.microsoft.com/office/drawing/2014/main" xmlns="" id="{5D1A4D52-FD4B-4065-BAB8-C995A22D91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77630" y="193023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4">
              <a:extLst>
                <a:ext uri="{FF2B5EF4-FFF2-40B4-BE49-F238E27FC236}">
                  <a16:creationId xmlns:a16="http://schemas.microsoft.com/office/drawing/2014/main" xmlns="" id="{47403C29-5791-4AD9-BD8F-A6DB555A8E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57778" y="206212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5">
              <a:extLst>
                <a:ext uri="{FF2B5EF4-FFF2-40B4-BE49-F238E27FC236}">
                  <a16:creationId xmlns:a16="http://schemas.microsoft.com/office/drawing/2014/main" xmlns="" id="{D966B006-4D22-406B-BBA9-AD25B7F2C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63314" y="82094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1">
              <a:extLst>
                <a:ext uri="{FF2B5EF4-FFF2-40B4-BE49-F238E27FC236}">
                  <a16:creationId xmlns:a16="http://schemas.microsoft.com/office/drawing/2014/main" xmlns="" id="{F437370B-FEA7-4D8A-B633-21623B4F6B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8062" y="128470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5">
              <a:extLst>
                <a:ext uri="{FF2B5EF4-FFF2-40B4-BE49-F238E27FC236}">
                  <a16:creationId xmlns:a16="http://schemas.microsoft.com/office/drawing/2014/main" xmlns="" id="{F603AF0E-9E87-4257-A781-CB4A4596FF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3895" y="2757928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6">
              <a:extLst>
                <a:ext uri="{FF2B5EF4-FFF2-40B4-BE49-F238E27FC236}">
                  <a16:creationId xmlns:a16="http://schemas.microsoft.com/office/drawing/2014/main" xmlns="" id="{85273A46-8805-44B8-810A-1E2028BAE2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5422" y="5102085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7">
              <a:extLst>
                <a:ext uri="{FF2B5EF4-FFF2-40B4-BE49-F238E27FC236}">
                  <a16:creationId xmlns:a16="http://schemas.microsoft.com/office/drawing/2014/main" xmlns="" id="{E6AC1079-32E7-43DB-9A95-92CCE0371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3852" y="2471615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8">
              <a:extLst>
                <a:ext uri="{FF2B5EF4-FFF2-40B4-BE49-F238E27FC236}">
                  <a16:creationId xmlns:a16="http://schemas.microsoft.com/office/drawing/2014/main" xmlns="" id="{825CDE05-9EA6-426E-A184-57CACF8993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02300" y="480303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9">
              <a:extLst>
                <a:ext uri="{FF2B5EF4-FFF2-40B4-BE49-F238E27FC236}">
                  <a16:creationId xmlns:a16="http://schemas.microsoft.com/office/drawing/2014/main" xmlns="" id="{C230FC7D-858D-4F00-B012-9BBCEDFDE6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0438" y="452256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1">
              <a:extLst>
                <a:ext uri="{FF2B5EF4-FFF2-40B4-BE49-F238E27FC236}">
                  <a16:creationId xmlns:a16="http://schemas.microsoft.com/office/drawing/2014/main" xmlns="" id="{8BCE49A4-31F9-4BCA-903C-A91804A8F6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70799" y="426133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2">
              <a:extLst>
                <a:ext uri="{FF2B5EF4-FFF2-40B4-BE49-F238E27FC236}">
                  <a16:creationId xmlns:a16="http://schemas.microsoft.com/office/drawing/2014/main" xmlns="" id="{12BFB7D0-55E2-4949-9058-E204673E9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82575" y="3758854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3">
              <a:extLst>
                <a:ext uri="{FF2B5EF4-FFF2-40B4-BE49-F238E27FC236}">
                  <a16:creationId xmlns:a16="http://schemas.microsoft.com/office/drawing/2014/main" xmlns="" id="{B4315E1F-0A54-4677-A12C-54563B2D76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87040" y="3162824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4">
              <a:extLst>
                <a:ext uri="{FF2B5EF4-FFF2-40B4-BE49-F238E27FC236}">
                  <a16:creationId xmlns:a16="http://schemas.microsoft.com/office/drawing/2014/main" xmlns="" id="{F177E0EE-5B9E-489A-BCD8-272D99EEB6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77680" y="3402754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6">
              <a:extLst>
                <a:ext uri="{FF2B5EF4-FFF2-40B4-BE49-F238E27FC236}">
                  <a16:creationId xmlns:a16="http://schemas.microsoft.com/office/drawing/2014/main" xmlns="" id="{672B8554-119E-45ED-9344-4D7691B891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61415" y="4001886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7">
              <a:extLst>
                <a:ext uri="{FF2B5EF4-FFF2-40B4-BE49-F238E27FC236}">
                  <a16:creationId xmlns:a16="http://schemas.microsoft.com/office/drawing/2014/main" xmlns="" id="{7A3C3931-93FF-4704-A596-D401D20F05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96394" y="5414574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21">
              <a:extLst>
                <a:ext uri="{FF2B5EF4-FFF2-40B4-BE49-F238E27FC236}">
                  <a16:creationId xmlns:a16="http://schemas.microsoft.com/office/drawing/2014/main" xmlns="" id="{C9BF99BB-AF54-4EC6-83EF-1C95D359B6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44385" y="5725728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25">
              <a:extLst>
                <a:ext uri="{FF2B5EF4-FFF2-40B4-BE49-F238E27FC236}">
                  <a16:creationId xmlns:a16="http://schemas.microsoft.com/office/drawing/2014/main" xmlns="" id="{11927DDE-9B6A-4F30-A69B-32A2146AFF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25046" y="649099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29">
              <a:extLst>
                <a:ext uri="{FF2B5EF4-FFF2-40B4-BE49-F238E27FC236}">
                  <a16:creationId xmlns:a16="http://schemas.microsoft.com/office/drawing/2014/main" xmlns="" id="{97645592-28E1-41BC-8093-D99DDB2FB5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25268" y="5964435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1">
              <a:extLst>
                <a:ext uri="{FF2B5EF4-FFF2-40B4-BE49-F238E27FC236}">
                  <a16:creationId xmlns:a16="http://schemas.microsoft.com/office/drawing/2014/main" xmlns="" id="{66BBDAFE-E9A2-481A-A9E4-741BDF936F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03969" y="627385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2">
              <a:extLst>
                <a:ext uri="{FF2B5EF4-FFF2-40B4-BE49-F238E27FC236}">
                  <a16:creationId xmlns:a16="http://schemas.microsoft.com/office/drawing/2014/main" xmlns="" id="{8CE17748-EC2B-458E-8D50-6F7A3D9913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5149" y="328890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3">
              <a:extLst>
                <a:ext uri="{FF2B5EF4-FFF2-40B4-BE49-F238E27FC236}">
                  <a16:creationId xmlns:a16="http://schemas.microsoft.com/office/drawing/2014/main" xmlns="" id="{338FB3E1-532B-413C-BB3E-4B6F73E619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062" y="438021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4">
              <a:extLst>
                <a:ext uri="{FF2B5EF4-FFF2-40B4-BE49-F238E27FC236}">
                  <a16:creationId xmlns:a16="http://schemas.microsoft.com/office/drawing/2014/main" xmlns="" id="{D6FAB024-30FE-47F4-8AE1-74EDA03482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992" y="537754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5">
              <a:extLst>
                <a:ext uri="{FF2B5EF4-FFF2-40B4-BE49-F238E27FC236}">
                  <a16:creationId xmlns:a16="http://schemas.microsoft.com/office/drawing/2014/main" xmlns="" id="{4EC173DE-D1F8-4D6B-9B22-7C7FCCDF00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644" y="458844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6">
              <a:extLst>
                <a:ext uri="{FF2B5EF4-FFF2-40B4-BE49-F238E27FC236}">
                  <a16:creationId xmlns:a16="http://schemas.microsoft.com/office/drawing/2014/main" xmlns="" id="{E902523B-8651-4DA4-91BE-EE974AA8CC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6781" y="603943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7">
              <a:extLst>
                <a:ext uri="{FF2B5EF4-FFF2-40B4-BE49-F238E27FC236}">
                  <a16:creationId xmlns:a16="http://schemas.microsoft.com/office/drawing/2014/main" xmlns="" id="{BEB817E0-950F-4C2B-852F-7F9ACA7543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547" y="305296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8">
              <a:extLst>
                <a:ext uri="{FF2B5EF4-FFF2-40B4-BE49-F238E27FC236}">
                  <a16:creationId xmlns:a16="http://schemas.microsoft.com/office/drawing/2014/main" xmlns="" id="{03EA0132-2679-4472-B245-29DF74F4F1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6216" y="489306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39">
              <a:extLst>
                <a:ext uri="{FF2B5EF4-FFF2-40B4-BE49-F238E27FC236}">
                  <a16:creationId xmlns:a16="http://schemas.microsoft.com/office/drawing/2014/main" xmlns="" id="{52A03DBE-E6DD-4BC3-9162-3D9F17D990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324" y="513418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">
              <a:extLst>
                <a:ext uri="{FF2B5EF4-FFF2-40B4-BE49-F238E27FC236}">
                  <a16:creationId xmlns:a16="http://schemas.microsoft.com/office/drawing/2014/main" xmlns="" id="{ED11245E-0DC9-4E16-B456-161FC7C346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288" y="259088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1">
              <a:extLst>
                <a:ext uri="{FF2B5EF4-FFF2-40B4-BE49-F238E27FC236}">
                  <a16:creationId xmlns:a16="http://schemas.microsoft.com/office/drawing/2014/main" xmlns="" id="{D99AC72F-E763-41BF-9FEB-B72472305E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6781" y="627143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2">
              <a:extLst>
                <a:ext uri="{FF2B5EF4-FFF2-40B4-BE49-F238E27FC236}">
                  <a16:creationId xmlns:a16="http://schemas.microsoft.com/office/drawing/2014/main" xmlns="" id="{FB3B4AD4-7614-446F-9ADD-4D12740AF7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4949" y="558945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4">
              <a:extLst>
                <a:ext uri="{FF2B5EF4-FFF2-40B4-BE49-F238E27FC236}">
                  <a16:creationId xmlns:a16="http://schemas.microsoft.com/office/drawing/2014/main" xmlns="" id="{B6B5EBF3-2534-4BCB-A8DA-2B59536DCC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8739" y="40735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5">
              <a:extLst>
                <a:ext uri="{FF2B5EF4-FFF2-40B4-BE49-F238E27FC236}">
                  <a16:creationId xmlns:a16="http://schemas.microsoft.com/office/drawing/2014/main" xmlns="" id="{CCB7C2CB-86C8-4E1E-8697-E530ED089D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6588" y="582940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6">
              <a:extLst>
                <a:ext uri="{FF2B5EF4-FFF2-40B4-BE49-F238E27FC236}">
                  <a16:creationId xmlns:a16="http://schemas.microsoft.com/office/drawing/2014/main" xmlns="" id="{11519E31-D648-486C-9E58-B3342BBA5B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5647" y="282350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7">
              <a:extLst>
                <a:ext uri="{FF2B5EF4-FFF2-40B4-BE49-F238E27FC236}">
                  <a16:creationId xmlns:a16="http://schemas.microsoft.com/office/drawing/2014/main" xmlns="" id="{F7D9C4D7-ACAF-48A3-AC66-7DAF1B1106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3792" y="384245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8">
              <a:extLst>
                <a:ext uri="{FF2B5EF4-FFF2-40B4-BE49-F238E27FC236}">
                  <a16:creationId xmlns:a16="http://schemas.microsoft.com/office/drawing/2014/main" xmlns="" id="{C5205ABC-1AD2-48ED-BC78-DB8B53DE30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9049" y="360898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9">
              <a:extLst>
                <a:ext uri="{FF2B5EF4-FFF2-40B4-BE49-F238E27FC236}">
                  <a16:creationId xmlns:a16="http://schemas.microsoft.com/office/drawing/2014/main" xmlns="" id="{103E7441-3D27-44E1-AE9C-6570F773C7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7663" y="650065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62">
              <a:extLst>
                <a:ext uri="{FF2B5EF4-FFF2-40B4-BE49-F238E27FC236}">
                  <a16:creationId xmlns:a16="http://schemas.microsoft.com/office/drawing/2014/main" xmlns="" id="{63ED15A4-8E78-441E-A64D-9CF41487C9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69481" y="294330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63">
              <a:extLst>
                <a:ext uri="{FF2B5EF4-FFF2-40B4-BE49-F238E27FC236}">
                  <a16:creationId xmlns:a16="http://schemas.microsoft.com/office/drawing/2014/main" xmlns="" id="{DF564555-2E20-4673-A8C4-0485C3BCBD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80839" y="408191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64">
              <a:extLst>
                <a:ext uri="{FF2B5EF4-FFF2-40B4-BE49-F238E27FC236}">
                  <a16:creationId xmlns:a16="http://schemas.microsoft.com/office/drawing/2014/main" xmlns="" id="{9ADEC6CB-4A17-479F-A59F-CB246DB8DC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8790" y="267499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65">
              <a:extLst>
                <a:ext uri="{FF2B5EF4-FFF2-40B4-BE49-F238E27FC236}">
                  <a16:creationId xmlns:a16="http://schemas.microsoft.com/office/drawing/2014/main" xmlns="" id="{2CB93930-3D5D-4ED3-A032-DB909E755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9421" y="381900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66">
              <a:extLst>
                <a:ext uri="{FF2B5EF4-FFF2-40B4-BE49-F238E27FC236}">
                  <a16:creationId xmlns:a16="http://schemas.microsoft.com/office/drawing/2014/main" xmlns="" id="{2ADE7CFA-9447-4D7D-AA9A-3212C1D1EE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7203" y="536544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67">
              <a:extLst>
                <a:ext uri="{FF2B5EF4-FFF2-40B4-BE49-F238E27FC236}">
                  <a16:creationId xmlns:a16="http://schemas.microsoft.com/office/drawing/2014/main" xmlns="" id="{FC73B41B-4D6F-4BCA-A546-9419961DC5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17383" y="458146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68">
              <a:extLst>
                <a:ext uri="{FF2B5EF4-FFF2-40B4-BE49-F238E27FC236}">
                  <a16:creationId xmlns:a16="http://schemas.microsoft.com/office/drawing/2014/main" xmlns="" id="{DEDD3CD4-2AA3-4E79-A878-ECE13897F7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4771" y="323872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69">
              <a:extLst>
                <a:ext uri="{FF2B5EF4-FFF2-40B4-BE49-F238E27FC236}">
                  <a16:creationId xmlns:a16="http://schemas.microsoft.com/office/drawing/2014/main" xmlns="" id="{F9066B37-5B27-44AF-84B5-3F1FD751CB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24028" y="564768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70">
              <a:extLst>
                <a:ext uri="{FF2B5EF4-FFF2-40B4-BE49-F238E27FC236}">
                  <a16:creationId xmlns:a16="http://schemas.microsoft.com/office/drawing/2014/main" xmlns="" id="{7D522885-6F57-4543-90A7-FC4E4A32A9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88241" y="623943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71">
              <a:extLst>
                <a:ext uri="{FF2B5EF4-FFF2-40B4-BE49-F238E27FC236}">
                  <a16:creationId xmlns:a16="http://schemas.microsoft.com/office/drawing/2014/main" xmlns="" id="{B48B6459-34CB-4015-B1DB-B77D9D15D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5571" y="512703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72">
              <a:extLst>
                <a:ext uri="{FF2B5EF4-FFF2-40B4-BE49-F238E27FC236}">
                  <a16:creationId xmlns:a16="http://schemas.microsoft.com/office/drawing/2014/main" xmlns="" id="{FBDF3F61-A9BE-46A6-BA04-0866A087CA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2308" y="490017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73">
              <a:extLst>
                <a:ext uri="{FF2B5EF4-FFF2-40B4-BE49-F238E27FC236}">
                  <a16:creationId xmlns:a16="http://schemas.microsoft.com/office/drawing/2014/main" xmlns="" id="{55D97A20-5F1E-420F-A3AB-D606B31D60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7181" y="440054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74">
              <a:extLst>
                <a:ext uri="{FF2B5EF4-FFF2-40B4-BE49-F238E27FC236}">
                  <a16:creationId xmlns:a16="http://schemas.microsoft.com/office/drawing/2014/main" xmlns="" id="{593AC8D9-B2E3-4649-A810-2E338B085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05133" y="598082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75">
              <a:extLst>
                <a:ext uri="{FF2B5EF4-FFF2-40B4-BE49-F238E27FC236}">
                  <a16:creationId xmlns:a16="http://schemas.microsoft.com/office/drawing/2014/main" xmlns="" id="{A698BD8D-1FFD-422B-B043-A9C695F64F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0142" y="24352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77">
              <a:extLst>
                <a:ext uri="{FF2B5EF4-FFF2-40B4-BE49-F238E27FC236}">
                  <a16:creationId xmlns:a16="http://schemas.microsoft.com/office/drawing/2014/main" xmlns="" id="{E782617C-B77C-4B85-AE29-6038FA17F0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05388" y="359950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85">
              <a:extLst>
                <a:ext uri="{FF2B5EF4-FFF2-40B4-BE49-F238E27FC236}">
                  <a16:creationId xmlns:a16="http://schemas.microsoft.com/office/drawing/2014/main" xmlns="" id="{9A3F646E-F82D-4337-BEF5-ED976564B1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91647" y="642732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87">
              <a:extLst>
                <a:ext uri="{FF2B5EF4-FFF2-40B4-BE49-F238E27FC236}">
                  <a16:creationId xmlns:a16="http://schemas.microsoft.com/office/drawing/2014/main" xmlns="" id="{C09EBB27-7F13-4408-8FB0-6DC85C8A4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79126" y="66503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88">
              <a:extLst>
                <a:ext uri="{FF2B5EF4-FFF2-40B4-BE49-F238E27FC236}">
                  <a16:creationId xmlns:a16="http://schemas.microsoft.com/office/drawing/2014/main" xmlns="" id="{A68CE951-C541-4F9F-8FE8-A520EE40FB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79687" y="569677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91">
              <a:extLst>
                <a:ext uri="{FF2B5EF4-FFF2-40B4-BE49-F238E27FC236}">
                  <a16:creationId xmlns:a16="http://schemas.microsoft.com/office/drawing/2014/main" xmlns="" id="{133CF975-B5CA-4F48-A428-10CCE35803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8683" y="275681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92">
              <a:extLst>
                <a:ext uri="{FF2B5EF4-FFF2-40B4-BE49-F238E27FC236}">
                  <a16:creationId xmlns:a16="http://schemas.microsoft.com/office/drawing/2014/main" xmlns="" id="{9D4E65BF-F416-4011-A971-F95CB3E03E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97723" y="241323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93">
              <a:extLst>
                <a:ext uri="{FF2B5EF4-FFF2-40B4-BE49-F238E27FC236}">
                  <a16:creationId xmlns:a16="http://schemas.microsoft.com/office/drawing/2014/main" xmlns="" id="{69755040-8F9F-4820-99E0-2838EC35DC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7225" y="327800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94">
              <a:extLst>
                <a:ext uri="{FF2B5EF4-FFF2-40B4-BE49-F238E27FC236}">
                  <a16:creationId xmlns:a16="http://schemas.microsoft.com/office/drawing/2014/main" xmlns="" id="{AA83ADCD-B175-4837-AA1C-A19EF4F20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2331" y="536018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95">
              <a:extLst>
                <a:ext uri="{FF2B5EF4-FFF2-40B4-BE49-F238E27FC236}">
                  <a16:creationId xmlns:a16="http://schemas.microsoft.com/office/drawing/2014/main" xmlns="" id="{317C4F6B-0CE1-45B6-9B1F-7983BABE80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80682" y="304859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96">
              <a:extLst>
                <a:ext uri="{FF2B5EF4-FFF2-40B4-BE49-F238E27FC236}">
                  <a16:creationId xmlns:a16="http://schemas.microsoft.com/office/drawing/2014/main" xmlns="" id="{23342F86-F140-4EC4-A296-44588B0392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46068" y="356815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97">
              <a:extLst>
                <a:ext uri="{FF2B5EF4-FFF2-40B4-BE49-F238E27FC236}">
                  <a16:creationId xmlns:a16="http://schemas.microsoft.com/office/drawing/2014/main" xmlns="" id="{74F32186-0AB8-495B-A19D-9B1068DD35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15380" y="477700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98">
              <a:extLst>
                <a:ext uri="{FF2B5EF4-FFF2-40B4-BE49-F238E27FC236}">
                  <a16:creationId xmlns:a16="http://schemas.microsoft.com/office/drawing/2014/main" xmlns="" id="{33F170BF-E5FE-4100-95A8-C379B38CCF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7865" y="425854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99">
              <a:extLst>
                <a:ext uri="{FF2B5EF4-FFF2-40B4-BE49-F238E27FC236}">
                  <a16:creationId xmlns:a16="http://schemas.microsoft.com/office/drawing/2014/main" xmlns="" id="{6A08A5C2-4DB6-42E2-8557-7D6FCB3FE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00760" y="446640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100">
              <a:extLst>
                <a:ext uri="{FF2B5EF4-FFF2-40B4-BE49-F238E27FC236}">
                  <a16:creationId xmlns:a16="http://schemas.microsoft.com/office/drawing/2014/main" xmlns="" id="{BCFCCFD6-465B-4CE2-82F4-F8944CAFB6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0269" y="388698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101">
              <a:extLst>
                <a:ext uri="{FF2B5EF4-FFF2-40B4-BE49-F238E27FC236}">
                  <a16:creationId xmlns:a16="http://schemas.microsoft.com/office/drawing/2014/main" xmlns="" id="{C4727433-6752-4785-B1D8-5F2278D6F0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4986" y="509519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102">
              <a:extLst>
                <a:ext uri="{FF2B5EF4-FFF2-40B4-BE49-F238E27FC236}">
                  <a16:creationId xmlns:a16="http://schemas.microsoft.com/office/drawing/2014/main" xmlns="" id="{E00905C0-4C19-419B-A5E6-A79E0230D9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1165" y="565557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03">
              <a:extLst>
                <a:ext uri="{FF2B5EF4-FFF2-40B4-BE49-F238E27FC236}">
                  <a16:creationId xmlns:a16="http://schemas.microsoft.com/office/drawing/2014/main" xmlns="" id="{725A4C94-2677-4953-ABE1-7B7FC9D949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34073" y="592600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04">
              <a:extLst>
                <a:ext uri="{FF2B5EF4-FFF2-40B4-BE49-F238E27FC236}">
                  <a16:creationId xmlns:a16="http://schemas.microsoft.com/office/drawing/2014/main" xmlns="" id="{B561E597-85B6-4F90-829F-72A6E4FDED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49533" y="245691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13">
              <a:extLst>
                <a:ext uri="{FF2B5EF4-FFF2-40B4-BE49-F238E27FC236}">
                  <a16:creationId xmlns:a16="http://schemas.microsoft.com/office/drawing/2014/main" xmlns="" id="{98F04703-F3BB-4765-881A-E0F624328C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0874" y="484483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14">
              <a:extLst>
                <a:ext uri="{FF2B5EF4-FFF2-40B4-BE49-F238E27FC236}">
                  <a16:creationId xmlns:a16="http://schemas.microsoft.com/office/drawing/2014/main" xmlns="" id="{AF7DAC1C-EE3E-4800-9A3E-57B22EC864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4278" y="3611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15">
              <a:extLst>
                <a:ext uri="{FF2B5EF4-FFF2-40B4-BE49-F238E27FC236}">
                  <a16:creationId xmlns:a16="http://schemas.microsoft.com/office/drawing/2014/main" xmlns="" id="{D72F8BFB-A2C3-4A09-9F45-8B0ED8A6FC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98565" y="427400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117">
              <a:extLst>
                <a:ext uri="{FF2B5EF4-FFF2-40B4-BE49-F238E27FC236}">
                  <a16:creationId xmlns:a16="http://schemas.microsoft.com/office/drawing/2014/main" xmlns="" id="{52E149F2-C71D-4E6E-A051-2DE04D3931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85882" y="596968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118">
              <a:extLst>
                <a:ext uri="{FF2B5EF4-FFF2-40B4-BE49-F238E27FC236}">
                  <a16:creationId xmlns:a16="http://schemas.microsoft.com/office/drawing/2014/main" xmlns="" id="{18316E58-19C4-4AB8-B87C-06C633728F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75298" y="654736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119">
              <a:extLst>
                <a:ext uri="{FF2B5EF4-FFF2-40B4-BE49-F238E27FC236}">
                  <a16:creationId xmlns:a16="http://schemas.microsoft.com/office/drawing/2014/main" xmlns="" id="{2E9CDF84-9068-475E-9D0D-3FA4F1A61F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61972" y="627899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120">
              <a:extLst>
                <a:ext uri="{FF2B5EF4-FFF2-40B4-BE49-F238E27FC236}">
                  <a16:creationId xmlns:a16="http://schemas.microsoft.com/office/drawing/2014/main" xmlns="" id="{902B8F55-12F6-47CC-A957-264A20A2B7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9207" y="385171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21">
              <a:extLst>
                <a:ext uri="{FF2B5EF4-FFF2-40B4-BE49-F238E27FC236}">
                  <a16:creationId xmlns:a16="http://schemas.microsoft.com/office/drawing/2014/main" xmlns="" id="{6C4DE7D0-08D8-4DE1-99BE-5C16FF9656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07498" y="362917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125">
              <a:extLst>
                <a:ext uri="{FF2B5EF4-FFF2-40B4-BE49-F238E27FC236}">
                  <a16:creationId xmlns:a16="http://schemas.microsoft.com/office/drawing/2014/main" xmlns="" id="{BAF6FE00-6158-4A16-B8D9-102F85B7A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99594" y="242735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126">
              <a:extLst>
                <a:ext uri="{FF2B5EF4-FFF2-40B4-BE49-F238E27FC236}">
                  <a16:creationId xmlns:a16="http://schemas.microsoft.com/office/drawing/2014/main" xmlns="" id="{D5A27326-3E86-4BD0-B625-C722A7D337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77828" y="327933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127">
              <a:extLst>
                <a:ext uri="{FF2B5EF4-FFF2-40B4-BE49-F238E27FC236}">
                  <a16:creationId xmlns:a16="http://schemas.microsoft.com/office/drawing/2014/main" xmlns="" id="{569D4C99-D265-402E-A967-6B7AC549A7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4918" y="424702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28">
              <a:extLst>
                <a:ext uri="{FF2B5EF4-FFF2-40B4-BE49-F238E27FC236}">
                  <a16:creationId xmlns:a16="http://schemas.microsoft.com/office/drawing/2014/main" xmlns="" id="{C96DAF62-46BF-46E8-B199-AB2A3CB84D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5164" y="277152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129">
              <a:extLst>
                <a:ext uri="{FF2B5EF4-FFF2-40B4-BE49-F238E27FC236}">
                  <a16:creationId xmlns:a16="http://schemas.microsoft.com/office/drawing/2014/main" xmlns="" id="{84B16D6C-96D6-41DE-838B-2F2B2DC28C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1241" y="471223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133">
              <a:extLst>
                <a:ext uri="{FF2B5EF4-FFF2-40B4-BE49-F238E27FC236}">
                  <a16:creationId xmlns:a16="http://schemas.microsoft.com/office/drawing/2014/main" xmlns="" id="{CA5ECD4D-4EC4-4500-94FE-6000B07455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2069" y="451822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136">
              <a:extLst>
                <a:ext uri="{FF2B5EF4-FFF2-40B4-BE49-F238E27FC236}">
                  <a16:creationId xmlns:a16="http://schemas.microsoft.com/office/drawing/2014/main" xmlns="" id="{11C06357-6475-4767-81DB-5BEDA2CC6F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70208" y="562769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137">
              <a:extLst>
                <a:ext uri="{FF2B5EF4-FFF2-40B4-BE49-F238E27FC236}">
                  <a16:creationId xmlns:a16="http://schemas.microsoft.com/office/drawing/2014/main" xmlns="" id="{8871D916-C734-4757-8441-8D49398662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54703" y="527782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138">
              <a:extLst>
                <a:ext uri="{FF2B5EF4-FFF2-40B4-BE49-F238E27FC236}">
                  <a16:creationId xmlns:a16="http://schemas.microsoft.com/office/drawing/2014/main" xmlns="" id="{3BEF5DC4-BA27-4973-99A6-4DDC260AD8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4472" y="502774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139">
              <a:extLst>
                <a:ext uri="{FF2B5EF4-FFF2-40B4-BE49-F238E27FC236}">
                  <a16:creationId xmlns:a16="http://schemas.microsoft.com/office/drawing/2014/main" xmlns="" id="{E348296B-AB0A-4701-AEE5-1C8E7E34757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47218" y="655185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40">
              <a:extLst>
                <a:ext uri="{FF2B5EF4-FFF2-40B4-BE49-F238E27FC236}">
                  <a16:creationId xmlns:a16="http://schemas.microsoft.com/office/drawing/2014/main" xmlns="" id="{FFDA7773-5C96-4D44-A640-0D29BA8CC0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36365" y="3008459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42">
              <a:extLst>
                <a:ext uri="{FF2B5EF4-FFF2-40B4-BE49-F238E27FC236}">
                  <a16:creationId xmlns:a16="http://schemas.microsoft.com/office/drawing/2014/main" xmlns="" id="{4041F1DB-23CE-482D-B130-23AAA2FAAA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1631" y="475740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43">
              <a:extLst>
                <a:ext uri="{FF2B5EF4-FFF2-40B4-BE49-F238E27FC236}">
                  <a16:creationId xmlns:a16="http://schemas.microsoft.com/office/drawing/2014/main" xmlns="" id="{E0A07433-E8B1-4240-89D6-8F552623B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23124" y="5807089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44">
              <a:extLst>
                <a:ext uri="{FF2B5EF4-FFF2-40B4-BE49-F238E27FC236}">
                  <a16:creationId xmlns:a16="http://schemas.microsoft.com/office/drawing/2014/main" xmlns="" id="{A1B065DB-19BF-4118-B319-D0E9E1D71E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10077" y="607966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45">
              <a:extLst>
                <a:ext uri="{FF2B5EF4-FFF2-40B4-BE49-F238E27FC236}">
                  <a16:creationId xmlns:a16="http://schemas.microsoft.com/office/drawing/2014/main" xmlns="" id="{419217DA-E2E8-4336-ACFF-EEEAA992F5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26387" y="629133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8">
              <a:extLst>
                <a:ext uri="{FF2B5EF4-FFF2-40B4-BE49-F238E27FC236}">
                  <a16:creationId xmlns:a16="http://schemas.microsoft.com/office/drawing/2014/main" xmlns="" id="{04E0D524-DF64-4C6E-B820-4E5DD84FF2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52930" y="674108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8">
              <a:extLst>
                <a:ext uri="{FF2B5EF4-FFF2-40B4-BE49-F238E27FC236}">
                  <a16:creationId xmlns:a16="http://schemas.microsoft.com/office/drawing/2014/main" xmlns="" id="{D2F27FA0-23EB-48CC-BABC-CA7FE0F04C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804" y="2763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8">
              <a:extLst>
                <a:ext uri="{FF2B5EF4-FFF2-40B4-BE49-F238E27FC236}">
                  <a16:creationId xmlns:a16="http://schemas.microsoft.com/office/drawing/2014/main" xmlns="" id="{154FC207-BF49-4572-805C-B0916CFADC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42981" y="8983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06">
              <a:extLst>
                <a:ext uri="{FF2B5EF4-FFF2-40B4-BE49-F238E27FC236}">
                  <a16:creationId xmlns:a16="http://schemas.microsoft.com/office/drawing/2014/main" xmlns="" id="{E5F3D9CE-FF03-4032-8065-B44022EBD0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22231" y="1110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06">
              <a:extLst>
                <a:ext uri="{FF2B5EF4-FFF2-40B4-BE49-F238E27FC236}">
                  <a16:creationId xmlns:a16="http://schemas.microsoft.com/office/drawing/2014/main" xmlns="" id="{71E4A724-05C3-4084-B4E2-3186236B44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02135" y="670682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49" name="Рисунок 148" descr="С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524250"/>
            <a:ext cx="38481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7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2000"/>
            <a:ext cx="11849100" cy="36576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1)Увеличьте число 5 в 10,100,1000 раз</a:t>
            </a:r>
            <a:br>
              <a:rPr lang="ru-RU" sz="4400" dirty="0" smtClean="0"/>
            </a:br>
            <a:r>
              <a:rPr lang="ru-RU" sz="4400" dirty="0" smtClean="0"/>
              <a:t> </a:t>
            </a:r>
            <a:br>
              <a:rPr lang="ru-RU" sz="4400" dirty="0" smtClean="0"/>
            </a:br>
            <a:r>
              <a:rPr lang="ru-RU" sz="4400" dirty="0" smtClean="0"/>
              <a:t>2) Уменьшите число 17000 в 10,100,1000 раз</a:t>
            </a:r>
            <a:r>
              <a:rPr lang="ru-RU" sz="4400" b="1" dirty="0" smtClean="0"/>
              <a:t>.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EE94A8-C9CD-85D6-A004-05FD8AC33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502920"/>
            <a:ext cx="11449050" cy="40417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1)5*10=50,5*100=500,5*1000=5000</a:t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2)17000:10=1700, 17000:100=170,17000:1000=17</a:t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465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9BF6CB-AAB3-AB00-2DC8-F25C4C7B1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945" y="527501"/>
            <a:ext cx="12006042" cy="6118788"/>
          </a:xfrm>
        </p:spPr>
        <p:txBody>
          <a:bodyPr>
            <a:normAutofit/>
          </a:bodyPr>
          <a:lstStyle/>
          <a:p>
            <a:r>
              <a:rPr lang="ru-RU" sz="8000" b="1" baseline="30000" dirty="0" smtClean="0"/>
              <a:t>Пример оформления: </a:t>
            </a:r>
            <a:r>
              <a:rPr lang="ru-RU" sz="7200" baseline="30000" dirty="0" smtClean="0"/>
              <a:t/>
            </a:r>
            <a:br>
              <a:rPr lang="ru-RU" sz="7200" baseline="30000" dirty="0" smtClean="0"/>
            </a:br>
            <a:r>
              <a:rPr lang="ru-RU" sz="7200" baseline="30000" dirty="0" smtClean="0"/>
              <a:t>68*10=680</a:t>
            </a:r>
            <a:br>
              <a:rPr lang="ru-RU" sz="7200" baseline="30000" dirty="0" smtClean="0"/>
            </a:br>
            <a:r>
              <a:rPr lang="ru-RU" sz="7200" baseline="30000" dirty="0" smtClean="0"/>
              <a:t>70000:1000=70</a:t>
            </a:r>
            <a:br>
              <a:rPr lang="ru-RU" sz="7200" baseline="30000" dirty="0" smtClean="0"/>
            </a:br>
            <a:endParaRPr lang="ru-RU" sz="7200" baseline="30000" dirty="0"/>
          </a:p>
          <a:p>
            <a:endParaRPr lang="ru-RU" sz="7200" baseline="30000" dirty="0">
              <a:ea typeface="+mj-lt"/>
              <a:cs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46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CACB83-5FD7-40D5-F2D1-632601A4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124" y="1536535"/>
            <a:ext cx="11772526" cy="309537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400" dirty="0" smtClean="0"/>
              <a:t>В альбоме 100 листов. Сколько таких альбомов получиться из 15000 листов? Сколько листов в 1000 таких альбомов?</a:t>
            </a:r>
            <a:endParaRPr lang="ru-RU" sz="4400" dirty="0"/>
          </a:p>
          <a:p>
            <a:endParaRPr lang="ru-RU" sz="4400" dirty="0"/>
          </a:p>
          <a:p>
            <a:endParaRPr lang="ru-RU" sz="4400" dirty="0">
              <a:latin typeface="YS Text"/>
            </a:endParaRPr>
          </a:p>
          <a:p>
            <a:endParaRPr lang="ru-RU" dirty="0">
              <a:latin typeface="YS Tex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809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9" name="Rectangle 185">
            <a:extLst>
              <a:ext uri="{FF2B5EF4-FFF2-40B4-BE49-F238E27FC236}">
                <a16:creationId xmlns:a16="http://schemas.microsoft.com/office/drawing/2014/main" xmlns="" id="{17121B47-384D-4AA6-BFEE-9EB117D2A4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2600" y="3200401"/>
            <a:ext cx="9220200" cy="1390650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ru-RU" sz="4000" b="1" dirty="0" smtClean="0"/>
              <a:t>Математика – царица наук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  <a:p>
            <a:pPr>
              <a:lnSpc>
                <a:spcPct val="90000"/>
              </a:lnSpc>
            </a:pPr>
            <a:endParaRPr lang="ru-RU" sz="4000" dirty="0"/>
          </a:p>
        </p:txBody>
      </p:sp>
      <p:grpSp>
        <p:nvGrpSpPr>
          <p:cNvPr id="440" name="Group 187">
            <a:extLst>
              <a:ext uri="{FF2B5EF4-FFF2-40B4-BE49-F238E27FC236}">
                <a16:creationId xmlns:a16="http://schemas.microsoft.com/office/drawing/2014/main" xmlns="" id="{2CB9C70C-9B50-4D83-B8B9-1A0FFA2CB1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9952693" y="20697"/>
            <a:ext cx="1862695" cy="6816606"/>
            <a:chOff x="9952693" y="20697"/>
            <a:chExt cx="1862695" cy="6816606"/>
          </a:xfrm>
        </p:grpSpPr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xmlns="" id="{6E1E57A5-A4F5-41D5-9E12-FA9144457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10674062" y="20697"/>
              <a:ext cx="1141326" cy="6816606"/>
              <a:chOff x="5889776" y="13394"/>
              <a:chExt cx="1141326" cy="6816606"/>
            </a:xfrm>
          </p:grpSpPr>
          <p:sp>
            <p:nvSpPr>
              <p:cNvPr id="277" name="Freeform 8">
                <a:extLst>
                  <a:ext uri="{FF2B5EF4-FFF2-40B4-BE49-F238E27FC236}">
                    <a16:creationId xmlns:a16="http://schemas.microsoft.com/office/drawing/2014/main" xmlns="" id="{ADBCFAC3-B2EB-4241-B9C9-AC317FCE771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8443" y="671857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10">
                <a:extLst>
                  <a:ext uri="{FF2B5EF4-FFF2-40B4-BE49-F238E27FC236}">
                    <a16:creationId xmlns:a16="http://schemas.microsoft.com/office/drawing/2014/main" xmlns="" id="{86F38B84-C3BC-48A8-9EEF-3077223C409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15468" y="152241"/>
                <a:ext cx="138242" cy="88130"/>
              </a:xfrm>
              <a:custGeom>
                <a:avLst/>
                <a:gdLst>
                  <a:gd name="T0" fmla="*/ 22 w 42"/>
                  <a:gd name="T1" fmla="*/ 0 h 29"/>
                  <a:gd name="T2" fmla="*/ 14 w 42"/>
                  <a:gd name="T3" fmla="*/ 25 h 29"/>
                  <a:gd name="T4" fmla="*/ 22 w 4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9">
                    <a:moveTo>
                      <a:pt x="22" y="0"/>
                    </a:moveTo>
                    <a:cubicBezTo>
                      <a:pt x="42" y="7"/>
                      <a:pt x="28" y="29"/>
                      <a:pt x="14" y="25"/>
                    </a:cubicBezTo>
                    <a:cubicBezTo>
                      <a:pt x="0" y="18"/>
                      <a:pt x="8" y="1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15">
                <a:extLst>
                  <a:ext uri="{FF2B5EF4-FFF2-40B4-BE49-F238E27FC236}">
                    <a16:creationId xmlns:a16="http://schemas.microsoft.com/office/drawing/2014/main" xmlns="" id="{E288352D-6F27-4727-9241-658737B6232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19398" y="666438"/>
                <a:ext cx="121406" cy="72626"/>
              </a:xfrm>
              <a:custGeom>
                <a:avLst/>
                <a:gdLst>
                  <a:gd name="T0" fmla="*/ 16 w 37"/>
                  <a:gd name="T1" fmla="*/ 0 h 24"/>
                  <a:gd name="T2" fmla="*/ 11 w 37"/>
                  <a:gd name="T3" fmla="*/ 24 h 24"/>
                  <a:gd name="T4" fmla="*/ 16 w 3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4">
                    <a:moveTo>
                      <a:pt x="16" y="0"/>
                    </a:moveTo>
                    <a:cubicBezTo>
                      <a:pt x="37" y="6"/>
                      <a:pt x="30" y="20"/>
                      <a:pt x="11" y="24"/>
                    </a:cubicBezTo>
                    <a:cubicBezTo>
                      <a:pt x="0" y="17"/>
                      <a:pt x="5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18">
                <a:extLst>
                  <a:ext uri="{FF2B5EF4-FFF2-40B4-BE49-F238E27FC236}">
                    <a16:creationId xmlns:a16="http://schemas.microsoft.com/office/drawing/2014/main" xmlns="" id="{6AC265CB-8E11-45EF-8A58-9FCB96E0D93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22812" y="409695"/>
                <a:ext cx="138242" cy="78339"/>
              </a:xfrm>
              <a:custGeom>
                <a:avLst/>
                <a:gdLst>
                  <a:gd name="T0" fmla="*/ 6 w 42"/>
                  <a:gd name="T1" fmla="*/ 6 h 26"/>
                  <a:gd name="T2" fmla="*/ 21 w 42"/>
                  <a:gd name="T3" fmla="*/ 26 h 26"/>
                  <a:gd name="T4" fmla="*/ 6 w 42"/>
                  <a:gd name="T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6" y="6"/>
                    </a:moveTo>
                    <a:cubicBezTo>
                      <a:pt x="25" y="0"/>
                      <a:pt x="42" y="17"/>
                      <a:pt x="21" y="26"/>
                    </a:cubicBezTo>
                    <a:cubicBezTo>
                      <a:pt x="9" y="26"/>
                      <a:pt x="0" y="16"/>
                      <a:pt x="6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19">
                <a:extLst>
                  <a:ext uri="{FF2B5EF4-FFF2-40B4-BE49-F238E27FC236}">
                    <a16:creationId xmlns:a16="http://schemas.microsoft.com/office/drawing/2014/main" xmlns="" id="{DABD6D60-E6DC-4EFB-B755-7954BBAB807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12730" y="2096571"/>
                <a:ext cx="124951" cy="69362"/>
              </a:xfrm>
              <a:custGeom>
                <a:avLst/>
                <a:gdLst>
                  <a:gd name="T0" fmla="*/ 16 w 38"/>
                  <a:gd name="T1" fmla="*/ 0 h 23"/>
                  <a:gd name="T2" fmla="*/ 10 w 38"/>
                  <a:gd name="T3" fmla="*/ 23 h 23"/>
                  <a:gd name="T4" fmla="*/ 1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16" y="0"/>
                    </a:moveTo>
                    <a:cubicBezTo>
                      <a:pt x="38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0">
                <a:extLst>
                  <a:ext uri="{FF2B5EF4-FFF2-40B4-BE49-F238E27FC236}">
                    <a16:creationId xmlns:a16="http://schemas.microsoft.com/office/drawing/2014/main" xmlns="" id="{CF6F209B-B481-49BF-87A6-6201C22D8DA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97493" y="2294129"/>
                <a:ext cx="128495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2">
                <a:extLst>
                  <a:ext uri="{FF2B5EF4-FFF2-40B4-BE49-F238E27FC236}">
                    <a16:creationId xmlns:a16="http://schemas.microsoft.com/office/drawing/2014/main" xmlns="" id="{F1FA7743-5F0C-45CC-8886-3340214982B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66832" y="1123972"/>
                <a:ext cx="150648" cy="99554"/>
              </a:xfrm>
              <a:custGeom>
                <a:avLst/>
                <a:gdLst>
                  <a:gd name="T0" fmla="*/ 26 w 46"/>
                  <a:gd name="T1" fmla="*/ 0 h 33"/>
                  <a:gd name="T2" fmla="*/ 38 w 46"/>
                  <a:gd name="T3" fmla="*/ 22 h 33"/>
                  <a:gd name="T4" fmla="*/ 26 w 4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26" y="0"/>
                    </a:moveTo>
                    <a:cubicBezTo>
                      <a:pt x="29" y="0"/>
                      <a:pt x="46" y="16"/>
                      <a:pt x="38" y="22"/>
                    </a:cubicBezTo>
                    <a:cubicBezTo>
                      <a:pt x="16" y="33"/>
                      <a:pt x="0" y="5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3">
                <a:extLst>
                  <a:ext uri="{FF2B5EF4-FFF2-40B4-BE49-F238E27FC236}">
                    <a16:creationId xmlns:a16="http://schemas.microsoft.com/office/drawing/2014/main" xmlns="" id="{916D9D0F-5354-4875-9938-6387BFAEA31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80519" y="911406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8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10"/>
                      <a:pt x="28" y="27"/>
                      <a:pt x="8" y="20"/>
                    </a:cubicBezTo>
                    <a:cubicBezTo>
                      <a:pt x="0" y="8"/>
                      <a:pt x="7" y="2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6">
                <a:extLst>
                  <a:ext uri="{FF2B5EF4-FFF2-40B4-BE49-F238E27FC236}">
                    <a16:creationId xmlns:a16="http://schemas.microsoft.com/office/drawing/2014/main" xmlns="" id="{0E294183-C628-4365-B907-E607D3DB12A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67743" y="1395113"/>
                <a:ext cx="127608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5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2"/>
                      <a:pt x="36" y="26"/>
                      <a:pt x="20" y="25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7">
                <a:extLst>
                  <a:ext uri="{FF2B5EF4-FFF2-40B4-BE49-F238E27FC236}">
                    <a16:creationId xmlns:a16="http://schemas.microsoft.com/office/drawing/2014/main" xmlns="" id="{86EA8FAD-5BF8-4312-84E8-774BCEBB419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58219" y="1832215"/>
                <a:ext cx="131153" cy="93843"/>
              </a:xfrm>
              <a:custGeom>
                <a:avLst/>
                <a:gdLst>
                  <a:gd name="T0" fmla="*/ 22 w 40"/>
                  <a:gd name="T1" fmla="*/ 0 h 31"/>
                  <a:gd name="T2" fmla="*/ 16 w 40"/>
                  <a:gd name="T3" fmla="*/ 25 h 31"/>
                  <a:gd name="T4" fmla="*/ 22 w 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1">
                    <a:moveTo>
                      <a:pt x="22" y="0"/>
                    </a:moveTo>
                    <a:cubicBezTo>
                      <a:pt x="39" y="3"/>
                      <a:pt x="40" y="31"/>
                      <a:pt x="16" y="25"/>
                    </a:cubicBezTo>
                    <a:cubicBezTo>
                      <a:pt x="0" y="7"/>
                      <a:pt x="13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8">
                <a:extLst>
                  <a:ext uri="{FF2B5EF4-FFF2-40B4-BE49-F238E27FC236}">
                    <a16:creationId xmlns:a16="http://schemas.microsoft.com/office/drawing/2014/main" xmlns="" id="{3464AF92-0BBD-433C-B88A-B18E00B14D8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45303" y="1609623"/>
                <a:ext cx="127608" cy="69362"/>
              </a:xfrm>
              <a:custGeom>
                <a:avLst/>
                <a:gdLst>
                  <a:gd name="T0" fmla="*/ 16 w 39"/>
                  <a:gd name="T1" fmla="*/ 0 h 23"/>
                  <a:gd name="T2" fmla="*/ 11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7"/>
                      <a:pt x="31" y="17"/>
                      <a:pt x="11" y="23"/>
                    </a:cubicBezTo>
                    <a:cubicBezTo>
                      <a:pt x="0" y="16"/>
                      <a:pt x="4" y="2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0">
                <a:extLst>
                  <a:ext uri="{FF2B5EF4-FFF2-40B4-BE49-F238E27FC236}">
                    <a16:creationId xmlns:a16="http://schemas.microsoft.com/office/drawing/2014/main" xmlns="" id="{F4CE669E-8A98-4951-BC23-D1A03B01815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20553" y="1152725"/>
                <a:ext cx="9748" cy="5712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3" y="2"/>
                      <a:pt x="2" y="2"/>
                    </a:cubicBezTo>
                    <a:cubicBezTo>
                      <a:pt x="1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3">
                <a:extLst>
                  <a:ext uri="{FF2B5EF4-FFF2-40B4-BE49-F238E27FC236}">
                    <a16:creationId xmlns:a16="http://schemas.microsoft.com/office/drawing/2014/main" xmlns="" id="{5BB7130C-3DF5-4615-BD83-A75F7009159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634545" y="860614"/>
                <a:ext cx="143559" cy="75075"/>
              </a:xfrm>
              <a:custGeom>
                <a:avLst/>
                <a:gdLst>
                  <a:gd name="T0" fmla="*/ 28 w 44"/>
                  <a:gd name="T1" fmla="*/ 0 h 25"/>
                  <a:gd name="T2" fmla="*/ 25 w 44"/>
                  <a:gd name="T3" fmla="*/ 25 h 25"/>
                  <a:gd name="T4" fmla="*/ 28 w 4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28" y="0"/>
                    </a:moveTo>
                    <a:cubicBezTo>
                      <a:pt x="44" y="2"/>
                      <a:pt x="38" y="22"/>
                      <a:pt x="25" y="25"/>
                    </a:cubicBezTo>
                    <a:cubicBezTo>
                      <a:pt x="0" y="25"/>
                      <a:pt x="9" y="5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51">
                <a:extLst>
                  <a:ext uri="{FF2B5EF4-FFF2-40B4-BE49-F238E27FC236}">
                    <a16:creationId xmlns:a16="http://schemas.microsoft.com/office/drawing/2014/main" xmlns="" id="{EACB7AF9-EA00-4414-8437-3FDDB2E0826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607514" y="1015030"/>
                <a:ext cx="115202" cy="90579"/>
              </a:xfrm>
              <a:custGeom>
                <a:avLst/>
                <a:gdLst>
                  <a:gd name="T0" fmla="*/ 19 w 35"/>
                  <a:gd name="T1" fmla="*/ 0 h 30"/>
                  <a:gd name="T2" fmla="*/ 33 w 35"/>
                  <a:gd name="T3" fmla="*/ 15 h 30"/>
                  <a:gd name="T4" fmla="*/ 25 w 35"/>
                  <a:gd name="T5" fmla="*/ 19 h 30"/>
                  <a:gd name="T6" fmla="*/ 19 w 35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0">
                    <a:moveTo>
                      <a:pt x="19" y="0"/>
                    </a:moveTo>
                    <a:cubicBezTo>
                      <a:pt x="26" y="0"/>
                      <a:pt x="35" y="8"/>
                      <a:pt x="33" y="15"/>
                    </a:cubicBezTo>
                    <a:cubicBezTo>
                      <a:pt x="30" y="12"/>
                      <a:pt x="27" y="17"/>
                      <a:pt x="25" y="19"/>
                    </a:cubicBezTo>
                    <a:cubicBezTo>
                      <a:pt x="7" y="30"/>
                      <a:pt x="0" y="5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52">
                <a:extLst>
                  <a:ext uri="{FF2B5EF4-FFF2-40B4-BE49-F238E27FC236}">
                    <a16:creationId xmlns:a16="http://schemas.microsoft.com/office/drawing/2014/main" xmlns="" id="{FC2519C3-3C5A-43C9-9ECF-D097278C189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604519" y="450599"/>
                <a:ext cx="118747" cy="81603"/>
              </a:xfrm>
              <a:custGeom>
                <a:avLst/>
                <a:gdLst>
                  <a:gd name="T0" fmla="*/ 21 w 36"/>
                  <a:gd name="T1" fmla="*/ 0 h 27"/>
                  <a:gd name="T2" fmla="*/ 22 w 36"/>
                  <a:gd name="T3" fmla="*/ 27 h 27"/>
                  <a:gd name="T4" fmla="*/ 21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21" y="0"/>
                    </a:moveTo>
                    <a:cubicBezTo>
                      <a:pt x="33" y="3"/>
                      <a:pt x="36" y="23"/>
                      <a:pt x="22" y="27"/>
                    </a:cubicBezTo>
                    <a:cubicBezTo>
                      <a:pt x="3" y="25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53">
                <a:extLst>
                  <a:ext uri="{FF2B5EF4-FFF2-40B4-BE49-F238E27FC236}">
                    <a16:creationId xmlns:a16="http://schemas.microsoft.com/office/drawing/2014/main" xmlns="" id="{62D72422-4E61-4321-BD7E-B56CC4B1A81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95600" y="1253803"/>
                <a:ext cx="127608" cy="79154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54">
                <a:extLst>
                  <a:ext uri="{FF2B5EF4-FFF2-40B4-BE49-F238E27FC236}">
                    <a16:creationId xmlns:a16="http://schemas.microsoft.com/office/drawing/2014/main" xmlns="" id="{05F207C0-A03D-4E9A-803E-D82A7BA7E54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81447" y="614227"/>
                <a:ext cx="134697" cy="105266"/>
              </a:xfrm>
              <a:custGeom>
                <a:avLst/>
                <a:gdLst>
                  <a:gd name="T0" fmla="*/ 28 w 41"/>
                  <a:gd name="T1" fmla="*/ 2 h 35"/>
                  <a:gd name="T2" fmla="*/ 40 w 41"/>
                  <a:gd name="T3" fmla="*/ 21 h 35"/>
                  <a:gd name="T4" fmla="*/ 28 w 41"/>
                  <a:gd name="T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5">
                    <a:moveTo>
                      <a:pt x="28" y="2"/>
                    </a:moveTo>
                    <a:cubicBezTo>
                      <a:pt x="37" y="0"/>
                      <a:pt x="41" y="13"/>
                      <a:pt x="40" y="21"/>
                    </a:cubicBezTo>
                    <a:cubicBezTo>
                      <a:pt x="22" y="35"/>
                      <a:pt x="0" y="10"/>
                      <a:pt x="28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55">
                <a:extLst>
                  <a:ext uri="{FF2B5EF4-FFF2-40B4-BE49-F238E27FC236}">
                    <a16:creationId xmlns:a16="http://schemas.microsoft.com/office/drawing/2014/main" xmlns="" id="{255DAFDD-E023-4FF2-A2A7-6F405C8FCB1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95460" y="1463404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56">
                <a:extLst>
                  <a:ext uri="{FF2B5EF4-FFF2-40B4-BE49-F238E27FC236}">
                    <a16:creationId xmlns:a16="http://schemas.microsoft.com/office/drawing/2014/main" xmlns="" id="{75169B61-B4D2-4C2A-BF18-EB0AC8DE6A7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95156" y="2293440"/>
                <a:ext cx="128495" cy="72626"/>
              </a:xfrm>
              <a:custGeom>
                <a:avLst/>
                <a:gdLst>
                  <a:gd name="T0" fmla="*/ 21 w 39"/>
                  <a:gd name="T1" fmla="*/ 0 h 24"/>
                  <a:gd name="T2" fmla="*/ 22 w 39"/>
                  <a:gd name="T3" fmla="*/ 24 h 24"/>
                  <a:gd name="T4" fmla="*/ 21 w 3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4">
                    <a:moveTo>
                      <a:pt x="21" y="0"/>
                    </a:moveTo>
                    <a:cubicBezTo>
                      <a:pt x="37" y="0"/>
                      <a:pt x="39" y="23"/>
                      <a:pt x="22" y="24"/>
                    </a:cubicBezTo>
                    <a:cubicBezTo>
                      <a:pt x="7" y="22"/>
                      <a:pt x="0" y="5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57">
                <a:extLst>
                  <a:ext uri="{FF2B5EF4-FFF2-40B4-BE49-F238E27FC236}">
                    <a16:creationId xmlns:a16="http://schemas.microsoft.com/office/drawing/2014/main" xmlns="" id="{32FBF9CB-F983-4A89-A0D9-37056BB65B3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81609" y="1673149"/>
                <a:ext cx="140901" cy="93843"/>
              </a:xfrm>
              <a:custGeom>
                <a:avLst/>
                <a:gdLst>
                  <a:gd name="T0" fmla="*/ 27 w 43"/>
                  <a:gd name="T1" fmla="*/ 3 h 31"/>
                  <a:gd name="T2" fmla="*/ 40 w 43"/>
                  <a:gd name="T3" fmla="*/ 23 h 31"/>
                  <a:gd name="T4" fmla="*/ 27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7" y="3"/>
                    </a:moveTo>
                    <a:cubicBezTo>
                      <a:pt x="35" y="0"/>
                      <a:pt x="43" y="17"/>
                      <a:pt x="40" y="23"/>
                    </a:cubicBezTo>
                    <a:cubicBezTo>
                      <a:pt x="21" y="31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59">
                <a:extLst>
                  <a:ext uri="{FF2B5EF4-FFF2-40B4-BE49-F238E27FC236}">
                    <a16:creationId xmlns:a16="http://schemas.microsoft.com/office/drawing/2014/main" xmlns="" id="{F0884E69-5FA6-4C8C-A64C-DBB313AC2C4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61059" y="255502"/>
                <a:ext cx="124063" cy="78339"/>
              </a:xfrm>
              <a:custGeom>
                <a:avLst/>
                <a:gdLst>
                  <a:gd name="T0" fmla="*/ 22 w 38"/>
                  <a:gd name="T1" fmla="*/ 0 h 26"/>
                  <a:gd name="T2" fmla="*/ 18 w 38"/>
                  <a:gd name="T3" fmla="*/ 26 h 26"/>
                  <a:gd name="T4" fmla="*/ 22 w 3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6">
                    <a:moveTo>
                      <a:pt x="22" y="0"/>
                    </a:moveTo>
                    <a:cubicBezTo>
                      <a:pt x="38" y="3"/>
                      <a:pt x="33" y="25"/>
                      <a:pt x="18" y="26"/>
                    </a:cubicBezTo>
                    <a:cubicBezTo>
                      <a:pt x="0" y="20"/>
                      <a:pt x="6" y="3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60">
                <a:extLst>
                  <a:ext uri="{FF2B5EF4-FFF2-40B4-BE49-F238E27FC236}">
                    <a16:creationId xmlns:a16="http://schemas.microsoft.com/office/drawing/2014/main" xmlns="" id="{ED1FD4E2-312B-48A6-9F17-2D0BD4CFB39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6290" y="1902943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61">
                <a:extLst>
                  <a:ext uri="{FF2B5EF4-FFF2-40B4-BE49-F238E27FC236}">
                    <a16:creationId xmlns:a16="http://schemas.microsoft.com/office/drawing/2014/main" xmlns="" id="{EA111918-CFCC-4C23-ADF2-ABCC68A7C51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22587" y="2137303"/>
                <a:ext cx="137356" cy="99554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5"/>
                      <a:pt x="16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78">
                <a:extLst>
                  <a:ext uri="{FF2B5EF4-FFF2-40B4-BE49-F238E27FC236}">
                    <a16:creationId xmlns:a16="http://schemas.microsoft.com/office/drawing/2014/main" xmlns="" id="{7E5CA7B2-3753-4B7D-A722-D95342BB870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41825" y="721042"/>
                <a:ext cx="147990" cy="75075"/>
              </a:xfrm>
              <a:custGeom>
                <a:avLst/>
                <a:gdLst>
                  <a:gd name="T0" fmla="*/ 22 w 45"/>
                  <a:gd name="T1" fmla="*/ 0 h 25"/>
                  <a:gd name="T2" fmla="*/ 28 w 45"/>
                  <a:gd name="T3" fmla="*/ 25 h 25"/>
                  <a:gd name="T4" fmla="*/ 22 w 4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5">
                    <a:moveTo>
                      <a:pt x="22" y="0"/>
                    </a:moveTo>
                    <a:cubicBezTo>
                      <a:pt x="32" y="1"/>
                      <a:pt x="45" y="21"/>
                      <a:pt x="28" y="25"/>
                    </a:cubicBezTo>
                    <a:cubicBezTo>
                      <a:pt x="9" y="23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79">
                <a:extLst>
                  <a:ext uri="{FF2B5EF4-FFF2-40B4-BE49-F238E27FC236}">
                    <a16:creationId xmlns:a16="http://schemas.microsoft.com/office/drawing/2014/main" xmlns="" id="{CC9214A9-8EEB-41B0-83FB-80BEBD9652E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54197" y="952087"/>
                <a:ext cx="124063" cy="69362"/>
              </a:xfrm>
              <a:custGeom>
                <a:avLst/>
                <a:gdLst>
                  <a:gd name="T0" fmla="*/ 20 w 38"/>
                  <a:gd name="T1" fmla="*/ 0 h 23"/>
                  <a:gd name="T2" fmla="*/ 20 w 38"/>
                  <a:gd name="T3" fmla="*/ 22 h 23"/>
                  <a:gd name="T4" fmla="*/ 20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0" y="0"/>
                    </a:moveTo>
                    <a:cubicBezTo>
                      <a:pt x="37" y="3"/>
                      <a:pt x="38" y="23"/>
                      <a:pt x="20" y="22"/>
                    </a:cubicBezTo>
                    <a:cubicBezTo>
                      <a:pt x="8" y="18"/>
                      <a:pt x="0" y="5"/>
                      <a:pt x="2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80">
                <a:extLst>
                  <a:ext uri="{FF2B5EF4-FFF2-40B4-BE49-F238E27FC236}">
                    <a16:creationId xmlns:a16="http://schemas.microsoft.com/office/drawing/2014/main" xmlns="" id="{33157A90-4AF1-4A40-8125-803407C0219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48856" y="1189882"/>
                <a:ext cx="124951" cy="66098"/>
              </a:xfrm>
              <a:custGeom>
                <a:avLst/>
                <a:gdLst>
                  <a:gd name="T0" fmla="*/ 21 w 38"/>
                  <a:gd name="T1" fmla="*/ 0 h 22"/>
                  <a:gd name="T2" fmla="*/ 21 w 38"/>
                  <a:gd name="T3" fmla="*/ 22 h 22"/>
                  <a:gd name="T4" fmla="*/ 21 w 3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2">
                    <a:moveTo>
                      <a:pt x="21" y="0"/>
                    </a:moveTo>
                    <a:cubicBezTo>
                      <a:pt x="37" y="2"/>
                      <a:pt x="38" y="20"/>
                      <a:pt x="21" y="22"/>
                    </a:cubicBezTo>
                    <a:cubicBezTo>
                      <a:pt x="9" y="16"/>
                      <a:pt x="0" y="6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81">
                <a:extLst>
                  <a:ext uri="{FF2B5EF4-FFF2-40B4-BE49-F238E27FC236}">
                    <a16:creationId xmlns:a16="http://schemas.microsoft.com/office/drawing/2014/main" xmlns="" id="{32D1FB24-5EA3-488F-913F-B3C1BB03677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1906" y="2202936"/>
                <a:ext cx="140901" cy="90579"/>
              </a:xfrm>
              <a:custGeom>
                <a:avLst/>
                <a:gdLst>
                  <a:gd name="T0" fmla="*/ 27 w 43"/>
                  <a:gd name="T1" fmla="*/ 3 h 30"/>
                  <a:gd name="T2" fmla="*/ 40 w 43"/>
                  <a:gd name="T3" fmla="*/ 22 h 30"/>
                  <a:gd name="T4" fmla="*/ 27 w 43"/>
                  <a:gd name="T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27" y="3"/>
                    </a:moveTo>
                    <a:cubicBezTo>
                      <a:pt x="35" y="0"/>
                      <a:pt x="43" y="16"/>
                      <a:pt x="40" y="22"/>
                    </a:cubicBezTo>
                    <a:cubicBezTo>
                      <a:pt x="21" y="30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82">
                <a:extLst>
                  <a:ext uri="{FF2B5EF4-FFF2-40B4-BE49-F238E27FC236}">
                    <a16:creationId xmlns:a16="http://schemas.microsoft.com/office/drawing/2014/main" xmlns="" id="{58FC3262-B888-4936-87A0-9A494483A31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9742" y="1980483"/>
                <a:ext cx="128495" cy="69362"/>
              </a:xfrm>
              <a:custGeom>
                <a:avLst/>
                <a:gdLst>
                  <a:gd name="T0" fmla="*/ 16 w 39"/>
                  <a:gd name="T1" fmla="*/ 0 h 23"/>
                  <a:gd name="T2" fmla="*/ 10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83">
                <a:extLst>
                  <a:ext uri="{FF2B5EF4-FFF2-40B4-BE49-F238E27FC236}">
                    <a16:creationId xmlns:a16="http://schemas.microsoft.com/office/drawing/2014/main" xmlns="" id="{127CA728-BAE0-47A3-B0CA-5EB4FD148EA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12299" y="1665695"/>
                <a:ext cx="131153" cy="157493"/>
              </a:xfrm>
              <a:custGeom>
                <a:avLst/>
                <a:gdLst>
                  <a:gd name="T0" fmla="*/ 13 w 40"/>
                  <a:gd name="T1" fmla="*/ 7 h 52"/>
                  <a:gd name="T2" fmla="*/ 0 w 40"/>
                  <a:gd name="T3" fmla="*/ 24 h 52"/>
                  <a:gd name="T4" fmla="*/ 13 w 40"/>
                  <a:gd name="T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2">
                    <a:moveTo>
                      <a:pt x="13" y="7"/>
                    </a:moveTo>
                    <a:cubicBezTo>
                      <a:pt x="40" y="12"/>
                      <a:pt x="18" y="52"/>
                      <a:pt x="0" y="24"/>
                    </a:cubicBezTo>
                    <a:cubicBezTo>
                      <a:pt x="2" y="0"/>
                      <a:pt x="6" y="17"/>
                      <a:pt x="13" y="7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84">
                <a:extLst>
                  <a:ext uri="{FF2B5EF4-FFF2-40B4-BE49-F238E27FC236}">
                    <a16:creationId xmlns:a16="http://schemas.microsoft.com/office/drawing/2014/main" xmlns="" id="{0130CB83-550A-45A8-A9AB-0A9E1342911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23315" y="516456"/>
                <a:ext cx="131153" cy="88130"/>
              </a:xfrm>
              <a:custGeom>
                <a:avLst/>
                <a:gdLst>
                  <a:gd name="T0" fmla="*/ 18 w 40"/>
                  <a:gd name="T1" fmla="*/ 1 h 29"/>
                  <a:gd name="T2" fmla="*/ 6 w 40"/>
                  <a:gd name="T3" fmla="*/ 20 h 29"/>
                  <a:gd name="T4" fmla="*/ 18 w 40"/>
                  <a:gd name="T5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18" y="1"/>
                    </a:moveTo>
                    <a:cubicBezTo>
                      <a:pt x="40" y="6"/>
                      <a:pt x="25" y="29"/>
                      <a:pt x="6" y="20"/>
                    </a:cubicBezTo>
                    <a:cubicBezTo>
                      <a:pt x="0" y="10"/>
                      <a:pt x="5" y="0"/>
                      <a:pt x="1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86">
                <a:extLst>
                  <a:ext uri="{FF2B5EF4-FFF2-40B4-BE49-F238E27FC236}">
                    <a16:creationId xmlns:a16="http://schemas.microsoft.com/office/drawing/2014/main" xmlns="" id="{CAEE495A-5C27-457A-BD41-20611D5D022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3284" y="170447"/>
                <a:ext cx="131153" cy="112612"/>
              </a:xfrm>
              <a:custGeom>
                <a:avLst/>
                <a:gdLst>
                  <a:gd name="T0" fmla="*/ 22 w 40"/>
                  <a:gd name="T1" fmla="*/ 1 h 37"/>
                  <a:gd name="T2" fmla="*/ 15 w 40"/>
                  <a:gd name="T3" fmla="*/ 23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40" y="3"/>
                      <a:pt x="33" y="37"/>
                      <a:pt x="15" y="23"/>
                    </a:cubicBezTo>
                    <a:cubicBezTo>
                      <a:pt x="0" y="20"/>
                      <a:pt x="7" y="0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89">
                <a:extLst>
                  <a:ext uri="{FF2B5EF4-FFF2-40B4-BE49-F238E27FC236}">
                    <a16:creationId xmlns:a16="http://schemas.microsoft.com/office/drawing/2014/main" xmlns="" id="{BB1F32F7-014F-45A8-844E-56C76D98A7E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8087" y="1453344"/>
                <a:ext cx="134697" cy="93027"/>
              </a:xfrm>
              <a:custGeom>
                <a:avLst/>
                <a:gdLst>
                  <a:gd name="T0" fmla="*/ 23 w 41"/>
                  <a:gd name="T1" fmla="*/ 0 h 31"/>
                  <a:gd name="T2" fmla="*/ 16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3"/>
                      <a:pt x="41" y="31"/>
                      <a:pt x="16" y="25"/>
                    </a:cubicBezTo>
                    <a:cubicBezTo>
                      <a:pt x="0" y="7"/>
                      <a:pt x="14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90">
                <a:extLst>
                  <a:ext uri="{FF2B5EF4-FFF2-40B4-BE49-F238E27FC236}">
                    <a16:creationId xmlns:a16="http://schemas.microsoft.com/office/drawing/2014/main" xmlns="" id="{0CF27E5B-05B7-44DF-94AE-4365D50B888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65939" y="2076253"/>
                <a:ext cx="2659" cy="897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0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105">
                <a:extLst>
                  <a:ext uri="{FF2B5EF4-FFF2-40B4-BE49-F238E27FC236}">
                    <a16:creationId xmlns:a16="http://schemas.microsoft.com/office/drawing/2014/main" xmlns="" id="{BEEE0FD8-81BE-4670-A0B1-FD1C191910D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79346" y="1981944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106">
                <a:extLst>
                  <a:ext uri="{FF2B5EF4-FFF2-40B4-BE49-F238E27FC236}">
                    <a16:creationId xmlns:a16="http://schemas.microsoft.com/office/drawing/2014/main" xmlns="" id="{9F9A6256-1F3C-46D5-8441-488BB1E8E48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68983" y="589065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107">
                <a:extLst>
                  <a:ext uri="{FF2B5EF4-FFF2-40B4-BE49-F238E27FC236}">
                    <a16:creationId xmlns:a16="http://schemas.microsoft.com/office/drawing/2014/main" xmlns="" id="{BD9DB765-92D3-4BCB-918F-60D8DCDD74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54748" y="2269014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108">
                <a:extLst>
                  <a:ext uri="{FF2B5EF4-FFF2-40B4-BE49-F238E27FC236}">
                    <a16:creationId xmlns:a16="http://schemas.microsoft.com/office/drawing/2014/main" xmlns="" id="{8AFA6628-0664-424D-905E-6FAE9FCFAA9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66654" y="1198910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109">
                <a:extLst>
                  <a:ext uri="{FF2B5EF4-FFF2-40B4-BE49-F238E27FC236}">
                    <a16:creationId xmlns:a16="http://schemas.microsoft.com/office/drawing/2014/main" xmlns="" id="{433F27B3-462C-45E8-A759-DE553E29A33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9851" y="1700235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110">
                <a:extLst>
                  <a:ext uri="{FF2B5EF4-FFF2-40B4-BE49-F238E27FC236}">
                    <a16:creationId xmlns:a16="http://schemas.microsoft.com/office/drawing/2014/main" xmlns="" id="{7EC57FD0-F081-4D0F-B32F-E1963A8DEF3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6707" y="341230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111">
                <a:extLst>
                  <a:ext uri="{FF2B5EF4-FFF2-40B4-BE49-F238E27FC236}">
                    <a16:creationId xmlns:a16="http://schemas.microsoft.com/office/drawing/2014/main" xmlns="" id="{B268BB25-E444-4C92-83A1-E4D6F070DB5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7906" y="1428730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112">
                <a:extLst>
                  <a:ext uri="{FF2B5EF4-FFF2-40B4-BE49-F238E27FC236}">
                    <a16:creationId xmlns:a16="http://schemas.microsoft.com/office/drawing/2014/main" xmlns="" id="{9468C251-DE21-4B48-9BE9-25473D0F52E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57409" y="910076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5">
                <a:extLst>
                  <a:ext uri="{FF2B5EF4-FFF2-40B4-BE49-F238E27FC236}">
                    <a16:creationId xmlns:a16="http://schemas.microsoft.com/office/drawing/2014/main" xmlns="" id="{69374DCE-92DD-446F-9C06-4FD9C171AB0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83378" y="2765199"/>
                <a:ext cx="121406" cy="81603"/>
              </a:xfrm>
              <a:custGeom>
                <a:avLst/>
                <a:gdLst>
                  <a:gd name="T0" fmla="*/ 20 w 37"/>
                  <a:gd name="T1" fmla="*/ 1 h 27"/>
                  <a:gd name="T2" fmla="*/ 22 w 37"/>
                  <a:gd name="T3" fmla="*/ 27 h 27"/>
                  <a:gd name="T4" fmla="*/ 20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20" y="1"/>
                    </a:moveTo>
                    <a:cubicBezTo>
                      <a:pt x="31" y="1"/>
                      <a:pt x="37" y="24"/>
                      <a:pt x="22" y="27"/>
                    </a:cubicBezTo>
                    <a:cubicBezTo>
                      <a:pt x="2" y="27"/>
                      <a:pt x="0" y="0"/>
                      <a:pt x="20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6">
                <a:extLst>
                  <a:ext uri="{FF2B5EF4-FFF2-40B4-BE49-F238E27FC236}">
                    <a16:creationId xmlns:a16="http://schemas.microsoft.com/office/drawing/2014/main" xmlns="" id="{258E2296-D453-46D9-818C-D207E496890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84905" y="5109356"/>
                <a:ext cx="124063" cy="87315"/>
              </a:xfrm>
              <a:custGeom>
                <a:avLst/>
                <a:gdLst>
                  <a:gd name="T0" fmla="*/ 12 w 38"/>
                  <a:gd name="T1" fmla="*/ 3 h 29"/>
                  <a:gd name="T2" fmla="*/ 15 w 38"/>
                  <a:gd name="T3" fmla="*/ 29 h 29"/>
                  <a:gd name="T4" fmla="*/ 12 w 38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9">
                    <a:moveTo>
                      <a:pt x="12" y="3"/>
                    </a:moveTo>
                    <a:cubicBezTo>
                      <a:pt x="34" y="0"/>
                      <a:pt x="38" y="26"/>
                      <a:pt x="15" y="29"/>
                    </a:cubicBezTo>
                    <a:cubicBezTo>
                      <a:pt x="4" y="23"/>
                      <a:pt x="0" y="9"/>
                      <a:pt x="12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Freeform 7">
                <a:extLst>
                  <a:ext uri="{FF2B5EF4-FFF2-40B4-BE49-F238E27FC236}">
                    <a16:creationId xmlns:a16="http://schemas.microsoft.com/office/drawing/2014/main" xmlns="" id="{48207F15-77EC-4A91-A365-6895A9C64CE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53335" y="2478886"/>
                <a:ext cx="138242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Freeform 8">
                <a:extLst>
                  <a:ext uri="{FF2B5EF4-FFF2-40B4-BE49-F238E27FC236}">
                    <a16:creationId xmlns:a16="http://schemas.microsoft.com/office/drawing/2014/main" xmlns="" id="{A96D38DB-9495-4DBE-BDB7-EB1595D381C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41783" y="4810310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Freeform 9">
                <a:extLst>
                  <a:ext uri="{FF2B5EF4-FFF2-40B4-BE49-F238E27FC236}">
                    <a16:creationId xmlns:a16="http://schemas.microsoft.com/office/drawing/2014/main" xmlns="" id="{29B258E2-CEDB-45A9-B556-32AC71C4F11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49921" y="4529838"/>
                <a:ext cx="121406" cy="88130"/>
              </a:xfrm>
              <a:custGeom>
                <a:avLst/>
                <a:gdLst>
                  <a:gd name="T0" fmla="*/ 18 w 37"/>
                  <a:gd name="T1" fmla="*/ 4 h 29"/>
                  <a:gd name="T2" fmla="*/ 22 w 37"/>
                  <a:gd name="T3" fmla="*/ 29 h 29"/>
                  <a:gd name="T4" fmla="*/ 18 w 37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18" y="4"/>
                    </a:moveTo>
                    <a:cubicBezTo>
                      <a:pt x="35" y="0"/>
                      <a:pt x="37" y="28"/>
                      <a:pt x="22" y="29"/>
                    </a:cubicBezTo>
                    <a:cubicBezTo>
                      <a:pt x="7" y="28"/>
                      <a:pt x="0" y="14"/>
                      <a:pt x="18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Freeform 11">
                <a:extLst>
                  <a:ext uri="{FF2B5EF4-FFF2-40B4-BE49-F238E27FC236}">
                    <a16:creationId xmlns:a16="http://schemas.microsoft.com/office/drawing/2014/main" xmlns="" id="{2D586C45-5DFF-41ED-AEB9-8F3858E4EC8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10282" y="4268606"/>
                <a:ext cx="143559" cy="102819"/>
              </a:xfrm>
              <a:custGeom>
                <a:avLst/>
                <a:gdLst>
                  <a:gd name="T0" fmla="*/ 31 w 44"/>
                  <a:gd name="T1" fmla="*/ 1 h 34"/>
                  <a:gd name="T2" fmla="*/ 42 w 44"/>
                  <a:gd name="T3" fmla="*/ 19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Freeform 12">
                <a:extLst>
                  <a:ext uri="{FF2B5EF4-FFF2-40B4-BE49-F238E27FC236}">
                    <a16:creationId xmlns:a16="http://schemas.microsoft.com/office/drawing/2014/main" xmlns="" id="{C9B4633B-7A14-4DFF-9B10-E15DE426C11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22058" y="3766125"/>
                <a:ext cx="134697" cy="81603"/>
              </a:xfrm>
              <a:custGeom>
                <a:avLst/>
                <a:gdLst>
                  <a:gd name="T0" fmla="*/ 22 w 41"/>
                  <a:gd name="T1" fmla="*/ 0 h 27"/>
                  <a:gd name="T2" fmla="*/ 8 w 41"/>
                  <a:gd name="T3" fmla="*/ 20 h 27"/>
                  <a:gd name="T4" fmla="*/ 22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22" y="0"/>
                    </a:moveTo>
                    <a:cubicBezTo>
                      <a:pt x="41" y="12"/>
                      <a:pt x="24" y="27"/>
                      <a:pt x="8" y="20"/>
                    </a:cubicBezTo>
                    <a:cubicBezTo>
                      <a:pt x="0" y="7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Freeform 13">
                <a:extLst>
                  <a:ext uri="{FF2B5EF4-FFF2-40B4-BE49-F238E27FC236}">
                    <a16:creationId xmlns:a16="http://schemas.microsoft.com/office/drawing/2014/main" xmlns="" id="{587B182B-8E16-43A1-A782-893619FC2C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26523" y="3170095"/>
                <a:ext cx="124951" cy="69362"/>
              </a:xfrm>
              <a:custGeom>
                <a:avLst/>
                <a:gdLst>
                  <a:gd name="T0" fmla="*/ 26 w 38"/>
                  <a:gd name="T1" fmla="*/ 0 h 23"/>
                  <a:gd name="T2" fmla="*/ 25 w 38"/>
                  <a:gd name="T3" fmla="*/ 23 h 23"/>
                  <a:gd name="T4" fmla="*/ 2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6" y="0"/>
                    </a:moveTo>
                    <a:cubicBezTo>
                      <a:pt x="38" y="0"/>
                      <a:pt x="37" y="20"/>
                      <a:pt x="25" y="23"/>
                    </a:cubicBezTo>
                    <a:cubicBezTo>
                      <a:pt x="0" y="23"/>
                      <a:pt x="5" y="1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Freeform 14">
                <a:extLst>
                  <a:ext uri="{FF2B5EF4-FFF2-40B4-BE49-F238E27FC236}">
                    <a16:creationId xmlns:a16="http://schemas.microsoft.com/office/drawing/2014/main" xmlns="" id="{34A0BA23-5B00-44AE-AB93-135184C1AA2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17163" y="3410025"/>
                <a:ext cx="134697" cy="84866"/>
              </a:xfrm>
              <a:custGeom>
                <a:avLst/>
                <a:gdLst>
                  <a:gd name="T0" fmla="*/ 26 w 41"/>
                  <a:gd name="T1" fmla="*/ 1 h 28"/>
                  <a:gd name="T2" fmla="*/ 39 w 41"/>
                  <a:gd name="T3" fmla="*/ 20 h 28"/>
                  <a:gd name="T4" fmla="*/ 26 w 41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6" y="1"/>
                    </a:moveTo>
                    <a:cubicBezTo>
                      <a:pt x="34" y="0"/>
                      <a:pt x="41" y="12"/>
                      <a:pt x="39" y="20"/>
                    </a:cubicBezTo>
                    <a:cubicBezTo>
                      <a:pt x="17" y="28"/>
                      <a:pt x="0" y="12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Freeform 16">
                <a:extLst>
                  <a:ext uri="{FF2B5EF4-FFF2-40B4-BE49-F238E27FC236}">
                    <a16:creationId xmlns:a16="http://schemas.microsoft.com/office/drawing/2014/main" xmlns="" id="{1A1CF6B8-FC28-43CA-8304-83BA2847C16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00898" y="4009157"/>
                <a:ext cx="143559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5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5"/>
                    </a:cubicBezTo>
                    <a:cubicBezTo>
                      <a:pt x="29" y="32"/>
                      <a:pt x="0" y="6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Freeform 17">
                <a:extLst>
                  <a:ext uri="{FF2B5EF4-FFF2-40B4-BE49-F238E27FC236}">
                    <a16:creationId xmlns:a16="http://schemas.microsoft.com/office/drawing/2014/main" xmlns="" id="{C79EB67D-4664-48CC-8DFA-137F5637028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35877" y="5421845"/>
                <a:ext cx="94821" cy="69362"/>
              </a:xfrm>
              <a:custGeom>
                <a:avLst/>
                <a:gdLst>
                  <a:gd name="T0" fmla="*/ 13 w 29"/>
                  <a:gd name="T1" fmla="*/ 0 h 23"/>
                  <a:gd name="T2" fmla="*/ 13 w 29"/>
                  <a:gd name="T3" fmla="*/ 23 h 23"/>
                  <a:gd name="T4" fmla="*/ 13 w 2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3">
                    <a:moveTo>
                      <a:pt x="13" y="0"/>
                    </a:moveTo>
                    <a:cubicBezTo>
                      <a:pt x="27" y="0"/>
                      <a:pt x="29" y="22"/>
                      <a:pt x="13" y="23"/>
                    </a:cubicBezTo>
                    <a:cubicBezTo>
                      <a:pt x="2" y="22"/>
                      <a:pt x="0" y="2"/>
                      <a:pt x="1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Freeform 21">
                <a:extLst>
                  <a:ext uri="{FF2B5EF4-FFF2-40B4-BE49-F238E27FC236}">
                    <a16:creationId xmlns:a16="http://schemas.microsoft.com/office/drawing/2014/main" xmlns="" id="{23820013-B618-4C4F-B57E-58DAA2828CB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83868" y="5732999"/>
                <a:ext cx="140901" cy="102819"/>
              </a:xfrm>
              <a:custGeom>
                <a:avLst/>
                <a:gdLst>
                  <a:gd name="T0" fmla="*/ 24 w 43"/>
                  <a:gd name="T1" fmla="*/ 0 h 34"/>
                  <a:gd name="T2" fmla="*/ 14 w 43"/>
                  <a:gd name="T3" fmla="*/ 23 h 34"/>
                  <a:gd name="T4" fmla="*/ 24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4" y="0"/>
                    </a:moveTo>
                    <a:cubicBezTo>
                      <a:pt x="43" y="3"/>
                      <a:pt x="28" y="34"/>
                      <a:pt x="14" y="23"/>
                    </a:cubicBezTo>
                    <a:cubicBezTo>
                      <a:pt x="0" y="28"/>
                      <a:pt x="4" y="5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Freeform 25">
                <a:extLst>
                  <a:ext uri="{FF2B5EF4-FFF2-40B4-BE49-F238E27FC236}">
                    <a16:creationId xmlns:a16="http://schemas.microsoft.com/office/drawing/2014/main" xmlns="" id="{E350A463-C2A4-4D68-9E71-B512B0D19DD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64529" y="6498261"/>
                <a:ext cx="134697" cy="93843"/>
              </a:xfrm>
              <a:custGeom>
                <a:avLst/>
                <a:gdLst>
                  <a:gd name="T0" fmla="*/ 23 w 41"/>
                  <a:gd name="T1" fmla="*/ 0 h 31"/>
                  <a:gd name="T2" fmla="*/ 17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1"/>
                      <a:pt x="41" y="31"/>
                      <a:pt x="17" y="25"/>
                    </a:cubicBezTo>
                    <a:cubicBezTo>
                      <a:pt x="0" y="7"/>
                      <a:pt x="1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Freeform 29">
                <a:extLst>
                  <a:ext uri="{FF2B5EF4-FFF2-40B4-BE49-F238E27FC236}">
                    <a16:creationId xmlns:a16="http://schemas.microsoft.com/office/drawing/2014/main" xmlns="" id="{BC57309A-FF5D-478A-88A0-A4BE3C684CF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64751" y="5971706"/>
                <a:ext cx="118747" cy="120771"/>
              </a:xfrm>
              <a:custGeom>
                <a:avLst/>
                <a:gdLst>
                  <a:gd name="T0" fmla="*/ 16 w 36"/>
                  <a:gd name="T1" fmla="*/ 4 h 40"/>
                  <a:gd name="T2" fmla="*/ 34 w 36"/>
                  <a:gd name="T3" fmla="*/ 15 h 40"/>
                  <a:gd name="T4" fmla="*/ 16 w 36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0">
                    <a:moveTo>
                      <a:pt x="16" y="4"/>
                    </a:moveTo>
                    <a:cubicBezTo>
                      <a:pt x="36" y="5"/>
                      <a:pt x="33" y="0"/>
                      <a:pt x="34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Freeform 31">
                <a:extLst>
                  <a:ext uri="{FF2B5EF4-FFF2-40B4-BE49-F238E27FC236}">
                    <a16:creationId xmlns:a16="http://schemas.microsoft.com/office/drawing/2014/main" xmlns="" id="{9F22C4B5-8A6E-47CB-B4D6-98B0D4BB16A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43452" y="6281124"/>
                <a:ext cx="131153" cy="72626"/>
              </a:xfrm>
              <a:custGeom>
                <a:avLst/>
                <a:gdLst>
                  <a:gd name="T0" fmla="*/ 24 w 40"/>
                  <a:gd name="T1" fmla="*/ 0 h 24"/>
                  <a:gd name="T2" fmla="*/ 25 w 40"/>
                  <a:gd name="T3" fmla="*/ 24 h 24"/>
                  <a:gd name="T4" fmla="*/ 24 w 4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4">
                    <a:moveTo>
                      <a:pt x="24" y="0"/>
                    </a:moveTo>
                    <a:cubicBezTo>
                      <a:pt x="40" y="0"/>
                      <a:pt x="38" y="20"/>
                      <a:pt x="25" y="24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Freeform 32">
                <a:extLst>
                  <a:ext uri="{FF2B5EF4-FFF2-40B4-BE49-F238E27FC236}">
                    <a16:creationId xmlns:a16="http://schemas.microsoft.com/office/drawing/2014/main" xmlns="" id="{7E92F052-D723-495D-868C-296410F5F70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4632" y="3296179"/>
                <a:ext cx="144445" cy="106083"/>
              </a:xfrm>
              <a:custGeom>
                <a:avLst/>
                <a:gdLst>
                  <a:gd name="T0" fmla="*/ 28 w 44"/>
                  <a:gd name="T1" fmla="*/ 0 h 35"/>
                  <a:gd name="T2" fmla="*/ 42 w 44"/>
                  <a:gd name="T3" fmla="*/ 21 h 35"/>
                  <a:gd name="T4" fmla="*/ 28 w 4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5">
                    <a:moveTo>
                      <a:pt x="28" y="0"/>
                    </a:moveTo>
                    <a:cubicBezTo>
                      <a:pt x="36" y="1"/>
                      <a:pt x="44" y="12"/>
                      <a:pt x="42" y="21"/>
                    </a:cubicBezTo>
                    <a:cubicBezTo>
                      <a:pt x="23" y="35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Freeform 33">
                <a:extLst>
                  <a:ext uri="{FF2B5EF4-FFF2-40B4-BE49-F238E27FC236}">
                    <a16:creationId xmlns:a16="http://schemas.microsoft.com/office/drawing/2014/main" xmlns="" id="{5C008CF1-8C78-4239-B052-0B5041EDC97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74545" y="4387490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Freeform 34">
                <a:extLst>
                  <a:ext uri="{FF2B5EF4-FFF2-40B4-BE49-F238E27FC236}">
                    <a16:creationId xmlns:a16="http://schemas.microsoft.com/office/drawing/2014/main" xmlns="" id="{539E6F42-09A7-4472-942C-C54A5D7C659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78475" y="5384813"/>
                <a:ext cx="134697" cy="84051"/>
              </a:xfrm>
              <a:custGeom>
                <a:avLst/>
                <a:gdLst>
                  <a:gd name="T0" fmla="*/ 22 w 41"/>
                  <a:gd name="T1" fmla="*/ 0 h 28"/>
                  <a:gd name="T2" fmla="*/ 8 w 41"/>
                  <a:gd name="T3" fmla="*/ 21 h 28"/>
                  <a:gd name="T4" fmla="*/ 22 w 4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2" y="0"/>
                    </a:moveTo>
                    <a:cubicBezTo>
                      <a:pt x="41" y="13"/>
                      <a:pt x="24" y="28"/>
                      <a:pt x="8" y="21"/>
                    </a:cubicBezTo>
                    <a:cubicBezTo>
                      <a:pt x="0" y="8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Freeform 35">
                <a:extLst>
                  <a:ext uri="{FF2B5EF4-FFF2-40B4-BE49-F238E27FC236}">
                    <a16:creationId xmlns:a16="http://schemas.microsoft.com/office/drawing/2014/main" xmlns="" id="{6C96C72D-9D17-4980-A553-E0661556131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74127" y="4595717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Freeform 36">
                <a:extLst>
                  <a:ext uri="{FF2B5EF4-FFF2-40B4-BE49-F238E27FC236}">
                    <a16:creationId xmlns:a16="http://schemas.microsoft.com/office/drawing/2014/main" xmlns="" id="{45D9847C-95CC-437A-95AF-49C1825718B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6264" y="6046702"/>
                <a:ext cx="144445" cy="102819"/>
              </a:xfrm>
              <a:custGeom>
                <a:avLst/>
                <a:gdLst>
                  <a:gd name="T0" fmla="*/ 31 w 44"/>
                  <a:gd name="T1" fmla="*/ 1 h 34"/>
                  <a:gd name="T2" fmla="*/ 25 w 44"/>
                  <a:gd name="T3" fmla="*/ 22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44" y="3"/>
                      <a:pt x="38" y="34"/>
                      <a:pt x="25" y="22"/>
                    </a:cubicBezTo>
                    <a:cubicBezTo>
                      <a:pt x="0" y="28"/>
                      <a:pt x="14" y="0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Freeform 37">
                <a:extLst>
                  <a:ext uri="{FF2B5EF4-FFF2-40B4-BE49-F238E27FC236}">
                    <a16:creationId xmlns:a16="http://schemas.microsoft.com/office/drawing/2014/main" xmlns="" id="{B9D8076A-CA26-41D6-AB76-ED1B86A8DDA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8030" y="3060239"/>
                <a:ext cx="115202" cy="121588"/>
              </a:xfrm>
              <a:custGeom>
                <a:avLst/>
                <a:gdLst>
                  <a:gd name="T0" fmla="*/ 16 w 35"/>
                  <a:gd name="T1" fmla="*/ 4 h 40"/>
                  <a:gd name="T2" fmla="*/ 33 w 35"/>
                  <a:gd name="T3" fmla="*/ 15 h 40"/>
                  <a:gd name="T4" fmla="*/ 16 w 35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0">
                    <a:moveTo>
                      <a:pt x="16" y="4"/>
                    </a:moveTo>
                    <a:cubicBezTo>
                      <a:pt x="35" y="4"/>
                      <a:pt x="32" y="0"/>
                      <a:pt x="33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Freeform 38">
                <a:extLst>
                  <a:ext uri="{FF2B5EF4-FFF2-40B4-BE49-F238E27FC236}">
                    <a16:creationId xmlns:a16="http://schemas.microsoft.com/office/drawing/2014/main" xmlns="" id="{ACBF348E-212A-4EE2-A9C8-C65E1678CCC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65699" y="4900335"/>
                <a:ext cx="127608" cy="69362"/>
              </a:xfrm>
              <a:custGeom>
                <a:avLst/>
                <a:gdLst>
                  <a:gd name="T0" fmla="*/ 26 w 39"/>
                  <a:gd name="T1" fmla="*/ 0 h 23"/>
                  <a:gd name="T2" fmla="*/ 26 w 39"/>
                  <a:gd name="T3" fmla="*/ 23 h 23"/>
                  <a:gd name="T4" fmla="*/ 2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26" y="0"/>
                    </a:moveTo>
                    <a:cubicBezTo>
                      <a:pt x="39" y="1"/>
                      <a:pt x="38" y="21"/>
                      <a:pt x="26" y="23"/>
                    </a:cubicBezTo>
                    <a:cubicBezTo>
                      <a:pt x="0" y="23"/>
                      <a:pt x="5" y="2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Freeform 39">
                <a:extLst>
                  <a:ext uri="{FF2B5EF4-FFF2-40B4-BE49-F238E27FC236}">
                    <a16:creationId xmlns:a16="http://schemas.microsoft.com/office/drawing/2014/main" xmlns="" id="{ADB6AE21-92E4-42D6-BC49-E087976C880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7807" y="5141456"/>
                <a:ext cx="131153" cy="81603"/>
              </a:xfrm>
              <a:custGeom>
                <a:avLst/>
                <a:gdLst>
                  <a:gd name="T0" fmla="*/ 25 w 40"/>
                  <a:gd name="T1" fmla="*/ 0 h 27"/>
                  <a:gd name="T2" fmla="*/ 38 w 40"/>
                  <a:gd name="T3" fmla="*/ 20 h 27"/>
                  <a:gd name="T4" fmla="*/ 25 w 4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7">
                    <a:moveTo>
                      <a:pt x="25" y="0"/>
                    </a:moveTo>
                    <a:cubicBezTo>
                      <a:pt x="34" y="0"/>
                      <a:pt x="40" y="11"/>
                      <a:pt x="38" y="20"/>
                    </a:cubicBezTo>
                    <a:cubicBezTo>
                      <a:pt x="17" y="27"/>
                      <a:pt x="0" y="12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Freeform 40">
                <a:extLst>
                  <a:ext uri="{FF2B5EF4-FFF2-40B4-BE49-F238E27FC236}">
                    <a16:creationId xmlns:a16="http://schemas.microsoft.com/office/drawing/2014/main" xmlns="" id="{2A48A234-019E-40CA-95FC-390D168D77A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2771" y="2598157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7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9"/>
                      <a:pt x="28" y="27"/>
                      <a:pt x="7" y="20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Freeform 41">
                <a:extLst>
                  <a:ext uri="{FF2B5EF4-FFF2-40B4-BE49-F238E27FC236}">
                    <a16:creationId xmlns:a16="http://schemas.microsoft.com/office/drawing/2014/main" xmlns="" id="{0F5FEA51-6853-4BF4-8461-79FD3DDA704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6264" y="6278710"/>
                <a:ext cx="144445" cy="78339"/>
              </a:xfrm>
              <a:custGeom>
                <a:avLst/>
                <a:gdLst>
                  <a:gd name="T0" fmla="*/ 29 w 44"/>
                  <a:gd name="T1" fmla="*/ 0 h 26"/>
                  <a:gd name="T2" fmla="*/ 26 w 44"/>
                  <a:gd name="T3" fmla="*/ 26 h 26"/>
                  <a:gd name="T4" fmla="*/ 29 w 4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6">
                    <a:moveTo>
                      <a:pt x="29" y="0"/>
                    </a:moveTo>
                    <a:cubicBezTo>
                      <a:pt x="44" y="3"/>
                      <a:pt x="40" y="22"/>
                      <a:pt x="26" y="26"/>
                    </a:cubicBezTo>
                    <a:cubicBezTo>
                      <a:pt x="0" y="25"/>
                      <a:pt x="11" y="6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Freeform 42">
                <a:extLst>
                  <a:ext uri="{FF2B5EF4-FFF2-40B4-BE49-F238E27FC236}">
                    <a16:creationId xmlns:a16="http://schemas.microsoft.com/office/drawing/2014/main" xmlns="" id="{CE655D11-293F-4305-BCA0-196F3D04940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34432" y="5596726"/>
                <a:ext cx="144445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6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6"/>
                    </a:cubicBezTo>
                    <a:cubicBezTo>
                      <a:pt x="29" y="32"/>
                      <a:pt x="0" y="7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Freeform 44">
                <a:extLst>
                  <a:ext uri="{FF2B5EF4-FFF2-40B4-BE49-F238E27FC236}">
                    <a16:creationId xmlns:a16="http://schemas.microsoft.com/office/drawing/2014/main" xmlns="" id="{416E183A-0D9C-4821-BD62-9CA648E963D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38222" y="4080854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Freeform 45">
                <a:extLst>
                  <a:ext uri="{FF2B5EF4-FFF2-40B4-BE49-F238E27FC236}">
                    <a16:creationId xmlns:a16="http://schemas.microsoft.com/office/drawing/2014/main" xmlns="" id="{1FA51AD8-7B74-41CF-9A6D-33643002F54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16071" y="5836680"/>
                <a:ext cx="144445" cy="102819"/>
              </a:xfrm>
              <a:custGeom>
                <a:avLst/>
                <a:gdLst>
                  <a:gd name="T0" fmla="*/ 31 w 44"/>
                  <a:gd name="T1" fmla="*/ 0 h 34"/>
                  <a:gd name="T2" fmla="*/ 42 w 44"/>
                  <a:gd name="T3" fmla="*/ 19 h 34"/>
                  <a:gd name="T4" fmla="*/ 31 w 4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0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Freeform 46">
                <a:extLst>
                  <a:ext uri="{FF2B5EF4-FFF2-40B4-BE49-F238E27FC236}">
                    <a16:creationId xmlns:a16="http://schemas.microsoft.com/office/drawing/2014/main" xmlns="" id="{C297914E-981E-4D31-9A89-6A68EA2B477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65130" y="2830776"/>
                <a:ext cx="121406" cy="81603"/>
              </a:xfrm>
              <a:custGeom>
                <a:avLst/>
                <a:gdLst>
                  <a:gd name="T0" fmla="*/ 19 w 37"/>
                  <a:gd name="T1" fmla="*/ 1 h 27"/>
                  <a:gd name="T2" fmla="*/ 21 w 37"/>
                  <a:gd name="T3" fmla="*/ 27 h 27"/>
                  <a:gd name="T4" fmla="*/ 19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19" y="1"/>
                    </a:moveTo>
                    <a:cubicBezTo>
                      <a:pt x="31" y="2"/>
                      <a:pt x="37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Freeform 47">
                <a:extLst>
                  <a:ext uri="{FF2B5EF4-FFF2-40B4-BE49-F238E27FC236}">
                    <a16:creationId xmlns:a16="http://schemas.microsoft.com/office/drawing/2014/main" xmlns="" id="{C8FE7D07-2ACA-4830-BB98-FE568A1A412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23275" y="3849727"/>
                <a:ext cx="147990" cy="78339"/>
              </a:xfrm>
              <a:custGeom>
                <a:avLst/>
                <a:gdLst>
                  <a:gd name="T0" fmla="*/ 22 w 45"/>
                  <a:gd name="T1" fmla="*/ 0 h 26"/>
                  <a:gd name="T2" fmla="*/ 28 w 45"/>
                  <a:gd name="T3" fmla="*/ 26 h 26"/>
                  <a:gd name="T4" fmla="*/ 22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2" y="0"/>
                    </a:moveTo>
                    <a:cubicBezTo>
                      <a:pt x="32" y="2"/>
                      <a:pt x="45" y="22"/>
                      <a:pt x="28" y="26"/>
                    </a:cubicBezTo>
                    <a:cubicBezTo>
                      <a:pt x="10" y="24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Freeform 48">
                <a:extLst>
                  <a:ext uri="{FF2B5EF4-FFF2-40B4-BE49-F238E27FC236}">
                    <a16:creationId xmlns:a16="http://schemas.microsoft.com/office/drawing/2014/main" xmlns="" id="{D8C678D8-D159-48FE-BD0C-2C4A937ACB0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18532" y="3616257"/>
                <a:ext cx="133812" cy="79154"/>
              </a:xfrm>
              <a:custGeom>
                <a:avLst/>
                <a:gdLst>
                  <a:gd name="T0" fmla="*/ 19 w 41"/>
                  <a:gd name="T1" fmla="*/ 0 h 26"/>
                  <a:gd name="T2" fmla="*/ 7 w 41"/>
                  <a:gd name="T3" fmla="*/ 19 h 26"/>
                  <a:gd name="T4" fmla="*/ 19 w 4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6">
                    <a:moveTo>
                      <a:pt x="19" y="0"/>
                    </a:moveTo>
                    <a:cubicBezTo>
                      <a:pt x="41" y="9"/>
                      <a:pt x="28" y="26"/>
                      <a:pt x="7" y="19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Freeform 49">
                <a:extLst>
                  <a:ext uri="{FF2B5EF4-FFF2-40B4-BE49-F238E27FC236}">
                    <a16:creationId xmlns:a16="http://schemas.microsoft.com/office/drawing/2014/main" xmlns="" id="{29574B54-7600-4D46-BCE4-333BD9C7FF1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17146" y="6507925"/>
                <a:ext cx="127608" cy="81603"/>
              </a:xfrm>
              <a:custGeom>
                <a:avLst/>
                <a:gdLst>
                  <a:gd name="T0" fmla="*/ 21 w 39"/>
                  <a:gd name="T1" fmla="*/ 2 h 27"/>
                  <a:gd name="T2" fmla="*/ 26 w 39"/>
                  <a:gd name="T3" fmla="*/ 24 h 27"/>
                  <a:gd name="T4" fmla="*/ 21 w 39"/>
                  <a:gd name="T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7">
                    <a:moveTo>
                      <a:pt x="21" y="2"/>
                    </a:moveTo>
                    <a:cubicBezTo>
                      <a:pt x="36" y="0"/>
                      <a:pt x="39" y="17"/>
                      <a:pt x="26" y="24"/>
                    </a:cubicBezTo>
                    <a:cubicBezTo>
                      <a:pt x="8" y="27"/>
                      <a:pt x="0" y="9"/>
                      <a:pt x="21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Freeform 62">
                <a:extLst>
                  <a:ext uri="{FF2B5EF4-FFF2-40B4-BE49-F238E27FC236}">
                    <a16:creationId xmlns:a16="http://schemas.microsoft.com/office/drawing/2014/main" xmlns="" id="{71DFCCAC-BC4E-438E-847C-23F9ED6D86C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08964" y="2950571"/>
                <a:ext cx="150648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4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63">
                <a:extLst>
                  <a:ext uri="{FF2B5EF4-FFF2-40B4-BE49-F238E27FC236}">
                    <a16:creationId xmlns:a16="http://schemas.microsoft.com/office/drawing/2014/main" xmlns="" id="{04BC880B-F0A1-4F59-9595-F9757CEA3C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20322" y="4089184"/>
                <a:ext cx="121406" cy="124036"/>
              </a:xfrm>
              <a:custGeom>
                <a:avLst/>
                <a:gdLst>
                  <a:gd name="T0" fmla="*/ 24 w 37"/>
                  <a:gd name="T1" fmla="*/ 4 h 41"/>
                  <a:gd name="T2" fmla="*/ 29 w 37"/>
                  <a:gd name="T3" fmla="*/ 26 h 41"/>
                  <a:gd name="T4" fmla="*/ 24 w 37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1">
                    <a:moveTo>
                      <a:pt x="24" y="4"/>
                    </a:moveTo>
                    <a:cubicBezTo>
                      <a:pt x="37" y="1"/>
                      <a:pt x="28" y="18"/>
                      <a:pt x="29" y="26"/>
                    </a:cubicBezTo>
                    <a:cubicBezTo>
                      <a:pt x="8" y="41"/>
                      <a:pt x="0" y="0"/>
                      <a:pt x="24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64">
                <a:extLst>
                  <a:ext uri="{FF2B5EF4-FFF2-40B4-BE49-F238E27FC236}">
                    <a16:creationId xmlns:a16="http://schemas.microsoft.com/office/drawing/2014/main" xmlns="" id="{BDA2CAA7-50D4-45D1-9987-B04B1B2C9E9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8273" y="2682263"/>
                <a:ext cx="137356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65">
                <a:extLst>
                  <a:ext uri="{FF2B5EF4-FFF2-40B4-BE49-F238E27FC236}">
                    <a16:creationId xmlns:a16="http://schemas.microsoft.com/office/drawing/2014/main" xmlns="" id="{0205D403-CB96-4598-840E-C69BE0F856D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8904" y="3826278"/>
                <a:ext cx="121406" cy="79154"/>
              </a:xfrm>
              <a:custGeom>
                <a:avLst/>
                <a:gdLst>
                  <a:gd name="T0" fmla="*/ 19 w 37"/>
                  <a:gd name="T1" fmla="*/ 0 h 26"/>
                  <a:gd name="T2" fmla="*/ 22 w 37"/>
                  <a:gd name="T3" fmla="*/ 26 h 26"/>
                  <a:gd name="T4" fmla="*/ 19 w 3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6">
                    <a:moveTo>
                      <a:pt x="19" y="0"/>
                    </a:moveTo>
                    <a:cubicBezTo>
                      <a:pt x="31" y="1"/>
                      <a:pt x="37" y="23"/>
                      <a:pt x="22" y="26"/>
                    </a:cubicBezTo>
                    <a:cubicBezTo>
                      <a:pt x="2" y="26"/>
                      <a:pt x="0" y="0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66">
                <a:extLst>
                  <a:ext uri="{FF2B5EF4-FFF2-40B4-BE49-F238E27FC236}">
                    <a16:creationId xmlns:a16="http://schemas.microsoft.com/office/drawing/2014/main" xmlns="" id="{C87A8393-9E4F-46F4-8329-B4BA56FA000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6686" y="5372714"/>
                <a:ext cx="131153" cy="111796"/>
              </a:xfrm>
              <a:custGeom>
                <a:avLst/>
                <a:gdLst>
                  <a:gd name="T0" fmla="*/ 22 w 40"/>
                  <a:gd name="T1" fmla="*/ 1 h 37"/>
                  <a:gd name="T2" fmla="*/ 40 w 40"/>
                  <a:gd name="T3" fmla="*/ 18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36" y="0"/>
                      <a:pt x="40" y="8"/>
                      <a:pt x="40" y="18"/>
                    </a:cubicBezTo>
                    <a:cubicBezTo>
                      <a:pt x="27" y="37"/>
                      <a:pt x="0" y="14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67">
                <a:extLst>
                  <a:ext uri="{FF2B5EF4-FFF2-40B4-BE49-F238E27FC236}">
                    <a16:creationId xmlns:a16="http://schemas.microsoft.com/office/drawing/2014/main" xmlns="" id="{88BE4EC1-3B86-40F5-93A2-50EB4D167EC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56866" y="4588736"/>
                <a:ext cx="157737" cy="118324"/>
              </a:xfrm>
              <a:custGeom>
                <a:avLst/>
                <a:gdLst>
                  <a:gd name="T0" fmla="*/ 28 w 48"/>
                  <a:gd name="T1" fmla="*/ 1 h 39"/>
                  <a:gd name="T2" fmla="*/ 46 w 48"/>
                  <a:gd name="T3" fmla="*/ 11 h 39"/>
                  <a:gd name="T4" fmla="*/ 28 w 48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9">
                    <a:moveTo>
                      <a:pt x="28" y="1"/>
                    </a:moveTo>
                    <a:cubicBezTo>
                      <a:pt x="39" y="0"/>
                      <a:pt x="43" y="5"/>
                      <a:pt x="46" y="11"/>
                    </a:cubicBezTo>
                    <a:cubicBezTo>
                      <a:pt x="48" y="39"/>
                      <a:pt x="0" y="17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68">
                <a:extLst>
                  <a:ext uri="{FF2B5EF4-FFF2-40B4-BE49-F238E27FC236}">
                    <a16:creationId xmlns:a16="http://schemas.microsoft.com/office/drawing/2014/main" xmlns="" id="{DAB31707-2BF8-45D1-A32F-9F5C0E30A4E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4254" y="3245996"/>
                <a:ext cx="115202" cy="124036"/>
              </a:xfrm>
              <a:custGeom>
                <a:avLst/>
                <a:gdLst>
                  <a:gd name="T0" fmla="*/ 16 w 35"/>
                  <a:gd name="T1" fmla="*/ 4 h 41"/>
                  <a:gd name="T2" fmla="*/ 33 w 35"/>
                  <a:gd name="T3" fmla="*/ 15 h 41"/>
                  <a:gd name="T4" fmla="*/ 16 w 35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1">
                    <a:moveTo>
                      <a:pt x="16" y="4"/>
                    </a:moveTo>
                    <a:cubicBezTo>
                      <a:pt x="35" y="5"/>
                      <a:pt x="32" y="0"/>
                      <a:pt x="33" y="15"/>
                    </a:cubicBezTo>
                    <a:cubicBezTo>
                      <a:pt x="34" y="41"/>
                      <a:pt x="0" y="23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69">
                <a:extLst>
                  <a:ext uri="{FF2B5EF4-FFF2-40B4-BE49-F238E27FC236}">
                    <a16:creationId xmlns:a16="http://schemas.microsoft.com/office/drawing/2014/main" xmlns="" id="{9C8FA174-E0E4-49F2-A960-0BE48D30193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63511" y="5654959"/>
                <a:ext cx="144445" cy="111796"/>
              </a:xfrm>
              <a:custGeom>
                <a:avLst/>
                <a:gdLst>
                  <a:gd name="T0" fmla="*/ 29 w 44"/>
                  <a:gd name="T1" fmla="*/ 0 h 37"/>
                  <a:gd name="T2" fmla="*/ 42 w 44"/>
                  <a:gd name="T3" fmla="*/ 21 h 37"/>
                  <a:gd name="T4" fmla="*/ 29 w 44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7">
                    <a:moveTo>
                      <a:pt x="29" y="0"/>
                    </a:moveTo>
                    <a:cubicBezTo>
                      <a:pt x="36" y="2"/>
                      <a:pt x="44" y="12"/>
                      <a:pt x="42" y="21"/>
                    </a:cubicBezTo>
                    <a:cubicBezTo>
                      <a:pt x="25" y="37"/>
                      <a:pt x="0" y="7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70">
                <a:extLst>
                  <a:ext uri="{FF2B5EF4-FFF2-40B4-BE49-F238E27FC236}">
                    <a16:creationId xmlns:a16="http://schemas.microsoft.com/office/drawing/2014/main" xmlns="" id="{9C475233-7BEF-47BB-8A48-185AF3BE77D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27724" y="6246703"/>
                <a:ext cx="131153" cy="75890"/>
              </a:xfrm>
              <a:custGeom>
                <a:avLst/>
                <a:gdLst>
                  <a:gd name="T0" fmla="*/ 18 w 40"/>
                  <a:gd name="T1" fmla="*/ 0 h 25"/>
                  <a:gd name="T2" fmla="*/ 7 w 40"/>
                  <a:gd name="T3" fmla="*/ 21 h 25"/>
                  <a:gd name="T4" fmla="*/ 18 w 4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5">
                    <a:moveTo>
                      <a:pt x="18" y="0"/>
                    </a:moveTo>
                    <a:cubicBezTo>
                      <a:pt x="40" y="9"/>
                      <a:pt x="26" y="25"/>
                      <a:pt x="7" y="21"/>
                    </a:cubicBezTo>
                    <a:cubicBezTo>
                      <a:pt x="0" y="11"/>
                      <a:pt x="5" y="0"/>
                      <a:pt x="1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71">
                <a:extLst>
                  <a:ext uri="{FF2B5EF4-FFF2-40B4-BE49-F238E27FC236}">
                    <a16:creationId xmlns:a16="http://schemas.microsoft.com/office/drawing/2014/main" xmlns="" id="{015728E8-62B6-4217-B383-43AA084AA6C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5054" y="5134309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6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39" y="3"/>
                      <a:pt x="40" y="30"/>
                      <a:pt x="16" y="26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72">
                <a:extLst>
                  <a:ext uri="{FF2B5EF4-FFF2-40B4-BE49-F238E27FC236}">
                    <a16:creationId xmlns:a16="http://schemas.microsoft.com/office/drawing/2014/main" xmlns="" id="{77D689AF-C161-494D-A4B8-B746B0A7D0C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1791" y="4907450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7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40" y="1"/>
                      <a:pt x="40" y="30"/>
                      <a:pt x="17" y="26"/>
                    </a:cubicBezTo>
                    <a:cubicBezTo>
                      <a:pt x="0" y="7"/>
                      <a:pt x="15" y="5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73">
                <a:extLst>
                  <a:ext uri="{FF2B5EF4-FFF2-40B4-BE49-F238E27FC236}">
                    <a16:creationId xmlns:a16="http://schemas.microsoft.com/office/drawing/2014/main" xmlns="" id="{9BD9C1D5-8CC9-4FD9-8775-C51FE208DB7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6664" y="4407815"/>
                <a:ext cx="121406" cy="84051"/>
              </a:xfrm>
              <a:custGeom>
                <a:avLst/>
                <a:gdLst>
                  <a:gd name="T0" fmla="*/ 13 w 37"/>
                  <a:gd name="T1" fmla="*/ 2 h 28"/>
                  <a:gd name="T2" fmla="*/ 29 w 37"/>
                  <a:gd name="T3" fmla="*/ 9 h 28"/>
                  <a:gd name="T4" fmla="*/ 14 w 37"/>
                  <a:gd name="T5" fmla="*/ 28 h 28"/>
                  <a:gd name="T6" fmla="*/ 13 w 37"/>
                  <a:gd name="T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8">
                    <a:moveTo>
                      <a:pt x="13" y="2"/>
                    </a:moveTo>
                    <a:cubicBezTo>
                      <a:pt x="23" y="0"/>
                      <a:pt x="25" y="4"/>
                      <a:pt x="29" y="9"/>
                    </a:cubicBezTo>
                    <a:cubicBezTo>
                      <a:pt x="37" y="19"/>
                      <a:pt x="25" y="25"/>
                      <a:pt x="14" y="28"/>
                    </a:cubicBezTo>
                    <a:cubicBezTo>
                      <a:pt x="4" y="21"/>
                      <a:pt x="0" y="7"/>
                      <a:pt x="13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74">
                <a:extLst>
                  <a:ext uri="{FF2B5EF4-FFF2-40B4-BE49-F238E27FC236}">
                    <a16:creationId xmlns:a16="http://schemas.microsoft.com/office/drawing/2014/main" xmlns="" id="{BE04C179-888B-4E0C-AB31-0DAEEDF7F6B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44616" y="5988099"/>
                <a:ext cx="137356" cy="120771"/>
              </a:xfrm>
              <a:custGeom>
                <a:avLst/>
                <a:gdLst>
                  <a:gd name="T0" fmla="*/ 19 w 42"/>
                  <a:gd name="T1" fmla="*/ 0 h 40"/>
                  <a:gd name="T2" fmla="*/ 4 w 42"/>
                  <a:gd name="T3" fmla="*/ 19 h 40"/>
                  <a:gd name="T4" fmla="*/ 19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19" y="0"/>
                    </a:moveTo>
                    <a:cubicBezTo>
                      <a:pt x="42" y="10"/>
                      <a:pt x="20" y="40"/>
                      <a:pt x="4" y="19"/>
                    </a:cubicBezTo>
                    <a:cubicBezTo>
                      <a:pt x="0" y="6"/>
                      <a:pt x="8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75">
                <a:extLst>
                  <a:ext uri="{FF2B5EF4-FFF2-40B4-BE49-F238E27FC236}">
                    <a16:creationId xmlns:a16="http://schemas.microsoft.com/office/drawing/2014/main" xmlns="" id="{6B7C84F5-868D-4805-9F83-C8A345D3D5A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9625" y="2442495"/>
                <a:ext cx="128495" cy="78339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3"/>
                      <a:pt x="34" y="25"/>
                      <a:pt x="19" y="26"/>
                    </a:cubicBezTo>
                    <a:cubicBezTo>
                      <a:pt x="0" y="19"/>
                      <a:pt x="7" y="3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77">
                <a:extLst>
                  <a:ext uri="{FF2B5EF4-FFF2-40B4-BE49-F238E27FC236}">
                    <a16:creationId xmlns:a16="http://schemas.microsoft.com/office/drawing/2014/main" xmlns="" id="{B86694F4-707C-4741-BA22-5E0CDF61FB8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44871" y="3606778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3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85">
                <a:extLst>
                  <a:ext uri="{FF2B5EF4-FFF2-40B4-BE49-F238E27FC236}">
                    <a16:creationId xmlns:a16="http://schemas.microsoft.com/office/drawing/2014/main" xmlns="" id="{268A4DA4-E5A8-4031-8FB8-C1359830DC6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31130" y="6434597"/>
                <a:ext cx="127608" cy="97107"/>
              </a:xfrm>
              <a:custGeom>
                <a:avLst/>
                <a:gdLst>
                  <a:gd name="T0" fmla="*/ 21 w 39"/>
                  <a:gd name="T1" fmla="*/ 0 h 32"/>
                  <a:gd name="T2" fmla="*/ 13 w 39"/>
                  <a:gd name="T3" fmla="*/ 20 h 32"/>
                  <a:gd name="T4" fmla="*/ 21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21" y="0"/>
                    </a:moveTo>
                    <a:cubicBezTo>
                      <a:pt x="39" y="2"/>
                      <a:pt x="32" y="32"/>
                      <a:pt x="13" y="20"/>
                    </a:cubicBezTo>
                    <a:cubicBezTo>
                      <a:pt x="3" y="23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87">
                <a:extLst>
                  <a:ext uri="{FF2B5EF4-FFF2-40B4-BE49-F238E27FC236}">
                    <a16:creationId xmlns:a16="http://schemas.microsoft.com/office/drawing/2014/main" xmlns="" id="{2CB62FF0-AEEA-45FC-9BD0-2D100F390CF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18609" y="6657631"/>
                <a:ext cx="134697" cy="90579"/>
              </a:xfrm>
              <a:custGeom>
                <a:avLst/>
                <a:gdLst>
                  <a:gd name="T0" fmla="*/ 27 w 41"/>
                  <a:gd name="T1" fmla="*/ 0 h 30"/>
                  <a:gd name="T2" fmla="*/ 41 w 41"/>
                  <a:gd name="T3" fmla="*/ 19 h 30"/>
                  <a:gd name="T4" fmla="*/ 27 w 4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0">
                    <a:moveTo>
                      <a:pt x="27" y="0"/>
                    </a:moveTo>
                    <a:cubicBezTo>
                      <a:pt x="35" y="0"/>
                      <a:pt x="40" y="11"/>
                      <a:pt x="41" y="19"/>
                    </a:cubicBezTo>
                    <a:cubicBezTo>
                      <a:pt x="21" y="30"/>
                      <a:pt x="0" y="10"/>
                      <a:pt x="27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88">
                <a:extLst>
                  <a:ext uri="{FF2B5EF4-FFF2-40B4-BE49-F238E27FC236}">
                    <a16:creationId xmlns:a16="http://schemas.microsoft.com/office/drawing/2014/main" xmlns="" id="{753DCB44-0E85-4770-A989-F1B86F200D6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19170" y="5704047"/>
                <a:ext cx="6204" cy="6527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91">
                <a:extLst>
                  <a:ext uri="{FF2B5EF4-FFF2-40B4-BE49-F238E27FC236}">
                    <a16:creationId xmlns:a16="http://schemas.microsoft.com/office/drawing/2014/main" xmlns="" id="{5DA00070-D353-48A9-AFBD-9305424EB75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58166" y="2764083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92">
                <a:extLst>
                  <a:ext uri="{FF2B5EF4-FFF2-40B4-BE49-F238E27FC236}">
                    <a16:creationId xmlns:a16="http://schemas.microsoft.com/office/drawing/2014/main" xmlns="" id="{FEF02EE7-A1CD-4F49-9BBC-4F845786BD6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37206" y="2420506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93">
                <a:extLst>
                  <a:ext uri="{FF2B5EF4-FFF2-40B4-BE49-F238E27FC236}">
                    <a16:creationId xmlns:a16="http://schemas.microsoft.com/office/drawing/2014/main" xmlns="" id="{D94FF856-CBC2-4F9B-8C88-0A61402F949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6708" y="3285274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94">
                <a:extLst>
                  <a:ext uri="{FF2B5EF4-FFF2-40B4-BE49-F238E27FC236}">
                    <a16:creationId xmlns:a16="http://schemas.microsoft.com/office/drawing/2014/main" xmlns="" id="{AB7BC1C0-67DD-44B3-AEF8-3046B55C120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01814" y="5367453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95">
                <a:extLst>
                  <a:ext uri="{FF2B5EF4-FFF2-40B4-BE49-F238E27FC236}">
                    <a16:creationId xmlns:a16="http://schemas.microsoft.com/office/drawing/2014/main" xmlns="" id="{79D1FD88-FD27-4B5E-9EC2-911808A0583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20165" y="3055861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96">
                <a:extLst>
                  <a:ext uri="{FF2B5EF4-FFF2-40B4-BE49-F238E27FC236}">
                    <a16:creationId xmlns:a16="http://schemas.microsoft.com/office/drawing/2014/main" xmlns="" id="{C7DE49B6-A789-40DB-B057-37DCE5E41CE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85551" y="3575426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97">
                <a:extLst>
                  <a:ext uri="{FF2B5EF4-FFF2-40B4-BE49-F238E27FC236}">
                    <a16:creationId xmlns:a16="http://schemas.microsoft.com/office/drawing/2014/main" xmlns="" id="{5873829D-5204-48B1-8271-B803682D830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54863" y="4784277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98">
                <a:extLst>
                  <a:ext uri="{FF2B5EF4-FFF2-40B4-BE49-F238E27FC236}">
                    <a16:creationId xmlns:a16="http://schemas.microsoft.com/office/drawing/2014/main" xmlns="" id="{26F30F65-64C8-44FB-B6BD-0BBAFA3B7F9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7348" y="4265818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99">
                <a:extLst>
                  <a:ext uri="{FF2B5EF4-FFF2-40B4-BE49-F238E27FC236}">
                    <a16:creationId xmlns:a16="http://schemas.microsoft.com/office/drawing/2014/main" xmlns="" id="{193BEA64-7498-46F1-85CC-A5C96EC982E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40243" y="4473676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100">
                <a:extLst>
                  <a:ext uri="{FF2B5EF4-FFF2-40B4-BE49-F238E27FC236}">
                    <a16:creationId xmlns:a16="http://schemas.microsoft.com/office/drawing/2014/main" xmlns="" id="{B0C67838-49E2-4B6A-AC69-3A6B791DA6A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9752" y="3894259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101">
                <a:extLst>
                  <a:ext uri="{FF2B5EF4-FFF2-40B4-BE49-F238E27FC236}">
                    <a16:creationId xmlns:a16="http://schemas.microsoft.com/office/drawing/2014/main" xmlns="" id="{49A20809-A2DD-4085-B78C-B4BA41E9792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4469" y="5102465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102">
                <a:extLst>
                  <a:ext uri="{FF2B5EF4-FFF2-40B4-BE49-F238E27FC236}">
                    <a16:creationId xmlns:a16="http://schemas.microsoft.com/office/drawing/2014/main" xmlns="" id="{B775045C-37C7-4493-8D9C-9F99C55F0F6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0648" y="5662850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103">
                <a:extLst>
                  <a:ext uri="{FF2B5EF4-FFF2-40B4-BE49-F238E27FC236}">
                    <a16:creationId xmlns:a16="http://schemas.microsoft.com/office/drawing/2014/main" xmlns="" id="{A3BE9A7E-1BA8-46F8-B318-E2ECCBFDCF3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73556" y="5933272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104">
                <a:extLst>
                  <a:ext uri="{FF2B5EF4-FFF2-40B4-BE49-F238E27FC236}">
                    <a16:creationId xmlns:a16="http://schemas.microsoft.com/office/drawing/2014/main" xmlns="" id="{5F1ADC58-BB04-4DC8-AABD-162D83F27F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89016" y="2464185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113">
                <a:extLst>
                  <a:ext uri="{FF2B5EF4-FFF2-40B4-BE49-F238E27FC236}">
                    <a16:creationId xmlns:a16="http://schemas.microsoft.com/office/drawing/2014/main" xmlns="" id="{F994FC45-8DC0-49B0-A05A-B2B1878F3E4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0357" y="4852103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114">
                <a:extLst>
                  <a:ext uri="{FF2B5EF4-FFF2-40B4-BE49-F238E27FC236}">
                    <a16:creationId xmlns:a16="http://schemas.microsoft.com/office/drawing/2014/main" xmlns="" id="{B0DFE4B7-ABE2-4D83-A5BC-2100890C368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3761" y="3618418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115">
                <a:extLst>
                  <a:ext uri="{FF2B5EF4-FFF2-40B4-BE49-F238E27FC236}">
                    <a16:creationId xmlns:a16="http://schemas.microsoft.com/office/drawing/2014/main" xmlns="" id="{3875A6F5-143B-4099-A2BA-B42D0298109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38048" y="4281272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117">
                <a:extLst>
                  <a:ext uri="{FF2B5EF4-FFF2-40B4-BE49-F238E27FC236}">
                    <a16:creationId xmlns:a16="http://schemas.microsoft.com/office/drawing/2014/main" xmlns="" id="{D55AA3FB-BBFD-48A5-A816-17F15A8BA18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25365" y="5976951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118">
                <a:extLst>
                  <a:ext uri="{FF2B5EF4-FFF2-40B4-BE49-F238E27FC236}">
                    <a16:creationId xmlns:a16="http://schemas.microsoft.com/office/drawing/2014/main" xmlns="" id="{6069A188-5649-4675-BA50-263D0623140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14781" y="655463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119">
                <a:extLst>
                  <a:ext uri="{FF2B5EF4-FFF2-40B4-BE49-F238E27FC236}">
                    <a16:creationId xmlns:a16="http://schemas.microsoft.com/office/drawing/2014/main" xmlns="" id="{FC01152A-5489-44EF-B864-EC4DD7B3164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01455" y="6286263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8">
                <a:extLst>
                  <a:ext uri="{FF2B5EF4-FFF2-40B4-BE49-F238E27FC236}">
                    <a16:creationId xmlns:a16="http://schemas.microsoft.com/office/drawing/2014/main" xmlns="" id="{D3CAA289-9C0C-490A-9768-49BBD637B9F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82287" y="3490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8">
                <a:extLst>
                  <a:ext uri="{FF2B5EF4-FFF2-40B4-BE49-F238E27FC236}">
                    <a16:creationId xmlns:a16="http://schemas.microsoft.com/office/drawing/2014/main" xmlns="" id="{0ACB33D8-7879-498C-8BC7-4C4F6ECED25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82464" y="97108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106">
                <a:extLst>
                  <a:ext uri="{FF2B5EF4-FFF2-40B4-BE49-F238E27FC236}">
                    <a16:creationId xmlns:a16="http://schemas.microsoft.com/office/drawing/2014/main" xmlns="" id="{A6BB204E-D937-4C4D-BCB6-DF9F7A40630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41618" y="671409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0" name="Freeform 8">
              <a:extLst>
                <a:ext uri="{FF2B5EF4-FFF2-40B4-BE49-F238E27FC236}">
                  <a16:creationId xmlns:a16="http://schemas.microsoft.com/office/drawing/2014/main" xmlns="" id="{EF447936-9AA6-4873-BD6B-3A7DBBCF4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83502" y="7475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3">
              <a:extLst>
                <a:ext uri="{FF2B5EF4-FFF2-40B4-BE49-F238E27FC236}">
                  <a16:creationId xmlns:a16="http://schemas.microsoft.com/office/drawing/2014/main" xmlns="" id="{CC3E0D11-92C6-4141-B7C5-5B8BA0E40E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29875" y="6000711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1">
              <a:extLst>
                <a:ext uri="{FF2B5EF4-FFF2-40B4-BE49-F238E27FC236}">
                  <a16:creationId xmlns:a16="http://schemas.microsoft.com/office/drawing/2014/main" xmlns="" id="{CA82DB1A-E0D4-4D6D-A64A-868014C79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40382" y="577584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2">
              <a:extLst>
                <a:ext uri="{FF2B5EF4-FFF2-40B4-BE49-F238E27FC236}">
                  <a16:creationId xmlns:a16="http://schemas.microsoft.com/office/drawing/2014/main" xmlns="" id="{79E9E5C1-D60A-4EA8-9C04-15595A7BB4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8609" y="64345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3">
              <a:extLst>
                <a:ext uri="{FF2B5EF4-FFF2-40B4-BE49-F238E27FC236}">
                  <a16:creationId xmlns:a16="http://schemas.microsoft.com/office/drawing/2014/main" xmlns="" id="{BAD910CD-D57C-45DA-8A9B-5E3CD57EA6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9890" y="5548501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4">
              <a:extLst>
                <a:ext uri="{FF2B5EF4-FFF2-40B4-BE49-F238E27FC236}">
                  <a16:creationId xmlns:a16="http://schemas.microsoft.com/office/drawing/2014/main" xmlns="" id="{5402826A-583C-4667-AEF8-DAA4269281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58217" y="621571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5">
              <a:extLst>
                <a:ext uri="{FF2B5EF4-FFF2-40B4-BE49-F238E27FC236}">
                  <a16:creationId xmlns:a16="http://schemas.microsoft.com/office/drawing/2014/main" xmlns="" id="{4E02EBB7-1EC6-4320-B9C9-64E237CB9C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6485" y="534869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6">
              <a:extLst>
                <a:ext uri="{FF2B5EF4-FFF2-40B4-BE49-F238E27FC236}">
                  <a16:creationId xmlns:a16="http://schemas.microsoft.com/office/drawing/2014/main" xmlns="" id="{C62D78D2-A229-4811-9BFA-43C28BC02A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9447" y="451539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7">
              <a:extLst>
                <a:ext uri="{FF2B5EF4-FFF2-40B4-BE49-F238E27FC236}">
                  <a16:creationId xmlns:a16="http://schemas.microsoft.com/office/drawing/2014/main" xmlns="" id="{50D562C1-4FFF-4863-9D92-339D7D8674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40588" y="511446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9">
              <a:extLst>
                <a:ext uri="{FF2B5EF4-FFF2-40B4-BE49-F238E27FC236}">
                  <a16:creationId xmlns:a16="http://schemas.microsoft.com/office/drawing/2014/main" xmlns="" id="{49EA74AB-1F40-426C-9606-B571634E0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67517" y="665874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60">
              <a:extLst>
                <a:ext uri="{FF2B5EF4-FFF2-40B4-BE49-F238E27FC236}">
                  <a16:creationId xmlns:a16="http://schemas.microsoft.com/office/drawing/2014/main" xmlns="" id="{24E43341-2786-439A-990F-D4DA152990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50066" y="48125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61">
              <a:extLst>
                <a:ext uri="{FF2B5EF4-FFF2-40B4-BE49-F238E27FC236}">
                  <a16:creationId xmlns:a16="http://schemas.microsoft.com/office/drawing/2014/main" xmlns="" id="{C301CB0C-1558-41B4-B70E-2CC306AB5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7683" y="492022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78">
              <a:extLst>
                <a:ext uri="{FF2B5EF4-FFF2-40B4-BE49-F238E27FC236}">
                  <a16:creationId xmlns:a16="http://schemas.microsoft.com/office/drawing/2014/main" xmlns="" id="{9EFD2F56-A311-4A9C-98DB-DD899F8451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73283" y="608534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79">
              <a:extLst>
                <a:ext uri="{FF2B5EF4-FFF2-40B4-BE49-F238E27FC236}">
                  <a16:creationId xmlns:a16="http://schemas.microsoft.com/office/drawing/2014/main" xmlns="" id="{EB1A7473-AA51-43BA-A524-59689C5D46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84838" y="58600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80">
              <a:extLst>
                <a:ext uri="{FF2B5EF4-FFF2-40B4-BE49-F238E27FC236}">
                  <a16:creationId xmlns:a16="http://schemas.microsoft.com/office/drawing/2014/main" xmlns="" id="{515EE26E-DD80-4E28-A9E4-E3C1C95930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89291" y="562547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81">
              <a:extLst>
                <a:ext uri="{FF2B5EF4-FFF2-40B4-BE49-F238E27FC236}">
                  <a16:creationId xmlns:a16="http://schemas.microsoft.com/office/drawing/2014/main" xmlns="" id="{6CA0BB20-E66B-4B1E-A334-03D3C79226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90291" y="45879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82">
              <a:extLst>
                <a:ext uri="{FF2B5EF4-FFF2-40B4-BE49-F238E27FC236}">
                  <a16:creationId xmlns:a16="http://schemas.microsoft.com/office/drawing/2014/main" xmlns="" id="{927E0985-C47E-44F1-874C-8067B5FEEF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94861" y="4831613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83">
              <a:extLst>
                <a:ext uri="{FF2B5EF4-FFF2-40B4-BE49-F238E27FC236}">
                  <a16:creationId xmlns:a16="http://schemas.microsoft.com/office/drawing/2014/main" xmlns="" id="{F9046F3A-DBB1-4C4D-8D5B-82B836FE4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19646" y="5058270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84">
              <a:extLst>
                <a:ext uri="{FF2B5EF4-FFF2-40B4-BE49-F238E27FC236}">
                  <a16:creationId xmlns:a16="http://schemas.microsoft.com/office/drawing/2014/main" xmlns="" id="{FE7EE438-DD14-4738-A241-20B943B35A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08630" y="627687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86">
              <a:extLst>
                <a:ext uri="{FF2B5EF4-FFF2-40B4-BE49-F238E27FC236}">
                  <a16:creationId xmlns:a16="http://schemas.microsoft.com/office/drawing/2014/main" xmlns="" id="{CCD6D4A0-93F3-450E-855C-A0EABF8208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22208" y="6707185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89">
              <a:extLst>
                <a:ext uri="{FF2B5EF4-FFF2-40B4-BE49-F238E27FC236}">
                  <a16:creationId xmlns:a16="http://schemas.microsoft.com/office/drawing/2014/main" xmlns="" id="{FFC49BA2-2C2F-4532-8C33-1DB7C24A9D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40314" y="533508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90">
              <a:extLst>
                <a:ext uri="{FF2B5EF4-FFF2-40B4-BE49-F238E27FC236}">
                  <a16:creationId xmlns:a16="http://schemas.microsoft.com/office/drawing/2014/main" xmlns="" id="{B9C3E3E0-3543-4DB4-9553-C483590B4F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94500" y="4796228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05">
              <a:extLst>
                <a:ext uri="{FF2B5EF4-FFF2-40B4-BE49-F238E27FC236}">
                  <a16:creationId xmlns:a16="http://schemas.microsoft.com/office/drawing/2014/main" xmlns="" id="{D1611641-4970-4C93-B005-82D774C7A4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42851" y="480648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06">
              <a:extLst>
                <a:ext uri="{FF2B5EF4-FFF2-40B4-BE49-F238E27FC236}">
                  <a16:creationId xmlns:a16="http://schemas.microsoft.com/office/drawing/2014/main" xmlns="" id="{40083E90-33FD-4861-8B17-340056901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9418" y="61952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07">
              <a:extLst>
                <a:ext uri="{FF2B5EF4-FFF2-40B4-BE49-F238E27FC236}">
                  <a16:creationId xmlns:a16="http://schemas.microsoft.com/office/drawing/2014/main" xmlns="" id="{94952852-5E0A-47E7-B0C6-F92962CC25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4157" y="4530841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08">
              <a:extLst>
                <a:ext uri="{FF2B5EF4-FFF2-40B4-BE49-F238E27FC236}">
                  <a16:creationId xmlns:a16="http://schemas.microsoft.com/office/drawing/2014/main" xmlns="" id="{3EA0ADD2-2C5C-4EBB-AC72-FE268D4C6A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75038" y="559196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09">
              <a:extLst>
                <a:ext uri="{FF2B5EF4-FFF2-40B4-BE49-F238E27FC236}">
                  <a16:creationId xmlns:a16="http://schemas.microsoft.com/office/drawing/2014/main" xmlns="" id="{CCF7EDDF-9DA6-4F4F-A8D9-6F9D608F97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9054" y="509635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10">
              <a:extLst>
                <a:ext uri="{FF2B5EF4-FFF2-40B4-BE49-F238E27FC236}">
                  <a16:creationId xmlns:a16="http://schemas.microsoft.com/office/drawing/2014/main" xmlns="" id="{B4ACE8BD-5655-44BC-9DD6-5791448B2B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8783" y="642598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11">
              <a:extLst>
                <a:ext uri="{FF2B5EF4-FFF2-40B4-BE49-F238E27FC236}">
                  <a16:creationId xmlns:a16="http://schemas.microsoft.com/office/drawing/2014/main" xmlns="" id="{6C8B78B0-ADF5-4E39-8488-83382AF0DA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4039" y="536541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12">
              <a:extLst>
                <a:ext uri="{FF2B5EF4-FFF2-40B4-BE49-F238E27FC236}">
                  <a16:creationId xmlns:a16="http://schemas.microsoft.com/office/drawing/2014/main" xmlns="" id="{07597995-748E-4B55-A4B9-DF71D499FF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7829" y="58897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32">
              <a:extLst>
                <a:ext uri="{FF2B5EF4-FFF2-40B4-BE49-F238E27FC236}">
                  <a16:creationId xmlns:a16="http://schemas.microsoft.com/office/drawing/2014/main" xmlns="" id="{28639BDB-3882-43F7-93C4-66E9F7E41D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4021" y="347919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33">
              <a:extLst>
                <a:ext uri="{FF2B5EF4-FFF2-40B4-BE49-F238E27FC236}">
                  <a16:creationId xmlns:a16="http://schemas.microsoft.com/office/drawing/2014/main" xmlns="" id="{8A0AF7DA-1B05-49CD-8367-3C63151C38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7018" y="24188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34">
              <a:extLst>
                <a:ext uri="{FF2B5EF4-FFF2-40B4-BE49-F238E27FC236}">
                  <a16:creationId xmlns:a16="http://schemas.microsoft.com/office/drawing/2014/main" xmlns="" id="{9F93108D-4661-454E-8F6E-63F910B186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49926" y="141259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35">
              <a:extLst>
                <a:ext uri="{FF2B5EF4-FFF2-40B4-BE49-F238E27FC236}">
                  <a16:creationId xmlns:a16="http://schemas.microsoft.com/office/drawing/2014/main" xmlns="" id="{87E22E6B-5EC7-473E-9BDF-DDAA9A6474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43732" y="186616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36">
              <a:extLst>
                <a:ext uri="{FF2B5EF4-FFF2-40B4-BE49-F238E27FC236}">
                  <a16:creationId xmlns:a16="http://schemas.microsoft.com/office/drawing/2014/main" xmlns="" id="{CADF4DD2-27C7-454B-9F32-B2707E0FCC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2389" y="73193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37">
              <a:extLst>
                <a:ext uri="{FF2B5EF4-FFF2-40B4-BE49-F238E27FC236}">
                  <a16:creationId xmlns:a16="http://schemas.microsoft.com/office/drawing/2014/main" xmlns="" id="{718D23B6-4347-4B9E-B3EF-A0A9A13EF3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89866" y="3699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38">
              <a:extLst>
                <a:ext uri="{FF2B5EF4-FFF2-40B4-BE49-F238E27FC236}">
                  <a16:creationId xmlns:a16="http://schemas.microsoft.com/office/drawing/2014/main" xmlns="" id="{D1448697-37CA-47CF-8C3D-F2DF2383A7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69791" y="1911761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9">
              <a:extLst>
                <a:ext uri="{FF2B5EF4-FFF2-40B4-BE49-F238E27FC236}">
                  <a16:creationId xmlns:a16="http://schemas.microsoft.com/office/drawing/2014/main" xmlns="" id="{F5D8564C-C91F-4081-B3D0-99AC95260A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4138" y="165839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0">
              <a:extLst>
                <a:ext uri="{FF2B5EF4-FFF2-40B4-BE49-F238E27FC236}">
                  <a16:creationId xmlns:a16="http://schemas.microsoft.com/office/drawing/2014/main" xmlns="" id="{E0DFDBCB-F6B7-4C88-8692-AA6C4631E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5630" y="42016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1">
              <a:extLst>
                <a:ext uri="{FF2B5EF4-FFF2-40B4-BE49-F238E27FC236}">
                  <a16:creationId xmlns:a16="http://schemas.microsoft.com/office/drawing/2014/main" xmlns="" id="{03DC3BAD-FDE4-4699-A9B7-0EAF537E3B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2389" y="52440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2">
              <a:extLst>
                <a:ext uri="{FF2B5EF4-FFF2-40B4-BE49-F238E27FC236}">
                  <a16:creationId xmlns:a16="http://schemas.microsoft.com/office/drawing/2014/main" xmlns="" id="{74D2A2BB-B355-444B-A825-BC3124E74D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07663" y="63461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44">
              <a:extLst>
                <a:ext uri="{FF2B5EF4-FFF2-40B4-BE49-F238E27FC236}">
                  <a16:creationId xmlns:a16="http://schemas.microsoft.com/office/drawing/2014/main" xmlns="" id="{6BA13D45-647D-469B-A330-6A1E7C30CD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93723" y="27157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45">
              <a:extLst>
                <a:ext uri="{FF2B5EF4-FFF2-40B4-BE49-F238E27FC236}">
                  <a16:creationId xmlns:a16="http://schemas.microsoft.com/office/drawing/2014/main" xmlns="" id="{582FD052-32A0-4DE5-8E13-61623B628E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002582" y="104031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46">
              <a:extLst>
                <a:ext uri="{FF2B5EF4-FFF2-40B4-BE49-F238E27FC236}">
                  <a16:creationId xmlns:a16="http://schemas.microsoft.com/office/drawing/2014/main" xmlns="" id="{B568485A-4DD9-45DC-A69C-52B08C6E99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6562" y="396907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47">
              <a:extLst>
                <a:ext uri="{FF2B5EF4-FFF2-40B4-BE49-F238E27FC236}">
                  <a16:creationId xmlns:a16="http://schemas.microsoft.com/office/drawing/2014/main" xmlns="" id="{F0289B14-9A38-4873-B5E4-B2AF9B9F48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91833" y="2953392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48">
              <a:extLst>
                <a:ext uri="{FF2B5EF4-FFF2-40B4-BE49-F238E27FC236}">
                  <a16:creationId xmlns:a16="http://schemas.microsoft.com/office/drawing/2014/main" xmlns="" id="{4DFB9DAA-1189-41D2-B2DA-A0C618361A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010754" y="318604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49">
              <a:extLst>
                <a:ext uri="{FF2B5EF4-FFF2-40B4-BE49-F238E27FC236}">
                  <a16:creationId xmlns:a16="http://schemas.microsoft.com/office/drawing/2014/main" xmlns="" id="{CA0ECA5A-2C52-4A35-9066-80A01F7E08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018344" y="29193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62">
              <a:extLst>
                <a:ext uri="{FF2B5EF4-FFF2-40B4-BE49-F238E27FC236}">
                  <a16:creationId xmlns:a16="http://schemas.microsoft.com/office/drawing/2014/main" xmlns="" id="{3969E6EE-0CB6-4C99-A3B8-422FBD6D3A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03486" y="3855812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63">
              <a:extLst>
                <a:ext uri="{FF2B5EF4-FFF2-40B4-BE49-F238E27FC236}">
                  <a16:creationId xmlns:a16="http://schemas.microsoft.com/office/drawing/2014/main" xmlns="" id="{A2C89BE4-E8EA-4862-A49F-74E984B41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21370" y="2668238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64">
              <a:extLst>
                <a:ext uri="{FF2B5EF4-FFF2-40B4-BE49-F238E27FC236}">
                  <a16:creationId xmlns:a16="http://schemas.microsoft.com/office/drawing/2014/main" xmlns="" id="{78DD5330-374E-43EA-B7D6-10BA1F2762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37469" y="409882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65">
              <a:extLst>
                <a:ext uri="{FF2B5EF4-FFF2-40B4-BE49-F238E27FC236}">
                  <a16:creationId xmlns:a16="http://schemas.microsoft.com/office/drawing/2014/main" xmlns="" id="{EBC8CDE9-3229-43F8-A3C1-47A48F36B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2788" y="2976026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66">
              <a:extLst>
                <a:ext uri="{FF2B5EF4-FFF2-40B4-BE49-F238E27FC236}">
                  <a16:creationId xmlns:a16="http://schemas.microsoft.com/office/drawing/2014/main" xmlns="" id="{623FE43E-D941-409A-8679-EACA240146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5259" y="1396948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67">
              <a:extLst>
                <a:ext uri="{FF2B5EF4-FFF2-40B4-BE49-F238E27FC236}">
                  <a16:creationId xmlns:a16="http://schemas.microsoft.com/office/drawing/2014/main" xmlns="" id="{1240FB87-B56D-42D4-BB5C-D35C7FB391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48495" y="2174398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68">
              <a:extLst>
                <a:ext uri="{FF2B5EF4-FFF2-40B4-BE49-F238E27FC236}">
                  <a16:creationId xmlns:a16="http://schemas.microsoft.com/office/drawing/2014/main" xmlns="" id="{0E8F864D-8E69-4D35-9BEA-5BC7B0319F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3642" y="35114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69">
              <a:extLst>
                <a:ext uri="{FF2B5EF4-FFF2-40B4-BE49-F238E27FC236}">
                  <a16:creationId xmlns:a16="http://schemas.microsoft.com/office/drawing/2014/main" xmlns="" id="{961ED267-A8A8-4A92-AA7D-130EF69D79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5142" y="1114703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70">
              <a:extLst>
                <a:ext uri="{FF2B5EF4-FFF2-40B4-BE49-F238E27FC236}">
                  <a16:creationId xmlns:a16="http://schemas.microsoft.com/office/drawing/2014/main" xmlns="" id="{D73E611B-EF5E-4E4B-93BA-0BAD56982C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04221" y="55886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71">
              <a:extLst>
                <a:ext uri="{FF2B5EF4-FFF2-40B4-BE49-F238E27FC236}">
                  <a16:creationId xmlns:a16="http://schemas.microsoft.com/office/drawing/2014/main" xmlns="" id="{6A5AADC7-B0CE-4F14-A4FE-B5F852D412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6891" y="1656570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72">
              <a:extLst>
                <a:ext uri="{FF2B5EF4-FFF2-40B4-BE49-F238E27FC236}">
                  <a16:creationId xmlns:a16="http://schemas.microsoft.com/office/drawing/2014/main" xmlns="" id="{150B1A56-3AEB-4922-A18D-15B3A9E911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0154" y="188342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73">
              <a:extLst>
                <a:ext uri="{FF2B5EF4-FFF2-40B4-BE49-F238E27FC236}">
                  <a16:creationId xmlns:a16="http://schemas.microsoft.com/office/drawing/2014/main" xmlns="" id="{93CB2ECB-40C7-4CFF-8B96-49D84DBDED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5028" y="238959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74">
              <a:extLst>
                <a:ext uri="{FF2B5EF4-FFF2-40B4-BE49-F238E27FC236}">
                  <a16:creationId xmlns:a16="http://schemas.microsoft.com/office/drawing/2014/main" xmlns="" id="{77082064-D677-4175-9DF3-4AAA29246B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81126" y="7725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75">
              <a:extLst>
                <a:ext uri="{FF2B5EF4-FFF2-40B4-BE49-F238E27FC236}">
                  <a16:creationId xmlns:a16="http://schemas.microsoft.com/office/drawing/2014/main" xmlns="" id="{793C90AC-25CB-4BA8-BA64-3BE8674DBA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94978" y="43606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77">
              <a:extLst>
                <a:ext uri="{FF2B5EF4-FFF2-40B4-BE49-F238E27FC236}">
                  <a16:creationId xmlns:a16="http://schemas.microsoft.com/office/drawing/2014/main" xmlns="" id="{B559AEC6-6EB2-4DB6-AC71-4288F29C33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6692" y="31996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85">
              <a:extLst>
                <a:ext uri="{FF2B5EF4-FFF2-40B4-BE49-F238E27FC236}">
                  <a16:creationId xmlns:a16="http://schemas.microsoft.com/office/drawing/2014/main" xmlns="" id="{FA44E75F-1E67-4CE5-9031-B51E54BBD4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04360" y="34975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87">
              <a:extLst>
                <a:ext uri="{FF2B5EF4-FFF2-40B4-BE49-F238E27FC236}">
                  <a16:creationId xmlns:a16="http://schemas.microsoft.com/office/drawing/2014/main" xmlns="" id="{5FAED826-72E1-4FD0-B991-CA76C0930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09792" y="13324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88">
              <a:extLst>
                <a:ext uri="{FF2B5EF4-FFF2-40B4-BE49-F238E27FC236}">
                  <a16:creationId xmlns:a16="http://schemas.microsoft.com/office/drawing/2014/main" xmlns="" id="{84FB6649-2CD7-4260-B0FC-6D2AE0356F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37724" y="117088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91">
              <a:extLst>
                <a:ext uri="{FF2B5EF4-FFF2-40B4-BE49-F238E27FC236}">
                  <a16:creationId xmlns:a16="http://schemas.microsoft.com/office/drawing/2014/main" xmlns="" id="{549A4CFC-747E-4FF8-B1CB-3878D0F67D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6185" y="40357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92">
              <a:extLst>
                <a:ext uri="{FF2B5EF4-FFF2-40B4-BE49-F238E27FC236}">
                  <a16:creationId xmlns:a16="http://schemas.microsoft.com/office/drawing/2014/main" xmlns="" id="{926EB012-839E-4A90-8339-873848A70E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4991" y="43581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93">
              <a:extLst>
                <a:ext uri="{FF2B5EF4-FFF2-40B4-BE49-F238E27FC236}">
                  <a16:creationId xmlns:a16="http://schemas.microsoft.com/office/drawing/2014/main" xmlns="" id="{6D11170A-0249-475C-8E0C-0B794CB951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8782" y="351703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94">
              <a:extLst>
                <a:ext uri="{FF2B5EF4-FFF2-40B4-BE49-F238E27FC236}">
                  <a16:creationId xmlns:a16="http://schemas.microsoft.com/office/drawing/2014/main" xmlns="" id="{19D2AE1F-D795-4379-8688-1424DF2CB0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23042" y="1411186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95">
              <a:extLst>
                <a:ext uri="{FF2B5EF4-FFF2-40B4-BE49-F238E27FC236}">
                  <a16:creationId xmlns:a16="http://schemas.microsoft.com/office/drawing/2014/main" xmlns="" id="{5BBCD765-B709-48E1-83D4-A27FE1A93D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25073" y="37439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96">
              <a:extLst>
                <a:ext uri="{FF2B5EF4-FFF2-40B4-BE49-F238E27FC236}">
                  <a16:creationId xmlns:a16="http://schemas.microsoft.com/office/drawing/2014/main" xmlns="" id="{EB89A6EA-89CC-47C5-B923-048A0F93AA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0443" y="319750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97">
              <a:extLst>
                <a:ext uri="{FF2B5EF4-FFF2-40B4-BE49-F238E27FC236}">
                  <a16:creationId xmlns:a16="http://schemas.microsoft.com/office/drawing/2014/main" xmlns="" id="{70AB87C5-FC79-4517-89A3-88FB0D0416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0174" y="2106723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98">
              <a:extLst>
                <a:ext uri="{FF2B5EF4-FFF2-40B4-BE49-F238E27FC236}">
                  <a16:creationId xmlns:a16="http://schemas.microsoft.com/office/drawing/2014/main" xmlns="" id="{374FDB0C-76EC-43C7-B107-3307B2AEF5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17760" y="253648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99">
              <a:extLst>
                <a:ext uri="{FF2B5EF4-FFF2-40B4-BE49-F238E27FC236}">
                  <a16:creationId xmlns:a16="http://schemas.microsoft.com/office/drawing/2014/main" xmlns="" id="{4982B2F4-4898-4A23-BEC7-E2AD33BB0E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03085" y="22861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00">
              <a:extLst>
                <a:ext uri="{FF2B5EF4-FFF2-40B4-BE49-F238E27FC236}">
                  <a16:creationId xmlns:a16="http://schemas.microsoft.com/office/drawing/2014/main" xmlns="" id="{AB2B45CE-3C84-4FE3-8409-31C49E8285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4851" y="2893356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01">
              <a:extLst>
                <a:ext uri="{FF2B5EF4-FFF2-40B4-BE49-F238E27FC236}">
                  <a16:creationId xmlns:a16="http://schemas.microsoft.com/office/drawing/2014/main" xmlns="" id="{48A088C2-5E77-4673-A7D7-8E46E7D3D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0387" y="16973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02">
              <a:extLst>
                <a:ext uri="{FF2B5EF4-FFF2-40B4-BE49-F238E27FC236}">
                  <a16:creationId xmlns:a16="http://schemas.microsoft.com/office/drawing/2014/main" xmlns="" id="{9642E919-6BCB-41DA-AAAE-3F123486DE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51044" y="11190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03">
              <a:extLst>
                <a:ext uri="{FF2B5EF4-FFF2-40B4-BE49-F238E27FC236}">
                  <a16:creationId xmlns:a16="http://schemas.microsoft.com/office/drawing/2014/main" xmlns="" id="{5AA62CEA-121A-4FF6-8B2E-196D225C4A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48641" y="8453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04">
              <a:extLst>
                <a:ext uri="{FF2B5EF4-FFF2-40B4-BE49-F238E27FC236}">
                  <a16:creationId xmlns:a16="http://schemas.microsoft.com/office/drawing/2014/main" xmlns="" id="{E496206E-9EDD-47A7-BAD9-4460167BC5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66993" y="44115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13">
              <a:extLst>
                <a:ext uri="{FF2B5EF4-FFF2-40B4-BE49-F238E27FC236}">
                  <a16:creationId xmlns:a16="http://schemas.microsoft.com/office/drawing/2014/main" xmlns="" id="{9FD93BF0-96C1-4231-8230-3C1A33BBAB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2993" y="2020378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14">
              <a:extLst>
                <a:ext uri="{FF2B5EF4-FFF2-40B4-BE49-F238E27FC236}">
                  <a16:creationId xmlns:a16="http://schemas.microsoft.com/office/drawing/2014/main" xmlns="" id="{D7F3D675-753D-4312-87A9-040E98F8F7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3133" y="3257328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15">
              <a:extLst>
                <a:ext uri="{FF2B5EF4-FFF2-40B4-BE49-F238E27FC236}">
                  <a16:creationId xmlns:a16="http://schemas.microsoft.com/office/drawing/2014/main" xmlns="" id="{7D09B9D8-373A-417E-A5B0-8AEF1F2371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8846" y="25944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17">
              <a:extLst>
                <a:ext uri="{FF2B5EF4-FFF2-40B4-BE49-F238E27FC236}">
                  <a16:creationId xmlns:a16="http://schemas.microsoft.com/office/drawing/2014/main" xmlns="" id="{CBBBD0AC-7990-427B-BE17-2C8D66D559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30644" y="89879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18">
              <a:extLst>
                <a:ext uri="{FF2B5EF4-FFF2-40B4-BE49-F238E27FC236}">
                  <a16:creationId xmlns:a16="http://schemas.microsoft.com/office/drawing/2014/main" xmlns="" id="{93003F2B-C96E-47B5-B7E2-E5B05ED4DD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7164" y="23053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19">
              <a:extLst>
                <a:ext uri="{FF2B5EF4-FFF2-40B4-BE49-F238E27FC236}">
                  <a16:creationId xmlns:a16="http://schemas.microsoft.com/office/drawing/2014/main" xmlns="" id="{C4F54194-E568-4482-9066-F67B8FF74B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34035" y="44423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8">
              <a:extLst>
                <a:ext uri="{FF2B5EF4-FFF2-40B4-BE49-F238E27FC236}">
                  <a16:creationId xmlns:a16="http://schemas.microsoft.com/office/drawing/2014/main" xmlns="" id="{8F0F7188-5F84-4C7B-B78A-BF32127EA0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22620" y="651663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8">
              <a:extLst>
                <a:ext uri="{FF2B5EF4-FFF2-40B4-BE49-F238E27FC236}">
                  <a16:creationId xmlns:a16="http://schemas.microsoft.com/office/drawing/2014/main" xmlns="" id="{4F8239CD-C1A6-4DD8-8B1D-FE18CE85E9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49481" y="669622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602" name="AutoShape 2" descr="https://kurspresent.ru/assets/images/resources/598/1-5254fd54db0695254fd54db0a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0" name="Рисунок 319" descr="ЗНАК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1600" y="0"/>
            <a:ext cx="3200400" cy="2659622"/>
          </a:xfrm>
          <a:prstGeom prst="rect">
            <a:avLst/>
          </a:prstGeom>
        </p:spPr>
      </p:pic>
      <p:pic>
        <p:nvPicPr>
          <p:cNvPr id="321" name="Рисунок 320" descr="МАТЕМАТИ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312" y="3656707"/>
            <a:ext cx="3723138" cy="2972693"/>
          </a:xfrm>
          <a:prstGeom prst="rect">
            <a:avLst/>
          </a:prstGeom>
        </p:spPr>
      </p:pic>
      <p:pic>
        <p:nvPicPr>
          <p:cNvPr id="322" name="Рисунок 321" descr="ЦИФР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92902" y="3867149"/>
            <a:ext cx="3499098" cy="2705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828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82F4BC-EEED-5578-74F1-70A386B1A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228" y="2434814"/>
            <a:ext cx="10283952" cy="146003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6000" dirty="0" smtClean="0"/>
              <a:t>1 альбом-100 лист.</a:t>
            </a:r>
            <a:br>
              <a:rPr lang="ru-RU" sz="6000" dirty="0" smtClean="0"/>
            </a:br>
            <a:r>
              <a:rPr lang="ru-RU" sz="6000" dirty="0" smtClean="0"/>
              <a:t>1500-?</a:t>
            </a:r>
            <a:br>
              <a:rPr lang="ru-RU" sz="6000" dirty="0" smtClean="0"/>
            </a:br>
            <a:r>
              <a:rPr lang="ru-RU" sz="6000" dirty="0" smtClean="0"/>
              <a:t>?-1000 а.</a:t>
            </a:r>
            <a:br>
              <a:rPr lang="ru-RU" sz="6000" dirty="0" smtClean="0"/>
            </a:br>
            <a:endParaRPr lang="ru-RU" sz="6000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9703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C50D7F-F592-CA80-746C-B9F36B400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834864"/>
            <a:ext cx="14820900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5400" i="1" dirty="0" smtClean="0"/>
              <a:t>1) </a:t>
            </a:r>
            <a:r>
              <a:rPr lang="ru-RU" sz="5400" dirty="0" smtClean="0"/>
              <a:t>15000 : 100 = 150</a:t>
            </a:r>
            <a:r>
              <a:rPr lang="ru-RU" sz="5400" i="1" dirty="0" smtClean="0"/>
              <a:t> </a:t>
            </a:r>
            <a:r>
              <a:rPr lang="ru-RU" sz="5400" dirty="0" smtClean="0"/>
              <a:t>(альбомов) − </a:t>
            </a:r>
            <a:br>
              <a:rPr lang="ru-RU" sz="5400" dirty="0" smtClean="0"/>
            </a:br>
            <a:r>
              <a:rPr lang="ru-RU" sz="5400" dirty="0" smtClean="0"/>
              <a:t>получится из 15000 листов;</a:t>
            </a:r>
            <a:r>
              <a:rPr lang="ru-RU" sz="5400" i="1" dirty="0" smtClean="0"/>
              <a:t/>
            </a:r>
            <a:br>
              <a:rPr lang="ru-RU" sz="5400" i="1" dirty="0" smtClean="0"/>
            </a:br>
            <a:r>
              <a:rPr lang="ru-RU" sz="5400" dirty="0" smtClean="0"/>
              <a:t>2) 1000 * 100 = 100000 (листов) − в 1000 альбомах.</a:t>
            </a:r>
            <a:br>
              <a:rPr lang="ru-RU" sz="5400" dirty="0" smtClean="0"/>
            </a:br>
            <a:r>
              <a:rPr lang="ru-RU" sz="5400" dirty="0" smtClean="0"/>
              <a:t>Ответ: из 15000 листов получится 150 альбомов; в </a:t>
            </a:r>
            <a:br>
              <a:rPr lang="ru-RU" sz="5400" dirty="0" smtClean="0"/>
            </a:br>
            <a:r>
              <a:rPr lang="ru-RU" sz="5400" dirty="0" smtClean="0"/>
              <a:t>1000 альбомах 100000 листов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6801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713B5F-A4F5-5F38-1898-F096325A3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025" y="1410597"/>
            <a:ext cx="11751922" cy="3297797"/>
          </a:xfrm>
        </p:spPr>
        <p:txBody>
          <a:bodyPr vert="horz" lIns="91440" tIns="45720" rIns="91440" bIns="45720" rtlCol="0" anchor="ctr">
            <a:noAutofit/>
          </a:bodyPr>
          <a:lstStyle/>
          <a:p>
            <a:endParaRPr lang="ru-RU" sz="5400" dirty="0"/>
          </a:p>
          <a:p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14700" y="1238250"/>
            <a:ext cx="6191250" cy="27432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P=?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00700" y="552450"/>
            <a:ext cx="125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70 м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582150" y="2514600"/>
            <a:ext cx="13580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30 м</a:t>
            </a:r>
            <a:endParaRPr lang="ru-RU" sz="4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448050" y="4286250"/>
            <a:ext cx="2266950" cy="190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00400" y="4400550"/>
            <a:ext cx="3291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2 шага=1 метр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3962400" y="5316319"/>
            <a:ext cx="5559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Количество шагов по </a:t>
            </a:r>
            <a:r>
              <a:rPr lang="en-US" sz="3600" dirty="0" smtClean="0"/>
              <a:t>P-?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231566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8411FE-C79B-C81F-35D6-B06D8CC92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14863"/>
            <a:ext cx="11575881" cy="3955691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ctr"/>
            <a:r>
              <a:rPr lang="en-US" sz="7200" dirty="0" smtClean="0"/>
              <a:t>P=(</a:t>
            </a:r>
            <a:r>
              <a:rPr lang="en-US" sz="7200" dirty="0" err="1" smtClean="0"/>
              <a:t>a+b</a:t>
            </a:r>
            <a:r>
              <a:rPr lang="en-US" sz="7200" dirty="0" smtClean="0"/>
              <a:t>)*2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371767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1950" y="1466850"/>
            <a:ext cx="8875776" cy="116205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6000" dirty="0" smtClean="0"/>
              <a:t>406560&lt;406650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1314450" y="495300"/>
            <a:ext cx="93057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Пример оформления №127:</a:t>
            </a:r>
            <a:endParaRPr lang="ru-RU" sz="5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" y="1485900"/>
            <a:ext cx="12096750" cy="12192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Домашнее задание: повторить таблицу умножения </a:t>
            </a:r>
            <a:endParaRPr lang="ru-RU" sz="6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" name="Rectangle 319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Rectangle 320">
            <a:extLst>
              <a:ext uri="{FF2B5EF4-FFF2-40B4-BE49-F238E27FC236}">
                <a16:creationId xmlns:a16="http://schemas.microsoft.com/office/drawing/2014/main" xmlns="" id="{3819626A-1849-4F10-89EC-215F6A4BCF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736" y="0"/>
            <a:ext cx="12192000" cy="491319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6700"/>
            <a:ext cx="12192000" cy="521969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/>
              <a:t>Тема урока: </a:t>
            </a:r>
            <a:br>
              <a:rPr lang="ru-RU" sz="4800" dirty="0" smtClean="0"/>
            </a:br>
            <a:r>
              <a:rPr lang="ru-RU" sz="4800" dirty="0" smtClean="0"/>
              <a:t>«Увеличение и уменьшение в 10,100,1000»</a:t>
            </a:r>
            <a:br>
              <a:rPr lang="ru-RU" sz="4800" dirty="0" smtClean="0"/>
            </a:br>
            <a:endParaRPr lang="ru-RU" sz="5000" dirty="0" smtClean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3" name="Group 321">
            <a:extLst>
              <a:ext uri="{FF2B5EF4-FFF2-40B4-BE49-F238E27FC236}">
                <a16:creationId xmlns:a16="http://schemas.microsoft.com/office/drawing/2014/main" xmlns="" id="{AAEF0DB4-E2F1-4DE6-A55A-B7511FD6E9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688" y="4541153"/>
            <a:ext cx="12108544" cy="653700"/>
            <a:chOff x="0" y="5833367"/>
            <a:chExt cx="12243348" cy="653700"/>
          </a:xfrm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2BC91FD0-A205-4CAB-B34E-60D3788049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05">
              <a:extLst>
                <a:ext uri="{FF2B5EF4-FFF2-40B4-BE49-F238E27FC236}">
                  <a16:creationId xmlns:a16="http://schemas.microsoft.com/office/drawing/2014/main" xmlns="" id="{2A1EFFB9-AB17-4F59-9A3B-803325A4E7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6">
              <a:extLst>
                <a:ext uri="{FF2B5EF4-FFF2-40B4-BE49-F238E27FC236}">
                  <a16:creationId xmlns:a16="http://schemas.microsoft.com/office/drawing/2014/main" xmlns="" id="{E7238B80-CDF9-4CAC-9AB5-8589C82EA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07">
              <a:extLst>
                <a:ext uri="{FF2B5EF4-FFF2-40B4-BE49-F238E27FC236}">
                  <a16:creationId xmlns:a16="http://schemas.microsoft.com/office/drawing/2014/main" xmlns="" id="{7EC00F0D-7BE8-4FCF-93DF-B323CEFF36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08">
              <a:extLst>
                <a:ext uri="{FF2B5EF4-FFF2-40B4-BE49-F238E27FC236}">
                  <a16:creationId xmlns:a16="http://schemas.microsoft.com/office/drawing/2014/main" xmlns="" id="{33447C1A-ED61-468B-B343-B12658F9CA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09">
              <a:extLst>
                <a:ext uri="{FF2B5EF4-FFF2-40B4-BE49-F238E27FC236}">
                  <a16:creationId xmlns:a16="http://schemas.microsoft.com/office/drawing/2014/main" xmlns="" id="{EB0725CA-1A94-46AF-8A92-278F10B16B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10">
              <a:extLst>
                <a:ext uri="{FF2B5EF4-FFF2-40B4-BE49-F238E27FC236}">
                  <a16:creationId xmlns:a16="http://schemas.microsoft.com/office/drawing/2014/main" xmlns="" id="{3D170FF3-B996-42C2-A51A-82618850C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11">
              <a:extLst>
                <a:ext uri="{FF2B5EF4-FFF2-40B4-BE49-F238E27FC236}">
                  <a16:creationId xmlns:a16="http://schemas.microsoft.com/office/drawing/2014/main" xmlns="" id="{E5FDE205-773C-4587-B06D-BD482FC0A7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12">
              <a:extLst>
                <a:ext uri="{FF2B5EF4-FFF2-40B4-BE49-F238E27FC236}">
                  <a16:creationId xmlns:a16="http://schemas.microsoft.com/office/drawing/2014/main" xmlns="" id="{C49746F8-1BCF-49C2-A1C5-D2B85E7C0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22">
              <a:extLst>
                <a:ext uri="{FF2B5EF4-FFF2-40B4-BE49-F238E27FC236}">
                  <a16:creationId xmlns:a16="http://schemas.microsoft.com/office/drawing/2014/main" xmlns="" id="{F45277B2-9094-4445-86D8-C91D65F5D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123">
              <a:extLst>
                <a:ext uri="{FF2B5EF4-FFF2-40B4-BE49-F238E27FC236}">
                  <a16:creationId xmlns:a16="http://schemas.microsoft.com/office/drawing/2014/main" xmlns="" id="{2BBFD32C-2D27-415E-8430-8BDD8D97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30">
              <a:extLst>
                <a:ext uri="{FF2B5EF4-FFF2-40B4-BE49-F238E27FC236}">
                  <a16:creationId xmlns:a16="http://schemas.microsoft.com/office/drawing/2014/main" xmlns="" id="{D43C7D72-4A00-4EF4-BF13-BAC4F04EEE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31">
              <a:extLst>
                <a:ext uri="{FF2B5EF4-FFF2-40B4-BE49-F238E27FC236}">
                  <a16:creationId xmlns:a16="http://schemas.microsoft.com/office/drawing/2014/main" xmlns="" id="{3CC17EEB-009B-460C-B97D-E23BAC8CF5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32">
              <a:extLst>
                <a:ext uri="{FF2B5EF4-FFF2-40B4-BE49-F238E27FC236}">
                  <a16:creationId xmlns:a16="http://schemas.microsoft.com/office/drawing/2014/main" xmlns="" id="{3CA392E7-2C5E-430E-A285-A43F098A81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34">
              <a:extLst>
                <a:ext uri="{FF2B5EF4-FFF2-40B4-BE49-F238E27FC236}">
                  <a16:creationId xmlns:a16="http://schemas.microsoft.com/office/drawing/2014/main" xmlns="" id="{3808FC12-3932-4A3D-812C-171F140EE5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35">
              <a:extLst>
                <a:ext uri="{FF2B5EF4-FFF2-40B4-BE49-F238E27FC236}">
                  <a16:creationId xmlns:a16="http://schemas.microsoft.com/office/drawing/2014/main" xmlns="" id="{80BFA6D6-7979-45B4-BDD2-F6EB244C17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41">
              <a:extLst>
                <a:ext uri="{FF2B5EF4-FFF2-40B4-BE49-F238E27FC236}">
                  <a16:creationId xmlns:a16="http://schemas.microsoft.com/office/drawing/2014/main" xmlns="" id="{87BF3F25-EA1A-4783-9568-76113FBBB6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91">
              <a:extLst>
                <a:ext uri="{FF2B5EF4-FFF2-40B4-BE49-F238E27FC236}">
                  <a16:creationId xmlns:a16="http://schemas.microsoft.com/office/drawing/2014/main" xmlns="" id="{81E3D954-5AA5-49A8-9BA6-C4FC208B2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2">
              <a:extLst>
                <a:ext uri="{FF2B5EF4-FFF2-40B4-BE49-F238E27FC236}">
                  <a16:creationId xmlns:a16="http://schemas.microsoft.com/office/drawing/2014/main" xmlns="" id="{C62E369F-72C7-4158-B7A6-D6C81689AA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3">
              <a:extLst>
                <a:ext uri="{FF2B5EF4-FFF2-40B4-BE49-F238E27FC236}">
                  <a16:creationId xmlns:a16="http://schemas.microsoft.com/office/drawing/2014/main" xmlns="" id="{80849728-9BE8-4333-B5AA-376DF750BD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4">
              <a:extLst>
                <a:ext uri="{FF2B5EF4-FFF2-40B4-BE49-F238E27FC236}">
                  <a16:creationId xmlns:a16="http://schemas.microsoft.com/office/drawing/2014/main" xmlns="" id="{FBD2BA47-7553-4D8B-A6D4-29F078E164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5">
              <a:extLst>
                <a:ext uri="{FF2B5EF4-FFF2-40B4-BE49-F238E27FC236}">
                  <a16:creationId xmlns:a16="http://schemas.microsoft.com/office/drawing/2014/main" xmlns="" id="{74D636C8-7F45-489F-8810-6905B1AE0C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6">
              <a:extLst>
                <a:ext uri="{FF2B5EF4-FFF2-40B4-BE49-F238E27FC236}">
                  <a16:creationId xmlns:a16="http://schemas.microsoft.com/office/drawing/2014/main" xmlns="" id="{4C7E2056-38D8-4E5E-848D-6609AAEFF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7">
              <a:extLst>
                <a:ext uri="{FF2B5EF4-FFF2-40B4-BE49-F238E27FC236}">
                  <a16:creationId xmlns:a16="http://schemas.microsoft.com/office/drawing/2014/main" xmlns="" id="{1FA0FFA1-3A5B-46CA-8C5D-AD895EA57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8">
              <a:extLst>
                <a:ext uri="{FF2B5EF4-FFF2-40B4-BE49-F238E27FC236}">
                  <a16:creationId xmlns:a16="http://schemas.microsoft.com/office/drawing/2014/main" xmlns="" id="{675FD8BB-1EA3-4596-9703-4F8866D5AC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9">
              <a:extLst>
                <a:ext uri="{FF2B5EF4-FFF2-40B4-BE49-F238E27FC236}">
                  <a16:creationId xmlns:a16="http://schemas.microsoft.com/office/drawing/2014/main" xmlns="" id="{84DC6FFB-600D-4CED-A125-D2AB1D6F6F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0">
              <a:extLst>
                <a:ext uri="{FF2B5EF4-FFF2-40B4-BE49-F238E27FC236}">
                  <a16:creationId xmlns:a16="http://schemas.microsoft.com/office/drawing/2014/main" xmlns="" id="{DD899978-14D8-4E2A-BCEB-EF6D139167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01">
              <a:extLst>
                <a:ext uri="{FF2B5EF4-FFF2-40B4-BE49-F238E27FC236}">
                  <a16:creationId xmlns:a16="http://schemas.microsoft.com/office/drawing/2014/main" xmlns="" id="{5B59BD92-A99F-4F44-9D1F-561AB49B91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2">
              <a:extLst>
                <a:ext uri="{FF2B5EF4-FFF2-40B4-BE49-F238E27FC236}">
                  <a16:creationId xmlns:a16="http://schemas.microsoft.com/office/drawing/2014/main" xmlns="" id="{6733D532-6F62-4525-B661-2AF7E63AC0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03">
              <a:extLst>
                <a:ext uri="{FF2B5EF4-FFF2-40B4-BE49-F238E27FC236}">
                  <a16:creationId xmlns:a16="http://schemas.microsoft.com/office/drawing/2014/main" xmlns="" id="{48C0D2C8-88E5-4E19-8FE1-246ED12E60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04">
              <a:extLst>
                <a:ext uri="{FF2B5EF4-FFF2-40B4-BE49-F238E27FC236}">
                  <a16:creationId xmlns:a16="http://schemas.microsoft.com/office/drawing/2014/main" xmlns="" id="{0E95B9EB-D73A-4979-9F2F-10C9CF8EBE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13">
              <a:extLst>
                <a:ext uri="{FF2B5EF4-FFF2-40B4-BE49-F238E27FC236}">
                  <a16:creationId xmlns:a16="http://schemas.microsoft.com/office/drawing/2014/main" xmlns="" id="{33565EB2-4584-4F8D-97E7-DF87DB3B4E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14">
              <a:extLst>
                <a:ext uri="{FF2B5EF4-FFF2-40B4-BE49-F238E27FC236}">
                  <a16:creationId xmlns:a16="http://schemas.microsoft.com/office/drawing/2014/main" xmlns="" id="{93D61EE8-FE02-45F6-98C2-D410B4267D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15">
              <a:extLst>
                <a:ext uri="{FF2B5EF4-FFF2-40B4-BE49-F238E27FC236}">
                  <a16:creationId xmlns:a16="http://schemas.microsoft.com/office/drawing/2014/main" xmlns="" id="{D4D8B720-4586-4359-9303-02F8D58ED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17">
              <a:extLst>
                <a:ext uri="{FF2B5EF4-FFF2-40B4-BE49-F238E27FC236}">
                  <a16:creationId xmlns:a16="http://schemas.microsoft.com/office/drawing/2014/main" xmlns="" id="{67BC569A-1D14-40F6-B1ED-429CAB83EB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18">
              <a:extLst>
                <a:ext uri="{FF2B5EF4-FFF2-40B4-BE49-F238E27FC236}">
                  <a16:creationId xmlns:a16="http://schemas.microsoft.com/office/drawing/2014/main" xmlns="" id="{563EF170-082E-4AC9-8470-C1F986984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19">
              <a:extLst>
                <a:ext uri="{FF2B5EF4-FFF2-40B4-BE49-F238E27FC236}">
                  <a16:creationId xmlns:a16="http://schemas.microsoft.com/office/drawing/2014/main" xmlns="" id="{7C735B47-24EC-470D-8A76-B059F9162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20">
              <a:extLst>
                <a:ext uri="{FF2B5EF4-FFF2-40B4-BE49-F238E27FC236}">
                  <a16:creationId xmlns:a16="http://schemas.microsoft.com/office/drawing/2014/main" xmlns="" id="{356A1A8A-BA81-46A2-80A7-4446CCC18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21">
              <a:extLst>
                <a:ext uri="{FF2B5EF4-FFF2-40B4-BE49-F238E27FC236}">
                  <a16:creationId xmlns:a16="http://schemas.microsoft.com/office/drawing/2014/main" xmlns="" id="{B800E226-AB3E-4B1E-ABCB-F2CC2441C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25">
              <a:extLst>
                <a:ext uri="{FF2B5EF4-FFF2-40B4-BE49-F238E27FC236}">
                  <a16:creationId xmlns:a16="http://schemas.microsoft.com/office/drawing/2014/main" xmlns="" id="{25BB6246-076E-4BF1-84A1-FA00DFF6D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26">
              <a:extLst>
                <a:ext uri="{FF2B5EF4-FFF2-40B4-BE49-F238E27FC236}">
                  <a16:creationId xmlns:a16="http://schemas.microsoft.com/office/drawing/2014/main" xmlns="" id="{0737E152-D949-48FA-BBB9-D335340C8E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27">
              <a:extLst>
                <a:ext uri="{FF2B5EF4-FFF2-40B4-BE49-F238E27FC236}">
                  <a16:creationId xmlns:a16="http://schemas.microsoft.com/office/drawing/2014/main" xmlns="" id="{B6CD5183-FDE3-43C7-B69C-4FE34C83DE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8">
              <a:extLst>
                <a:ext uri="{FF2B5EF4-FFF2-40B4-BE49-F238E27FC236}">
                  <a16:creationId xmlns:a16="http://schemas.microsoft.com/office/drawing/2014/main" xmlns="" id="{A1FC748D-6CD1-4630-BD03-91443D49DB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9">
              <a:extLst>
                <a:ext uri="{FF2B5EF4-FFF2-40B4-BE49-F238E27FC236}">
                  <a16:creationId xmlns:a16="http://schemas.microsoft.com/office/drawing/2014/main" xmlns="" id="{806ADF7D-E22E-4CC0-A5FA-13FF7314C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3">
              <a:extLst>
                <a:ext uri="{FF2B5EF4-FFF2-40B4-BE49-F238E27FC236}">
                  <a16:creationId xmlns:a16="http://schemas.microsoft.com/office/drawing/2014/main" xmlns="" id="{D92F6CB0-7C26-40A2-BE61-F5B9566910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6">
              <a:extLst>
                <a:ext uri="{FF2B5EF4-FFF2-40B4-BE49-F238E27FC236}">
                  <a16:creationId xmlns:a16="http://schemas.microsoft.com/office/drawing/2014/main" xmlns="" id="{BE354CED-9FB3-47F2-AF83-42F52F6172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7">
              <a:extLst>
                <a:ext uri="{FF2B5EF4-FFF2-40B4-BE49-F238E27FC236}">
                  <a16:creationId xmlns:a16="http://schemas.microsoft.com/office/drawing/2014/main" xmlns="" id="{4A005BFC-833D-4699-99AB-16DDBC5B6F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8">
              <a:extLst>
                <a:ext uri="{FF2B5EF4-FFF2-40B4-BE49-F238E27FC236}">
                  <a16:creationId xmlns:a16="http://schemas.microsoft.com/office/drawing/2014/main" xmlns="" id="{FB639FC6-38FA-4FEE-B247-02D4AB6995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9">
              <a:extLst>
                <a:ext uri="{FF2B5EF4-FFF2-40B4-BE49-F238E27FC236}">
                  <a16:creationId xmlns:a16="http://schemas.microsoft.com/office/drawing/2014/main" xmlns="" id="{67B04E28-283D-4C2A-8993-07F7594742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0">
              <a:extLst>
                <a:ext uri="{FF2B5EF4-FFF2-40B4-BE49-F238E27FC236}">
                  <a16:creationId xmlns:a16="http://schemas.microsoft.com/office/drawing/2014/main" xmlns="" id="{F369C421-E6B1-47CB-8D36-602DCFD084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42">
              <a:extLst>
                <a:ext uri="{FF2B5EF4-FFF2-40B4-BE49-F238E27FC236}">
                  <a16:creationId xmlns:a16="http://schemas.microsoft.com/office/drawing/2014/main" xmlns="" id="{A7CC56DE-C7CA-4190-A19D-77192BE4D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43">
              <a:extLst>
                <a:ext uri="{FF2B5EF4-FFF2-40B4-BE49-F238E27FC236}">
                  <a16:creationId xmlns:a16="http://schemas.microsoft.com/office/drawing/2014/main" xmlns="" id="{55F7DE38-BD8A-4B0C-AF46-B87EB85D4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44">
              <a:extLst>
                <a:ext uri="{FF2B5EF4-FFF2-40B4-BE49-F238E27FC236}">
                  <a16:creationId xmlns:a16="http://schemas.microsoft.com/office/drawing/2014/main" xmlns="" id="{A74A8E74-E14E-4CDE-A845-825C1C6567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45">
              <a:extLst>
                <a:ext uri="{FF2B5EF4-FFF2-40B4-BE49-F238E27FC236}">
                  <a16:creationId xmlns:a16="http://schemas.microsoft.com/office/drawing/2014/main" xmlns="" id="{1C2158A2-4E01-4AE9-B845-853B79DE3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8">
              <a:extLst>
                <a:ext uri="{FF2B5EF4-FFF2-40B4-BE49-F238E27FC236}">
                  <a16:creationId xmlns:a16="http://schemas.microsoft.com/office/drawing/2014/main" xmlns="" id="{65867385-C75B-4A79-AEFE-EB93F5EA7F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90E22355-6E51-41B6-BD18-9A8997404F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27E6A046-7529-479D-99F7-5996433A82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20">
              <a:extLst>
                <a:ext uri="{FF2B5EF4-FFF2-40B4-BE49-F238E27FC236}">
                  <a16:creationId xmlns:a16="http://schemas.microsoft.com/office/drawing/2014/main" xmlns="" id="{E65827C4-2719-433B-916A-B34ABA9F24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20">
              <a:extLst>
                <a:ext uri="{FF2B5EF4-FFF2-40B4-BE49-F238E27FC236}">
                  <a16:creationId xmlns:a16="http://schemas.microsoft.com/office/drawing/2014/main" xmlns="" id="{E2CC6139-E679-4C4E-AFFB-76EA1D488D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25">
              <a:extLst>
                <a:ext uri="{FF2B5EF4-FFF2-40B4-BE49-F238E27FC236}">
                  <a16:creationId xmlns:a16="http://schemas.microsoft.com/office/drawing/2014/main" xmlns="" id="{9507F8C0-A977-4699-8EF2-CF96FB838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37">
              <a:extLst>
                <a:ext uri="{FF2B5EF4-FFF2-40B4-BE49-F238E27FC236}">
                  <a16:creationId xmlns:a16="http://schemas.microsoft.com/office/drawing/2014/main" xmlns="" id="{F644FE9F-CA0D-4386-85E8-DCE42FC1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6">
              <a:extLst>
                <a:ext uri="{FF2B5EF4-FFF2-40B4-BE49-F238E27FC236}">
                  <a16:creationId xmlns:a16="http://schemas.microsoft.com/office/drawing/2014/main" xmlns="" id="{6B7EEE3F-5CAC-4235-903E-7C4DA0749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05">
              <a:extLst>
                <a:ext uri="{FF2B5EF4-FFF2-40B4-BE49-F238E27FC236}">
                  <a16:creationId xmlns:a16="http://schemas.microsoft.com/office/drawing/2014/main" xmlns="" id="{CF870EA8-C61A-4759-A096-E25A85991A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06">
              <a:extLst>
                <a:ext uri="{FF2B5EF4-FFF2-40B4-BE49-F238E27FC236}">
                  <a16:creationId xmlns:a16="http://schemas.microsoft.com/office/drawing/2014/main" xmlns="" id="{46FE89C7-BA1B-4C2B-BDEC-7ED7B6D8F0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107">
              <a:extLst>
                <a:ext uri="{FF2B5EF4-FFF2-40B4-BE49-F238E27FC236}">
                  <a16:creationId xmlns:a16="http://schemas.microsoft.com/office/drawing/2014/main" xmlns="" id="{96F67A96-8892-4A05-9D0B-26F2322B94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08">
              <a:extLst>
                <a:ext uri="{FF2B5EF4-FFF2-40B4-BE49-F238E27FC236}">
                  <a16:creationId xmlns:a16="http://schemas.microsoft.com/office/drawing/2014/main" xmlns="" id="{5AFB3920-37B7-4162-8346-23E80DE13F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09">
              <a:extLst>
                <a:ext uri="{FF2B5EF4-FFF2-40B4-BE49-F238E27FC236}">
                  <a16:creationId xmlns:a16="http://schemas.microsoft.com/office/drawing/2014/main" xmlns="" id="{21F45221-720F-4596-B680-E3517046FA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10">
              <a:extLst>
                <a:ext uri="{FF2B5EF4-FFF2-40B4-BE49-F238E27FC236}">
                  <a16:creationId xmlns:a16="http://schemas.microsoft.com/office/drawing/2014/main" xmlns="" id="{767AB243-669A-4FAC-994C-C020AA8CD0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11">
              <a:extLst>
                <a:ext uri="{FF2B5EF4-FFF2-40B4-BE49-F238E27FC236}">
                  <a16:creationId xmlns:a16="http://schemas.microsoft.com/office/drawing/2014/main" xmlns="" id="{6AD5D6CF-5C12-4BC1-BB09-E2934F7293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12">
              <a:extLst>
                <a:ext uri="{FF2B5EF4-FFF2-40B4-BE49-F238E27FC236}">
                  <a16:creationId xmlns:a16="http://schemas.microsoft.com/office/drawing/2014/main" xmlns="" id="{0FCFFE49-652E-47DA-A8D4-8BEC69FC7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22">
              <a:extLst>
                <a:ext uri="{FF2B5EF4-FFF2-40B4-BE49-F238E27FC236}">
                  <a16:creationId xmlns:a16="http://schemas.microsoft.com/office/drawing/2014/main" xmlns="" id="{E466EE92-6CDE-441E-8F7B-5F203EBDD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xmlns="" id="{8BD3B0DF-1F56-4C76-A317-73F93A0E76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31">
              <a:extLst>
                <a:ext uri="{FF2B5EF4-FFF2-40B4-BE49-F238E27FC236}">
                  <a16:creationId xmlns:a16="http://schemas.microsoft.com/office/drawing/2014/main" xmlns="" id="{48B057C9-2181-4BDD-BEC5-1949847002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xmlns="" id="{38212522-50D0-4A8E-B678-8A8B51BEF8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34">
              <a:extLst>
                <a:ext uri="{FF2B5EF4-FFF2-40B4-BE49-F238E27FC236}">
                  <a16:creationId xmlns:a16="http://schemas.microsoft.com/office/drawing/2014/main" xmlns="" id="{F29F5B2D-1DD0-4BD5-BD97-DE883935CB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35">
              <a:extLst>
                <a:ext uri="{FF2B5EF4-FFF2-40B4-BE49-F238E27FC236}">
                  <a16:creationId xmlns:a16="http://schemas.microsoft.com/office/drawing/2014/main" xmlns="" id="{F1C477DC-6A04-4B20-A709-A622EF769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41">
              <a:extLst>
                <a:ext uri="{FF2B5EF4-FFF2-40B4-BE49-F238E27FC236}">
                  <a16:creationId xmlns:a16="http://schemas.microsoft.com/office/drawing/2014/main" xmlns="" id="{79AD175C-021D-4FD8-92A3-0733A001B1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91">
              <a:extLst>
                <a:ext uri="{FF2B5EF4-FFF2-40B4-BE49-F238E27FC236}">
                  <a16:creationId xmlns:a16="http://schemas.microsoft.com/office/drawing/2014/main" xmlns="" id="{C2471C35-AE3E-4563-9B5F-D60113EE79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92">
              <a:extLst>
                <a:ext uri="{FF2B5EF4-FFF2-40B4-BE49-F238E27FC236}">
                  <a16:creationId xmlns:a16="http://schemas.microsoft.com/office/drawing/2014/main" xmlns="" id="{01DDC91D-FF9F-4808-BA38-D9493CBD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93">
              <a:extLst>
                <a:ext uri="{FF2B5EF4-FFF2-40B4-BE49-F238E27FC236}">
                  <a16:creationId xmlns:a16="http://schemas.microsoft.com/office/drawing/2014/main" xmlns="" id="{14997950-39AA-4B4F-85C2-0C0E1C651E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94">
              <a:extLst>
                <a:ext uri="{FF2B5EF4-FFF2-40B4-BE49-F238E27FC236}">
                  <a16:creationId xmlns:a16="http://schemas.microsoft.com/office/drawing/2014/main" xmlns="" id="{5354DF2D-7E69-4E2B-AF47-781270CD69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95">
              <a:extLst>
                <a:ext uri="{FF2B5EF4-FFF2-40B4-BE49-F238E27FC236}">
                  <a16:creationId xmlns:a16="http://schemas.microsoft.com/office/drawing/2014/main" xmlns="" id="{6DBBD82E-E2D5-40BD-B14A-9127A2761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96">
              <a:extLst>
                <a:ext uri="{FF2B5EF4-FFF2-40B4-BE49-F238E27FC236}">
                  <a16:creationId xmlns:a16="http://schemas.microsoft.com/office/drawing/2014/main" xmlns="" id="{070633D4-8FD0-463E-8CF2-5F0896539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97">
              <a:extLst>
                <a:ext uri="{FF2B5EF4-FFF2-40B4-BE49-F238E27FC236}">
                  <a16:creationId xmlns:a16="http://schemas.microsoft.com/office/drawing/2014/main" xmlns="" id="{56F024AF-F85F-4E84-A8EC-6BF1B34AB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98">
              <a:extLst>
                <a:ext uri="{FF2B5EF4-FFF2-40B4-BE49-F238E27FC236}">
                  <a16:creationId xmlns:a16="http://schemas.microsoft.com/office/drawing/2014/main" xmlns="" id="{C186DFE2-A767-434D-8D2F-2E01161BB0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99">
              <a:extLst>
                <a:ext uri="{FF2B5EF4-FFF2-40B4-BE49-F238E27FC236}">
                  <a16:creationId xmlns:a16="http://schemas.microsoft.com/office/drawing/2014/main" xmlns="" id="{24B53F6E-FB17-43E6-B854-F64C693195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00">
              <a:extLst>
                <a:ext uri="{FF2B5EF4-FFF2-40B4-BE49-F238E27FC236}">
                  <a16:creationId xmlns:a16="http://schemas.microsoft.com/office/drawing/2014/main" xmlns="" id="{ED2B3000-7E43-40B3-8DDC-30A192C2EF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01">
              <a:extLst>
                <a:ext uri="{FF2B5EF4-FFF2-40B4-BE49-F238E27FC236}">
                  <a16:creationId xmlns:a16="http://schemas.microsoft.com/office/drawing/2014/main" xmlns="" id="{954F0369-F47B-42EE-874C-1D61230627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04">
              <a:extLst>
                <a:ext uri="{FF2B5EF4-FFF2-40B4-BE49-F238E27FC236}">
                  <a16:creationId xmlns:a16="http://schemas.microsoft.com/office/drawing/2014/main" xmlns="" id="{A2CD83E2-ED65-4FE4-8EC5-2C2DF47302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13">
              <a:extLst>
                <a:ext uri="{FF2B5EF4-FFF2-40B4-BE49-F238E27FC236}">
                  <a16:creationId xmlns:a16="http://schemas.microsoft.com/office/drawing/2014/main" xmlns="" id="{8D5A815E-CF41-4E9C-8CD3-36EDB5A685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14">
              <a:extLst>
                <a:ext uri="{FF2B5EF4-FFF2-40B4-BE49-F238E27FC236}">
                  <a16:creationId xmlns:a16="http://schemas.microsoft.com/office/drawing/2014/main" xmlns="" id="{173F30A4-E83D-4322-A914-05931C4F04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15">
              <a:extLst>
                <a:ext uri="{FF2B5EF4-FFF2-40B4-BE49-F238E27FC236}">
                  <a16:creationId xmlns:a16="http://schemas.microsoft.com/office/drawing/2014/main" xmlns="" id="{52032C09-2C40-406F-BFF8-E81D3610CB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20">
              <a:extLst>
                <a:ext uri="{FF2B5EF4-FFF2-40B4-BE49-F238E27FC236}">
                  <a16:creationId xmlns:a16="http://schemas.microsoft.com/office/drawing/2014/main" xmlns="" id="{B0D3B0AB-E6D6-479C-8E87-2774CB0533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21">
              <a:extLst>
                <a:ext uri="{FF2B5EF4-FFF2-40B4-BE49-F238E27FC236}">
                  <a16:creationId xmlns:a16="http://schemas.microsoft.com/office/drawing/2014/main" xmlns="" id="{B98D014A-FB57-4DC0-A679-277AA74519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25">
              <a:extLst>
                <a:ext uri="{FF2B5EF4-FFF2-40B4-BE49-F238E27FC236}">
                  <a16:creationId xmlns:a16="http://schemas.microsoft.com/office/drawing/2014/main" xmlns="" id="{A9114F21-905F-41A9-9834-CF6A858BB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26">
              <a:extLst>
                <a:ext uri="{FF2B5EF4-FFF2-40B4-BE49-F238E27FC236}">
                  <a16:creationId xmlns:a16="http://schemas.microsoft.com/office/drawing/2014/main" xmlns="" id="{8A661522-7869-4F7D-A854-02B3EEA276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27">
              <a:extLst>
                <a:ext uri="{FF2B5EF4-FFF2-40B4-BE49-F238E27FC236}">
                  <a16:creationId xmlns:a16="http://schemas.microsoft.com/office/drawing/2014/main" xmlns="" id="{C49583B9-0FE7-4AFC-852A-C58843E1DB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28">
              <a:extLst>
                <a:ext uri="{FF2B5EF4-FFF2-40B4-BE49-F238E27FC236}">
                  <a16:creationId xmlns:a16="http://schemas.microsoft.com/office/drawing/2014/main" xmlns="" id="{B36BAAF8-FE45-4D1D-A3BE-1D62A2661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29">
              <a:extLst>
                <a:ext uri="{FF2B5EF4-FFF2-40B4-BE49-F238E27FC236}">
                  <a16:creationId xmlns:a16="http://schemas.microsoft.com/office/drawing/2014/main" xmlns="" id="{C79D3BA5-2AB3-44E9-8C22-52899F4B92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33">
              <a:extLst>
                <a:ext uri="{FF2B5EF4-FFF2-40B4-BE49-F238E27FC236}">
                  <a16:creationId xmlns:a16="http://schemas.microsoft.com/office/drawing/2014/main" xmlns="" id="{B53B0891-9C15-4F4E-8C59-5E67D17A6B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36">
              <a:extLst>
                <a:ext uri="{FF2B5EF4-FFF2-40B4-BE49-F238E27FC236}">
                  <a16:creationId xmlns:a16="http://schemas.microsoft.com/office/drawing/2014/main" xmlns="" id="{DBA17A13-65B0-4D16-934B-E4B3E88C99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37">
              <a:extLst>
                <a:ext uri="{FF2B5EF4-FFF2-40B4-BE49-F238E27FC236}">
                  <a16:creationId xmlns:a16="http://schemas.microsoft.com/office/drawing/2014/main" xmlns="" id="{A66728DD-D71E-44D2-9CDA-77449C741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38">
              <a:extLst>
                <a:ext uri="{FF2B5EF4-FFF2-40B4-BE49-F238E27FC236}">
                  <a16:creationId xmlns:a16="http://schemas.microsoft.com/office/drawing/2014/main" xmlns="" id="{074C65AC-369B-46DB-ABAB-F3DD01123F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40">
              <a:extLst>
                <a:ext uri="{FF2B5EF4-FFF2-40B4-BE49-F238E27FC236}">
                  <a16:creationId xmlns:a16="http://schemas.microsoft.com/office/drawing/2014/main" xmlns="" id="{5920B394-E09B-4CB0-A2B7-3F2BC69E6A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142">
              <a:extLst>
                <a:ext uri="{FF2B5EF4-FFF2-40B4-BE49-F238E27FC236}">
                  <a16:creationId xmlns:a16="http://schemas.microsoft.com/office/drawing/2014/main" xmlns="" id="{556A1B09-6FE9-470F-9187-65F049EEE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125">
              <a:extLst>
                <a:ext uri="{FF2B5EF4-FFF2-40B4-BE49-F238E27FC236}">
                  <a16:creationId xmlns:a16="http://schemas.microsoft.com/office/drawing/2014/main" xmlns="" id="{9F9B4E83-6C6C-43B5-A787-34BC40F695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137">
              <a:extLst>
                <a:ext uri="{FF2B5EF4-FFF2-40B4-BE49-F238E27FC236}">
                  <a16:creationId xmlns:a16="http://schemas.microsoft.com/office/drawing/2014/main" xmlns="" id="{3FC534A7-3A47-45F1-A358-1FBADC7CE8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2356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" name="Rectangle 319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Rectangle 320">
            <a:extLst>
              <a:ext uri="{FF2B5EF4-FFF2-40B4-BE49-F238E27FC236}">
                <a16:creationId xmlns:a16="http://schemas.microsoft.com/office/drawing/2014/main" xmlns="" id="{3819626A-1849-4F10-89EC-215F6A4BCF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736" y="0"/>
            <a:ext cx="12192000" cy="491319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6700"/>
            <a:ext cx="12192000" cy="52196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sz="4800" dirty="0" smtClean="0"/>
              <a:t>Цель урока: научиться приёму увеличения и уменьшения числа в 10, 100, 1000 раз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5000" dirty="0" smtClean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3" name="Group 321">
            <a:extLst>
              <a:ext uri="{FF2B5EF4-FFF2-40B4-BE49-F238E27FC236}">
                <a16:creationId xmlns:a16="http://schemas.microsoft.com/office/drawing/2014/main" xmlns="" id="{AAEF0DB4-E2F1-4DE6-A55A-B7511FD6E9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688" y="4541153"/>
            <a:ext cx="12108544" cy="653700"/>
            <a:chOff x="0" y="5833367"/>
            <a:chExt cx="12243348" cy="653700"/>
          </a:xfrm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2BC91FD0-A205-4CAB-B34E-60D3788049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05">
              <a:extLst>
                <a:ext uri="{FF2B5EF4-FFF2-40B4-BE49-F238E27FC236}">
                  <a16:creationId xmlns:a16="http://schemas.microsoft.com/office/drawing/2014/main" xmlns="" id="{2A1EFFB9-AB17-4F59-9A3B-803325A4E7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6">
              <a:extLst>
                <a:ext uri="{FF2B5EF4-FFF2-40B4-BE49-F238E27FC236}">
                  <a16:creationId xmlns:a16="http://schemas.microsoft.com/office/drawing/2014/main" xmlns="" id="{E7238B80-CDF9-4CAC-9AB5-8589C82EA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07">
              <a:extLst>
                <a:ext uri="{FF2B5EF4-FFF2-40B4-BE49-F238E27FC236}">
                  <a16:creationId xmlns:a16="http://schemas.microsoft.com/office/drawing/2014/main" xmlns="" id="{7EC00F0D-7BE8-4FCF-93DF-B323CEFF36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08">
              <a:extLst>
                <a:ext uri="{FF2B5EF4-FFF2-40B4-BE49-F238E27FC236}">
                  <a16:creationId xmlns:a16="http://schemas.microsoft.com/office/drawing/2014/main" xmlns="" id="{33447C1A-ED61-468B-B343-B12658F9CA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09">
              <a:extLst>
                <a:ext uri="{FF2B5EF4-FFF2-40B4-BE49-F238E27FC236}">
                  <a16:creationId xmlns:a16="http://schemas.microsoft.com/office/drawing/2014/main" xmlns="" id="{EB0725CA-1A94-46AF-8A92-278F10B16B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10">
              <a:extLst>
                <a:ext uri="{FF2B5EF4-FFF2-40B4-BE49-F238E27FC236}">
                  <a16:creationId xmlns:a16="http://schemas.microsoft.com/office/drawing/2014/main" xmlns="" id="{3D170FF3-B996-42C2-A51A-82618850C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11">
              <a:extLst>
                <a:ext uri="{FF2B5EF4-FFF2-40B4-BE49-F238E27FC236}">
                  <a16:creationId xmlns:a16="http://schemas.microsoft.com/office/drawing/2014/main" xmlns="" id="{E5FDE205-773C-4587-B06D-BD482FC0A7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12">
              <a:extLst>
                <a:ext uri="{FF2B5EF4-FFF2-40B4-BE49-F238E27FC236}">
                  <a16:creationId xmlns:a16="http://schemas.microsoft.com/office/drawing/2014/main" xmlns="" id="{C49746F8-1BCF-49C2-A1C5-D2B85E7C0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22">
              <a:extLst>
                <a:ext uri="{FF2B5EF4-FFF2-40B4-BE49-F238E27FC236}">
                  <a16:creationId xmlns:a16="http://schemas.microsoft.com/office/drawing/2014/main" xmlns="" id="{F45277B2-9094-4445-86D8-C91D65F5D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123">
              <a:extLst>
                <a:ext uri="{FF2B5EF4-FFF2-40B4-BE49-F238E27FC236}">
                  <a16:creationId xmlns:a16="http://schemas.microsoft.com/office/drawing/2014/main" xmlns="" id="{2BBFD32C-2D27-415E-8430-8BDD8D97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30">
              <a:extLst>
                <a:ext uri="{FF2B5EF4-FFF2-40B4-BE49-F238E27FC236}">
                  <a16:creationId xmlns:a16="http://schemas.microsoft.com/office/drawing/2014/main" xmlns="" id="{D43C7D72-4A00-4EF4-BF13-BAC4F04EEE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31">
              <a:extLst>
                <a:ext uri="{FF2B5EF4-FFF2-40B4-BE49-F238E27FC236}">
                  <a16:creationId xmlns:a16="http://schemas.microsoft.com/office/drawing/2014/main" xmlns="" id="{3CC17EEB-009B-460C-B97D-E23BAC8CF5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32">
              <a:extLst>
                <a:ext uri="{FF2B5EF4-FFF2-40B4-BE49-F238E27FC236}">
                  <a16:creationId xmlns:a16="http://schemas.microsoft.com/office/drawing/2014/main" xmlns="" id="{3CA392E7-2C5E-430E-A285-A43F098A81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34">
              <a:extLst>
                <a:ext uri="{FF2B5EF4-FFF2-40B4-BE49-F238E27FC236}">
                  <a16:creationId xmlns:a16="http://schemas.microsoft.com/office/drawing/2014/main" xmlns="" id="{3808FC12-3932-4A3D-812C-171F140EE5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35">
              <a:extLst>
                <a:ext uri="{FF2B5EF4-FFF2-40B4-BE49-F238E27FC236}">
                  <a16:creationId xmlns:a16="http://schemas.microsoft.com/office/drawing/2014/main" xmlns="" id="{80BFA6D6-7979-45B4-BDD2-F6EB244C17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41">
              <a:extLst>
                <a:ext uri="{FF2B5EF4-FFF2-40B4-BE49-F238E27FC236}">
                  <a16:creationId xmlns:a16="http://schemas.microsoft.com/office/drawing/2014/main" xmlns="" id="{87BF3F25-EA1A-4783-9568-76113FBBB6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91">
              <a:extLst>
                <a:ext uri="{FF2B5EF4-FFF2-40B4-BE49-F238E27FC236}">
                  <a16:creationId xmlns:a16="http://schemas.microsoft.com/office/drawing/2014/main" xmlns="" id="{81E3D954-5AA5-49A8-9BA6-C4FC208B2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2">
              <a:extLst>
                <a:ext uri="{FF2B5EF4-FFF2-40B4-BE49-F238E27FC236}">
                  <a16:creationId xmlns:a16="http://schemas.microsoft.com/office/drawing/2014/main" xmlns="" id="{C62E369F-72C7-4158-B7A6-D6C81689AA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3">
              <a:extLst>
                <a:ext uri="{FF2B5EF4-FFF2-40B4-BE49-F238E27FC236}">
                  <a16:creationId xmlns:a16="http://schemas.microsoft.com/office/drawing/2014/main" xmlns="" id="{80849728-9BE8-4333-B5AA-376DF750BD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4">
              <a:extLst>
                <a:ext uri="{FF2B5EF4-FFF2-40B4-BE49-F238E27FC236}">
                  <a16:creationId xmlns:a16="http://schemas.microsoft.com/office/drawing/2014/main" xmlns="" id="{FBD2BA47-7553-4D8B-A6D4-29F078E164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5">
              <a:extLst>
                <a:ext uri="{FF2B5EF4-FFF2-40B4-BE49-F238E27FC236}">
                  <a16:creationId xmlns:a16="http://schemas.microsoft.com/office/drawing/2014/main" xmlns="" id="{74D636C8-7F45-489F-8810-6905B1AE0C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6">
              <a:extLst>
                <a:ext uri="{FF2B5EF4-FFF2-40B4-BE49-F238E27FC236}">
                  <a16:creationId xmlns:a16="http://schemas.microsoft.com/office/drawing/2014/main" xmlns="" id="{4C7E2056-38D8-4E5E-848D-6609AAEFF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7">
              <a:extLst>
                <a:ext uri="{FF2B5EF4-FFF2-40B4-BE49-F238E27FC236}">
                  <a16:creationId xmlns:a16="http://schemas.microsoft.com/office/drawing/2014/main" xmlns="" id="{1FA0FFA1-3A5B-46CA-8C5D-AD895EA57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8">
              <a:extLst>
                <a:ext uri="{FF2B5EF4-FFF2-40B4-BE49-F238E27FC236}">
                  <a16:creationId xmlns:a16="http://schemas.microsoft.com/office/drawing/2014/main" xmlns="" id="{675FD8BB-1EA3-4596-9703-4F8866D5AC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9">
              <a:extLst>
                <a:ext uri="{FF2B5EF4-FFF2-40B4-BE49-F238E27FC236}">
                  <a16:creationId xmlns:a16="http://schemas.microsoft.com/office/drawing/2014/main" xmlns="" id="{84DC6FFB-600D-4CED-A125-D2AB1D6F6F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0">
              <a:extLst>
                <a:ext uri="{FF2B5EF4-FFF2-40B4-BE49-F238E27FC236}">
                  <a16:creationId xmlns:a16="http://schemas.microsoft.com/office/drawing/2014/main" xmlns="" id="{DD899978-14D8-4E2A-BCEB-EF6D139167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01">
              <a:extLst>
                <a:ext uri="{FF2B5EF4-FFF2-40B4-BE49-F238E27FC236}">
                  <a16:creationId xmlns:a16="http://schemas.microsoft.com/office/drawing/2014/main" xmlns="" id="{5B59BD92-A99F-4F44-9D1F-561AB49B91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2">
              <a:extLst>
                <a:ext uri="{FF2B5EF4-FFF2-40B4-BE49-F238E27FC236}">
                  <a16:creationId xmlns:a16="http://schemas.microsoft.com/office/drawing/2014/main" xmlns="" id="{6733D532-6F62-4525-B661-2AF7E63AC0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03">
              <a:extLst>
                <a:ext uri="{FF2B5EF4-FFF2-40B4-BE49-F238E27FC236}">
                  <a16:creationId xmlns:a16="http://schemas.microsoft.com/office/drawing/2014/main" xmlns="" id="{48C0D2C8-88E5-4E19-8FE1-246ED12E60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04">
              <a:extLst>
                <a:ext uri="{FF2B5EF4-FFF2-40B4-BE49-F238E27FC236}">
                  <a16:creationId xmlns:a16="http://schemas.microsoft.com/office/drawing/2014/main" xmlns="" id="{0E95B9EB-D73A-4979-9F2F-10C9CF8EBE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13">
              <a:extLst>
                <a:ext uri="{FF2B5EF4-FFF2-40B4-BE49-F238E27FC236}">
                  <a16:creationId xmlns:a16="http://schemas.microsoft.com/office/drawing/2014/main" xmlns="" id="{33565EB2-4584-4F8D-97E7-DF87DB3B4E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14">
              <a:extLst>
                <a:ext uri="{FF2B5EF4-FFF2-40B4-BE49-F238E27FC236}">
                  <a16:creationId xmlns:a16="http://schemas.microsoft.com/office/drawing/2014/main" xmlns="" id="{93D61EE8-FE02-45F6-98C2-D410B4267D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15">
              <a:extLst>
                <a:ext uri="{FF2B5EF4-FFF2-40B4-BE49-F238E27FC236}">
                  <a16:creationId xmlns:a16="http://schemas.microsoft.com/office/drawing/2014/main" xmlns="" id="{D4D8B720-4586-4359-9303-02F8D58ED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17">
              <a:extLst>
                <a:ext uri="{FF2B5EF4-FFF2-40B4-BE49-F238E27FC236}">
                  <a16:creationId xmlns:a16="http://schemas.microsoft.com/office/drawing/2014/main" xmlns="" id="{67BC569A-1D14-40F6-B1ED-429CAB83EB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18">
              <a:extLst>
                <a:ext uri="{FF2B5EF4-FFF2-40B4-BE49-F238E27FC236}">
                  <a16:creationId xmlns:a16="http://schemas.microsoft.com/office/drawing/2014/main" xmlns="" id="{563EF170-082E-4AC9-8470-C1F986984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19">
              <a:extLst>
                <a:ext uri="{FF2B5EF4-FFF2-40B4-BE49-F238E27FC236}">
                  <a16:creationId xmlns:a16="http://schemas.microsoft.com/office/drawing/2014/main" xmlns="" id="{7C735B47-24EC-470D-8A76-B059F9162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20">
              <a:extLst>
                <a:ext uri="{FF2B5EF4-FFF2-40B4-BE49-F238E27FC236}">
                  <a16:creationId xmlns:a16="http://schemas.microsoft.com/office/drawing/2014/main" xmlns="" id="{356A1A8A-BA81-46A2-80A7-4446CCC18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21">
              <a:extLst>
                <a:ext uri="{FF2B5EF4-FFF2-40B4-BE49-F238E27FC236}">
                  <a16:creationId xmlns:a16="http://schemas.microsoft.com/office/drawing/2014/main" xmlns="" id="{B800E226-AB3E-4B1E-ABCB-F2CC2441C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25">
              <a:extLst>
                <a:ext uri="{FF2B5EF4-FFF2-40B4-BE49-F238E27FC236}">
                  <a16:creationId xmlns:a16="http://schemas.microsoft.com/office/drawing/2014/main" xmlns="" id="{25BB6246-076E-4BF1-84A1-FA00DFF6D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26">
              <a:extLst>
                <a:ext uri="{FF2B5EF4-FFF2-40B4-BE49-F238E27FC236}">
                  <a16:creationId xmlns:a16="http://schemas.microsoft.com/office/drawing/2014/main" xmlns="" id="{0737E152-D949-48FA-BBB9-D335340C8E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27">
              <a:extLst>
                <a:ext uri="{FF2B5EF4-FFF2-40B4-BE49-F238E27FC236}">
                  <a16:creationId xmlns:a16="http://schemas.microsoft.com/office/drawing/2014/main" xmlns="" id="{B6CD5183-FDE3-43C7-B69C-4FE34C83DE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8">
              <a:extLst>
                <a:ext uri="{FF2B5EF4-FFF2-40B4-BE49-F238E27FC236}">
                  <a16:creationId xmlns:a16="http://schemas.microsoft.com/office/drawing/2014/main" xmlns="" id="{A1FC748D-6CD1-4630-BD03-91443D49DB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9">
              <a:extLst>
                <a:ext uri="{FF2B5EF4-FFF2-40B4-BE49-F238E27FC236}">
                  <a16:creationId xmlns:a16="http://schemas.microsoft.com/office/drawing/2014/main" xmlns="" id="{806ADF7D-E22E-4CC0-A5FA-13FF7314C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3">
              <a:extLst>
                <a:ext uri="{FF2B5EF4-FFF2-40B4-BE49-F238E27FC236}">
                  <a16:creationId xmlns:a16="http://schemas.microsoft.com/office/drawing/2014/main" xmlns="" id="{D92F6CB0-7C26-40A2-BE61-F5B9566910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6">
              <a:extLst>
                <a:ext uri="{FF2B5EF4-FFF2-40B4-BE49-F238E27FC236}">
                  <a16:creationId xmlns:a16="http://schemas.microsoft.com/office/drawing/2014/main" xmlns="" id="{BE354CED-9FB3-47F2-AF83-42F52F6172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7">
              <a:extLst>
                <a:ext uri="{FF2B5EF4-FFF2-40B4-BE49-F238E27FC236}">
                  <a16:creationId xmlns:a16="http://schemas.microsoft.com/office/drawing/2014/main" xmlns="" id="{4A005BFC-833D-4699-99AB-16DDBC5B6F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8">
              <a:extLst>
                <a:ext uri="{FF2B5EF4-FFF2-40B4-BE49-F238E27FC236}">
                  <a16:creationId xmlns:a16="http://schemas.microsoft.com/office/drawing/2014/main" xmlns="" id="{FB639FC6-38FA-4FEE-B247-02D4AB6995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9">
              <a:extLst>
                <a:ext uri="{FF2B5EF4-FFF2-40B4-BE49-F238E27FC236}">
                  <a16:creationId xmlns:a16="http://schemas.microsoft.com/office/drawing/2014/main" xmlns="" id="{67B04E28-283D-4C2A-8993-07F7594742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0">
              <a:extLst>
                <a:ext uri="{FF2B5EF4-FFF2-40B4-BE49-F238E27FC236}">
                  <a16:creationId xmlns:a16="http://schemas.microsoft.com/office/drawing/2014/main" xmlns="" id="{F369C421-E6B1-47CB-8D36-602DCFD084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42">
              <a:extLst>
                <a:ext uri="{FF2B5EF4-FFF2-40B4-BE49-F238E27FC236}">
                  <a16:creationId xmlns:a16="http://schemas.microsoft.com/office/drawing/2014/main" xmlns="" id="{A7CC56DE-C7CA-4190-A19D-77192BE4D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43">
              <a:extLst>
                <a:ext uri="{FF2B5EF4-FFF2-40B4-BE49-F238E27FC236}">
                  <a16:creationId xmlns:a16="http://schemas.microsoft.com/office/drawing/2014/main" xmlns="" id="{55F7DE38-BD8A-4B0C-AF46-B87EB85D4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44">
              <a:extLst>
                <a:ext uri="{FF2B5EF4-FFF2-40B4-BE49-F238E27FC236}">
                  <a16:creationId xmlns:a16="http://schemas.microsoft.com/office/drawing/2014/main" xmlns="" id="{A74A8E74-E14E-4CDE-A845-825C1C6567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45">
              <a:extLst>
                <a:ext uri="{FF2B5EF4-FFF2-40B4-BE49-F238E27FC236}">
                  <a16:creationId xmlns:a16="http://schemas.microsoft.com/office/drawing/2014/main" xmlns="" id="{1C2158A2-4E01-4AE9-B845-853B79DE3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8">
              <a:extLst>
                <a:ext uri="{FF2B5EF4-FFF2-40B4-BE49-F238E27FC236}">
                  <a16:creationId xmlns:a16="http://schemas.microsoft.com/office/drawing/2014/main" xmlns="" id="{65867385-C75B-4A79-AEFE-EB93F5EA7F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90E22355-6E51-41B6-BD18-9A8997404F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27E6A046-7529-479D-99F7-5996433A82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20">
              <a:extLst>
                <a:ext uri="{FF2B5EF4-FFF2-40B4-BE49-F238E27FC236}">
                  <a16:creationId xmlns:a16="http://schemas.microsoft.com/office/drawing/2014/main" xmlns="" id="{E65827C4-2719-433B-916A-B34ABA9F24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20">
              <a:extLst>
                <a:ext uri="{FF2B5EF4-FFF2-40B4-BE49-F238E27FC236}">
                  <a16:creationId xmlns:a16="http://schemas.microsoft.com/office/drawing/2014/main" xmlns="" id="{E2CC6139-E679-4C4E-AFFB-76EA1D488D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25">
              <a:extLst>
                <a:ext uri="{FF2B5EF4-FFF2-40B4-BE49-F238E27FC236}">
                  <a16:creationId xmlns:a16="http://schemas.microsoft.com/office/drawing/2014/main" xmlns="" id="{9507F8C0-A977-4699-8EF2-CF96FB838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37">
              <a:extLst>
                <a:ext uri="{FF2B5EF4-FFF2-40B4-BE49-F238E27FC236}">
                  <a16:creationId xmlns:a16="http://schemas.microsoft.com/office/drawing/2014/main" xmlns="" id="{F644FE9F-CA0D-4386-85E8-DCE42FC1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6">
              <a:extLst>
                <a:ext uri="{FF2B5EF4-FFF2-40B4-BE49-F238E27FC236}">
                  <a16:creationId xmlns:a16="http://schemas.microsoft.com/office/drawing/2014/main" xmlns="" id="{6B7EEE3F-5CAC-4235-903E-7C4DA0749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05">
              <a:extLst>
                <a:ext uri="{FF2B5EF4-FFF2-40B4-BE49-F238E27FC236}">
                  <a16:creationId xmlns:a16="http://schemas.microsoft.com/office/drawing/2014/main" xmlns="" id="{CF870EA8-C61A-4759-A096-E25A85991A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06">
              <a:extLst>
                <a:ext uri="{FF2B5EF4-FFF2-40B4-BE49-F238E27FC236}">
                  <a16:creationId xmlns:a16="http://schemas.microsoft.com/office/drawing/2014/main" xmlns="" id="{46FE89C7-BA1B-4C2B-BDEC-7ED7B6D8F0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107">
              <a:extLst>
                <a:ext uri="{FF2B5EF4-FFF2-40B4-BE49-F238E27FC236}">
                  <a16:creationId xmlns:a16="http://schemas.microsoft.com/office/drawing/2014/main" xmlns="" id="{96F67A96-8892-4A05-9D0B-26F2322B94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08">
              <a:extLst>
                <a:ext uri="{FF2B5EF4-FFF2-40B4-BE49-F238E27FC236}">
                  <a16:creationId xmlns:a16="http://schemas.microsoft.com/office/drawing/2014/main" xmlns="" id="{5AFB3920-37B7-4162-8346-23E80DE13F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09">
              <a:extLst>
                <a:ext uri="{FF2B5EF4-FFF2-40B4-BE49-F238E27FC236}">
                  <a16:creationId xmlns:a16="http://schemas.microsoft.com/office/drawing/2014/main" xmlns="" id="{21F45221-720F-4596-B680-E3517046FA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10">
              <a:extLst>
                <a:ext uri="{FF2B5EF4-FFF2-40B4-BE49-F238E27FC236}">
                  <a16:creationId xmlns:a16="http://schemas.microsoft.com/office/drawing/2014/main" xmlns="" id="{767AB243-669A-4FAC-994C-C020AA8CD0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11">
              <a:extLst>
                <a:ext uri="{FF2B5EF4-FFF2-40B4-BE49-F238E27FC236}">
                  <a16:creationId xmlns:a16="http://schemas.microsoft.com/office/drawing/2014/main" xmlns="" id="{6AD5D6CF-5C12-4BC1-BB09-E2934F7293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12">
              <a:extLst>
                <a:ext uri="{FF2B5EF4-FFF2-40B4-BE49-F238E27FC236}">
                  <a16:creationId xmlns:a16="http://schemas.microsoft.com/office/drawing/2014/main" xmlns="" id="{0FCFFE49-652E-47DA-A8D4-8BEC69FC7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22">
              <a:extLst>
                <a:ext uri="{FF2B5EF4-FFF2-40B4-BE49-F238E27FC236}">
                  <a16:creationId xmlns:a16="http://schemas.microsoft.com/office/drawing/2014/main" xmlns="" id="{E466EE92-6CDE-441E-8F7B-5F203EBDD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xmlns="" id="{8BD3B0DF-1F56-4C76-A317-73F93A0E76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31">
              <a:extLst>
                <a:ext uri="{FF2B5EF4-FFF2-40B4-BE49-F238E27FC236}">
                  <a16:creationId xmlns:a16="http://schemas.microsoft.com/office/drawing/2014/main" xmlns="" id="{48B057C9-2181-4BDD-BEC5-1949847002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xmlns="" id="{38212522-50D0-4A8E-B678-8A8B51BEF8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34">
              <a:extLst>
                <a:ext uri="{FF2B5EF4-FFF2-40B4-BE49-F238E27FC236}">
                  <a16:creationId xmlns:a16="http://schemas.microsoft.com/office/drawing/2014/main" xmlns="" id="{F29F5B2D-1DD0-4BD5-BD97-DE883935CB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35">
              <a:extLst>
                <a:ext uri="{FF2B5EF4-FFF2-40B4-BE49-F238E27FC236}">
                  <a16:creationId xmlns:a16="http://schemas.microsoft.com/office/drawing/2014/main" xmlns="" id="{F1C477DC-6A04-4B20-A709-A622EF769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41">
              <a:extLst>
                <a:ext uri="{FF2B5EF4-FFF2-40B4-BE49-F238E27FC236}">
                  <a16:creationId xmlns:a16="http://schemas.microsoft.com/office/drawing/2014/main" xmlns="" id="{79AD175C-021D-4FD8-92A3-0733A001B1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91">
              <a:extLst>
                <a:ext uri="{FF2B5EF4-FFF2-40B4-BE49-F238E27FC236}">
                  <a16:creationId xmlns:a16="http://schemas.microsoft.com/office/drawing/2014/main" xmlns="" id="{C2471C35-AE3E-4563-9B5F-D60113EE79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92">
              <a:extLst>
                <a:ext uri="{FF2B5EF4-FFF2-40B4-BE49-F238E27FC236}">
                  <a16:creationId xmlns:a16="http://schemas.microsoft.com/office/drawing/2014/main" xmlns="" id="{01DDC91D-FF9F-4808-BA38-D9493CBD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93">
              <a:extLst>
                <a:ext uri="{FF2B5EF4-FFF2-40B4-BE49-F238E27FC236}">
                  <a16:creationId xmlns:a16="http://schemas.microsoft.com/office/drawing/2014/main" xmlns="" id="{14997950-39AA-4B4F-85C2-0C0E1C651E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94">
              <a:extLst>
                <a:ext uri="{FF2B5EF4-FFF2-40B4-BE49-F238E27FC236}">
                  <a16:creationId xmlns:a16="http://schemas.microsoft.com/office/drawing/2014/main" xmlns="" id="{5354DF2D-7E69-4E2B-AF47-781270CD69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95">
              <a:extLst>
                <a:ext uri="{FF2B5EF4-FFF2-40B4-BE49-F238E27FC236}">
                  <a16:creationId xmlns:a16="http://schemas.microsoft.com/office/drawing/2014/main" xmlns="" id="{6DBBD82E-E2D5-40BD-B14A-9127A2761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96">
              <a:extLst>
                <a:ext uri="{FF2B5EF4-FFF2-40B4-BE49-F238E27FC236}">
                  <a16:creationId xmlns:a16="http://schemas.microsoft.com/office/drawing/2014/main" xmlns="" id="{070633D4-8FD0-463E-8CF2-5F0896539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97">
              <a:extLst>
                <a:ext uri="{FF2B5EF4-FFF2-40B4-BE49-F238E27FC236}">
                  <a16:creationId xmlns:a16="http://schemas.microsoft.com/office/drawing/2014/main" xmlns="" id="{56F024AF-F85F-4E84-A8EC-6BF1B34AB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98">
              <a:extLst>
                <a:ext uri="{FF2B5EF4-FFF2-40B4-BE49-F238E27FC236}">
                  <a16:creationId xmlns:a16="http://schemas.microsoft.com/office/drawing/2014/main" xmlns="" id="{C186DFE2-A767-434D-8D2F-2E01161BB0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99">
              <a:extLst>
                <a:ext uri="{FF2B5EF4-FFF2-40B4-BE49-F238E27FC236}">
                  <a16:creationId xmlns:a16="http://schemas.microsoft.com/office/drawing/2014/main" xmlns="" id="{24B53F6E-FB17-43E6-B854-F64C693195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00">
              <a:extLst>
                <a:ext uri="{FF2B5EF4-FFF2-40B4-BE49-F238E27FC236}">
                  <a16:creationId xmlns:a16="http://schemas.microsoft.com/office/drawing/2014/main" xmlns="" id="{ED2B3000-7E43-40B3-8DDC-30A192C2EF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01">
              <a:extLst>
                <a:ext uri="{FF2B5EF4-FFF2-40B4-BE49-F238E27FC236}">
                  <a16:creationId xmlns:a16="http://schemas.microsoft.com/office/drawing/2014/main" xmlns="" id="{954F0369-F47B-42EE-874C-1D61230627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04">
              <a:extLst>
                <a:ext uri="{FF2B5EF4-FFF2-40B4-BE49-F238E27FC236}">
                  <a16:creationId xmlns:a16="http://schemas.microsoft.com/office/drawing/2014/main" xmlns="" id="{A2CD83E2-ED65-4FE4-8EC5-2C2DF47302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13">
              <a:extLst>
                <a:ext uri="{FF2B5EF4-FFF2-40B4-BE49-F238E27FC236}">
                  <a16:creationId xmlns:a16="http://schemas.microsoft.com/office/drawing/2014/main" xmlns="" id="{8D5A815E-CF41-4E9C-8CD3-36EDB5A685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14">
              <a:extLst>
                <a:ext uri="{FF2B5EF4-FFF2-40B4-BE49-F238E27FC236}">
                  <a16:creationId xmlns:a16="http://schemas.microsoft.com/office/drawing/2014/main" xmlns="" id="{173F30A4-E83D-4322-A914-05931C4F04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15">
              <a:extLst>
                <a:ext uri="{FF2B5EF4-FFF2-40B4-BE49-F238E27FC236}">
                  <a16:creationId xmlns:a16="http://schemas.microsoft.com/office/drawing/2014/main" xmlns="" id="{52032C09-2C40-406F-BFF8-E81D3610CB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20">
              <a:extLst>
                <a:ext uri="{FF2B5EF4-FFF2-40B4-BE49-F238E27FC236}">
                  <a16:creationId xmlns:a16="http://schemas.microsoft.com/office/drawing/2014/main" xmlns="" id="{B0D3B0AB-E6D6-479C-8E87-2774CB0533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21">
              <a:extLst>
                <a:ext uri="{FF2B5EF4-FFF2-40B4-BE49-F238E27FC236}">
                  <a16:creationId xmlns:a16="http://schemas.microsoft.com/office/drawing/2014/main" xmlns="" id="{B98D014A-FB57-4DC0-A679-277AA74519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25">
              <a:extLst>
                <a:ext uri="{FF2B5EF4-FFF2-40B4-BE49-F238E27FC236}">
                  <a16:creationId xmlns:a16="http://schemas.microsoft.com/office/drawing/2014/main" xmlns="" id="{A9114F21-905F-41A9-9834-CF6A858BB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26">
              <a:extLst>
                <a:ext uri="{FF2B5EF4-FFF2-40B4-BE49-F238E27FC236}">
                  <a16:creationId xmlns:a16="http://schemas.microsoft.com/office/drawing/2014/main" xmlns="" id="{8A661522-7869-4F7D-A854-02B3EEA276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27">
              <a:extLst>
                <a:ext uri="{FF2B5EF4-FFF2-40B4-BE49-F238E27FC236}">
                  <a16:creationId xmlns:a16="http://schemas.microsoft.com/office/drawing/2014/main" xmlns="" id="{C49583B9-0FE7-4AFC-852A-C58843E1DB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28">
              <a:extLst>
                <a:ext uri="{FF2B5EF4-FFF2-40B4-BE49-F238E27FC236}">
                  <a16:creationId xmlns:a16="http://schemas.microsoft.com/office/drawing/2014/main" xmlns="" id="{B36BAAF8-FE45-4D1D-A3BE-1D62A2661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29">
              <a:extLst>
                <a:ext uri="{FF2B5EF4-FFF2-40B4-BE49-F238E27FC236}">
                  <a16:creationId xmlns:a16="http://schemas.microsoft.com/office/drawing/2014/main" xmlns="" id="{C79D3BA5-2AB3-44E9-8C22-52899F4B92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33">
              <a:extLst>
                <a:ext uri="{FF2B5EF4-FFF2-40B4-BE49-F238E27FC236}">
                  <a16:creationId xmlns:a16="http://schemas.microsoft.com/office/drawing/2014/main" xmlns="" id="{B53B0891-9C15-4F4E-8C59-5E67D17A6B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36">
              <a:extLst>
                <a:ext uri="{FF2B5EF4-FFF2-40B4-BE49-F238E27FC236}">
                  <a16:creationId xmlns:a16="http://schemas.microsoft.com/office/drawing/2014/main" xmlns="" id="{DBA17A13-65B0-4D16-934B-E4B3E88C99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37">
              <a:extLst>
                <a:ext uri="{FF2B5EF4-FFF2-40B4-BE49-F238E27FC236}">
                  <a16:creationId xmlns:a16="http://schemas.microsoft.com/office/drawing/2014/main" xmlns="" id="{A66728DD-D71E-44D2-9CDA-77449C741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38">
              <a:extLst>
                <a:ext uri="{FF2B5EF4-FFF2-40B4-BE49-F238E27FC236}">
                  <a16:creationId xmlns:a16="http://schemas.microsoft.com/office/drawing/2014/main" xmlns="" id="{074C65AC-369B-46DB-ABAB-F3DD01123F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40">
              <a:extLst>
                <a:ext uri="{FF2B5EF4-FFF2-40B4-BE49-F238E27FC236}">
                  <a16:creationId xmlns:a16="http://schemas.microsoft.com/office/drawing/2014/main" xmlns="" id="{5920B394-E09B-4CB0-A2B7-3F2BC69E6A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142">
              <a:extLst>
                <a:ext uri="{FF2B5EF4-FFF2-40B4-BE49-F238E27FC236}">
                  <a16:creationId xmlns:a16="http://schemas.microsoft.com/office/drawing/2014/main" xmlns="" id="{556A1B09-6FE9-470F-9187-65F049EEE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125">
              <a:extLst>
                <a:ext uri="{FF2B5EF4-FFF2-40B4-BE49-F238E27FC236}">
                  <a16:creationId xmlns:a16="http://schemas.microsoft.com/office/drawing/2014/main" xmlns="" id="{9F9B4E83-6C6C-43B5-A787-34BC40F695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137">
              <a:extLst>
                <a:ext uri="{FF2B5EF4-FFF2-40B4-BE49-F238E27FC236}">
                  <a16:creationId xmlns:a16="http://schemas.microsoft.com/office/drawing/2014/main" xmlns="" id="{3FC534A7-3A47-45F1-A358-1FBADC7CE8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2356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>
            <a:extLst>
              <a:ext uri="{FF2B5EF4-FFF2-40B4-BE49-F238E27FC236}">
                <a16:creationId xmlns:a16="http://schemas.microsoft.com/office/drawing/2014/main" xmlns="" id="{71AFD227-869A-489C-A9B5-3F0498DF3C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xmlns="" id="{62704B34-199B-4964-9C78-3AB9735915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xmlns="" id="{8B1E8DB8-017D-454E-849F-EE5742849F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xmlns="" id="{16D80E5D-5099-41C4-A80A-1B1538C382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xmlns="" id="{947751E1-E2F4-467E-B547-3BD4BAB7F5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xmlns="" id="{55D8869B-B701-4268-9856-876345C8AE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xmlns="" id="{A25CA59C-849F-4CE4-A9B0-293F98DE2C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xmlns="" id="{FE000DB1-AAA1-4BFF-8F14-53624C2F9E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xmlns="" id="{5EEFBC14-7E5B-47B2-B5E3-E90991F891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xmlns="" id="{00AFF6E4-A34A-4FD3-8C57-BB9611482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xmlns="" id="{C63A8474-C075-4441-A0B3-52286EA500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xmlns="" id="{35DA4698-A2ED-4512-8887-F12D3F1437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xmlns="" id="{3358E118-D590-4E50-B21C-6CDAA1CCAF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xmlns="" id="{F1EE889E-60FF-423F-ADCB-6CBEE853A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xmlns="" id="{A4AA0634-0A7C-4A35-8EB7-775200F129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xmlns="" id="{EBA21558-CAC3-445C-8882-5D4A0C6D2A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xmlns="" id="{2E9415F1-5D31-4C25-9E26-203EEF5008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xmlns="" id="{622FC1F6-879A-45BA-8752-08020C39CE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xmlns="" id="{BA09826C-58E2-48C5-9666-333326C2CA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xmlns="" id="{A6D3555F-4EA1-4EA7-9D08-2D75CE5192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xmlns="" id="{60FA20E8-EDAA-4310-B870-97807901AC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xmlns="" id="{F5552AA2-C2AB-4D59-B6EF-E8E5EE110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xmlns="" id="{0BA267D0-8F6B-4803-B948-70E29B4587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xmlns="" id="{86E372A3-B9F4-4FEE-8B96-D9AD879E21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xmlns="" id="{FF0C4564-5DA6-4224-A8B7-85CE1323DE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xmlns="" id="{19F31D0D-C43D-4BB0-A13C-9524B84117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xmlns="" id="{6B32FB03-B0FE-4731-BE41-C59AFB49FB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xmlns="" id="{BDD5B6F0-1E17-4DCD-AE5F-ED8C48892F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xmlns="" id="{0290BE17-E89B-4AF9-B3F6-AF4884D524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85F63089-F77F-4F02-8417-AAC1847F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xmlns="" id="{7B01CD5E-570F-4CBF-9904-94F30D928C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7EE6A672-2915-4B03-99A9-9364D5F152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2136B643-14E1-443A-BC1C-06ADAE65C30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xmlns="" id="{867FA393-4F37-4E1A-870B-F96775FAB7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xmlns="" id="{E225A1BE-FAD2-4764-A7E4-A6DA07D057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25D65388-C7E0-4C07-822A-03C5009C6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xmlns="" id="{E1D79822-C494-449C-B439-F437DAD4F2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xmlns="" id="{CDB324E5-E8D9-40E3-BAB4-1F87E67E4F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xmlns="" id="{15404AB3-12EB-462E-85A2-AF4A7E91D7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xmlns="" id="{228021CB-53B3-4BCC-A14C-0B6951FC97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xmlns="" id="{B353D0BC-00A6-4EA4-9311-9FCB88CC2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xmlns="" id="{0E001FD3-6EDD-47A3-9916-826E1595DA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xmlns="" id="{FE214D5B-D151-4E09-A01E-BEAAF9C679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xmlns="" id="{3024EF13-0A45-49DD-B0F4-FA3A5169EF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xmlns="" id="{95E0BDAE-48A7-4752-A150-74DA4BAE5E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xmlns="" id="{DE128EDB-3179-4F47-8B37-BEDE3B82FF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xmlns="" id="{E09CDD49-7B7B-42C0-A09E-6CFB3CDFF6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xmlns="" id="{93C5D839-4CD5-4165-9091-7D9B92CDC1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xmlns="" id="{3C7F638A-BB6D-4B24-A7F9-03BF808745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xmlns="" id="{5B59DB64-329B-45EA-8A67-4213A886B5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xmlns="" id="{D8DAB003-6484-4D1D-85AE-93FA09BC5E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xmlns="" id="{D49280A1-ACA8-4CD6-9012-AF12660F07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xmlns="" id="{C03EAE8C-6089-40E5-9361-2E266A1EEB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xmlns="" id="{02E3A077-F087-4E14-A13E-4E9D4369B1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xmlns="" id="{7CE4FAAA-45E7-4C86-B59A-F284B79EFD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xmlns="" id="{E2689B62-CCA1-4EE5-B622-FBA5168689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xmlns="" id="{113638EE-3BCF-4315-A329-3C6766A389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xmlns="" id="{4FB36B8F-335B-40F2-83BB-C2B2689DC2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" name="Group 65">
            <a:extLst>
              <a:ext uri="{FF2B5EF4-FFF2-40B4-BE49-F238E27FC236}">
                <a16:creationId xmlns:a16="http://schemas.microsoft.com/office/drawing/2014/main" xmlns="" id="{A1B0DAD3-DAD3-4D41-8EF0-B03422E473F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/>
          </a:solidFill>
        </p:grpSpPr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xmlns="" id="{729F7DF5-CF56-4F67-9883-903E49BE12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xmlns="" id="{B7E65000-B427-4CEF-B2A9-ECA839855F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xmlns="" id="{1D82BADA-E191-4C51-A377-7D1EA989D4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xmlns="" id="{C074E073-07CB-4DD6-BFC8-E9FD63D4AC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xmlns="" id="{211152B9-90BD-4804-BCC5-4B0FEEF372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xmlns="" id="{941B26CC-1C9B-4149-9647-3A0E0C9D20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3" name="Freeform 22">
              <a:extLst>
                <a:ext uri="{FF2B5EF4-FFF2-40B4-BE49-F238E27FC236}">
                  <a16:creationId xmlns:a16="http://schemas.microsoft.com/office/drawing/2014/main" xmlns="" id="{7576EDD8-60BD-4230-9FE5-5302F91208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4" name="Freeform 23">
              <a:extLst>
                <a:ext uri="{FF2B5EF4-FFF2-40B4-BE49-F238E27FC236}">
                  <a16:creationId xmlns:a16="http://schemas.microsoft.com/office/drawing/2014/main" xmlns="" id="{F68478BC-1899-4718-B999-C7EE2F6F5B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5" name="Freeform 26">
              <a:extLst>
                <a:ext uri="{FF2B5EF4-FFF2-40B4-BE49-F238E27FC236}">
                  <a16:creationId xmlns:a16="http://schemas.microsoft.com/office/drawing/2014/main" xmlns="" id="{B02BAA58-19A0-4BE5-8596-7AF02A91C9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6" name="Freeform 27">
              <a:extLst>
                <a:ext uri="{FF2B5EF4-FFF2-40B4-BE49-F238E27FC236}">
                  <a16:creationId xmlns:a16="http://schemas.microsoft.com/office/drawing/2014/main" xmlns="" id="{ED0FD3ED-A6B2-480A-8B6C-36B4921644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7" name="Freeform 28">
              <a:extLst>
                <a:ext uri="{FF2B5EF4-FFF2-40B4-BE49-F238E27FC236}">
                  <a16:creationId xmlns:a16="http://schemas.microsoft.com/office/drawing/2014/main" xmlns="" id="{46C958D0-B4D1-4E20-87DA-CDF757B56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xmlns="" id="{3E2B5B4A-13C5-4187-BF16-1B0C4EC6D1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79" name="Freeform 43">
              <a:extLst>
                <a:ext uri="{FF2B5EF4-FFF2-40B4-BE49-F238E27FC236}">
                  <a16:creationId xmlns:a16="http://schemas.microsoft.com/office/drawing/2014/main" xmlns="" id="{8B7A471E-57F9-4AC4-B3DE-6A75C2A490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0" name="Freeform 51">
              <a:extLst>
                <a:ext uri="{FF2B5EF4-FFF2-40B4-BE49-F238E27FC236}">
                  <a16:creationId xmlns:a16="http://schemas.microsoft.com/office/drawing/2014/main" xmlns="" id="{01E6B5E8-B33D-4D70-B30A-823D655388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1" name="Freeform 52">
              <a:extLst>
                <a:ext uri="{FF2B5EF4-FFF2-40B4-BE49-F238E27FC236}">
                  <a16:creationId xmlns:a16="http://schemas.microsoft.com/office/drawing/2014/main" xmlns="" id="{04BD65AE-3613-409E-859A-F5E47E7ED8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2" name="Freeform 53">
              <a:extLst>
                <a:ext uri="{FF2B5EF4-FFF2-40B4-BE49-F238E27FC236}">
                  <a16:creationId xmlns:a16="http://schemas.microsoft.com/office/drawing/2014/main" xmlns="" id="{6AC52B47-CF30-4905-A913-8016FD7DF8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3" name="Freeform 54">
              <a:extLst>
                <a:ext uri="{FF2B5EF4-FFF2-40B4-BE49-F238E27FC236}">
                  <a16:creationId xmlns:a16="http://schemas.microsoft.com/office/drawing/2014/main" xmlns="" id="{945DD375-89B4-4594-879C-C88E3E07E4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4" name="Freeform 55">
              <a:extLst>
                <a:ext uri="{FF2B5EF4-FFF2-40B4-BE49-F238E27FC236}">
                  <a16:creationId xmlns:a16="http://schemas.microsoft.com/office/drawing/2014/main" xmlns="" id="{4EF2ED92-CD73-4432-B715-54794B6CC8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5" name="Freeform 56">
              <a:extLst>
                <a:ext uri="{FF2B5EF4-FFF2-40B4-BE49-F238E27FC236}">
                  <a16:creationId xmlns:a16="http://schemas.microsoft.com/office/drawing/2014/main" xmlns="" id="{4C080334-01D5-4AEE-B802-115F8FF429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6" name="Freeform 57">
              <a:extLst>
                <a:ext uri="{FF2B5EF4-FFF2-40B4-BE49-F238E27FC236}">
                  <a16:creationId xmlns:a16="http://schemas.microsoft.com/office/drawing/2014/main" xmlns="" id="{5B2CD9BC-4DF9-4317-9F4F-168D1E48FF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7" name="Freeform 59">
              <a:extLst>
                <a:ext uri="{FF2B5EF4-FFF2-40B4-BE49-F238E27FC236}">
                  <a16:creationId xmlns:a16="http://schemas.microsoft.com/office/drawing/2014/main" xmlns="" id="{9ED340BE-C2EA-4C3D-9E5F-49D0601E22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8" name="Freeform 60">
              <a:extLst>
                <a:ext uri="{FF2B5EF4-FFF2-40B4-BE49-F238E27FC236}">
                  <a16:creationId xmlns:a16="http://schemas.microsoft.com/office/drawing/2014/main" xmlns="" id="{F83C564A-309A-4BE2-A1B7-CB9000A40F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89" name="Freeform 61">
              <a:extLst>
                <a:ext uri="{FF2B5EF4-FFF2-40B4-BE49-F238E27FC236}">
                  <a16:creationId xmlns:a16="http://schemas.microsoft.com/office/drawing/2014/main" xmlns="" id="{6DB3A353-2237-4080-B766-F62A628B385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xmlns="" id="{F97333D1-A657-49E4-BCD3-47476A14CA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1" name="Freeform 6">
              <a:extLst>
                <a:ext uri="{FF2B5EF4-FFF2-40B4-BE49-F238E27FC236}">
                  <a16:creationId xmlns:a16="http://schemas.microsoft.com/office/drawing/2014/main" xmlns="" id="{D848B0DC-182E-4466-BC72-7D1D16380F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2" name="Freeform 7">
              <a:extLst>
                <a:ext uri="{FF2B5EF4-FFF2-40B4-BE49-F238E27FC236}">
                  <a16:creationId xmlns:a16="http://schemas.microsoft.com/office/drawing/2014/main" xmlns="" id="{60CE5FE2-5C67-4168-A845-1851C07B74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3" name="Freeform 8">
              <a:extLst>
                <a:ext uri="{FF2B5EF4-FFF2-40B4-BE49-F238E27FC236}">
                  <a16:creationId xmlns:a16="http://schemas.microsoft.com/office/drawing/2014/main" xmlns="" id="{FFD9F71E-ACAB-4435-8558-5C891704E5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4" name="Freeform 9">
              <a:extLst>
                <a:ext uri="{FF2B5EF4-FFF2-40B4-BE49-F238E27FC236}">
                  <a16:creationId xmlns:a16="http://schemas.microsoft.com/office/drawing/2014/main" xmlns="" id="{D8F3C4EF-CAB3-477F-9BE6-7AE0EE0861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5" name="Freeform 11">
              <a:extLst>
                <a:ext uri="{FF2B5EF4-FFF2-40B4-BE49-F238E27FC236}">
                  <a16:creationId xmlns:a16="http://schemas.microsoft.com/office/drawing/2014/main" xmlns="" id="{99F3B109-2DD1-4023-AB8C-C4CFFBC1EE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6" name="Freeform 12">
              <a:extLst>
                <a:ext uri="{FF2B5EF4-FFF2-40B4-BE49-F238E27FC236}">
                  <a16:creationId xmlns:a16="http://schemas.microsoft.com/office/drawing/2014/main" xmlns="" id="{AEE61596-3CEF-4CF6-A4FA-2262654387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7" name="Freeform 13">
              <a:extLst>
                <a:ext uri="{FF2B5EF4-FFF2-40B4-BE49-F238E27FC236}">
                  <a16:creationId xmlns:a16="http://schemas.microsoft.com/office/drawing/2014/main" xmlns="" id="{ACA5CDA1-D484-482B-924A-C21EFFB263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8" name="Freeform 14">
              <a:extLst>
                <a:ext uri="{FF2B5EF4-FFF2-40B4-BE49-F238E27FC236}">
                  <a16:creationId xmlns:a16="http://schemas.microsoft.com/office/drawing/2014/main" xmlns="" id="{8BAD048C-9E22-4DAB-BB3C-8978DFC799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9" name="Freeform 16">
              <a:extLst>
                <a:ext uri="{FF2B5EF4-FFF2-40B4-BE49-F238E27FC236}">
                  <a16:creationId xmlns:a16="http://schemas.microsoft.com/office/drawing/2014/main" xmlns="" id="{1A2637B3-8C74-4B55-872D-CFE1F1929A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0" name="Freeform 17">
              <a:extLst>
                <a:ext uri="{FF2B5EF4-FFF2-40B4-BE49-F238E27FC236}">
                  <a16:creationId xmlns:a16="http://schemas.microsoft.com/office/drawing/2014/main" xmlns="" id="{C73B0390-BD3E-4AFB-ADF3-676ECF8900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1" name="Freeform 21">
              <a:extLst>
                <a:ext uri="{FF2B5EF4-FFF2-40B4-BE49-F238E27FC236}">
                  <a16:creationId xmlns:a16="http://schemas.microsoft.com/office/drawing/2014/main" xmlns="" id="{35236E6F-9C25-49CE-9078-306D3A5FA0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2" name="Freeform 25">
              <a:extLst>
                <a:ext uri="{FF2B5EF4-FFF2-40B4-BE49-F238E27FC236}">
                  <a16:creationId xmlns:a16="http://schemas.microsoft.com/office/drawing/2014/main" xmlns="" id="{46D4BFF5-1B3A-44D0-9720-143617E009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3" name="Freeform 29">
              <a:extLst>
                <a:ext uri="{FF2B5EF4-FFF2-40B4-BE49-F238E27FC236}">
                  <a16:creationId xmlns:a16="http://schemas.microsoft.com/office/drawing/2014/main" xmlns="" id="{77FD726E-2EB9-4305-BEE5-7C48D51C9B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4" name="Freeform 31">
              <a:extLst>
                <a:ext uri="{FF2B5EF4-FFF2-40B4-BE49-F238E27FC236}">
                  <a16:creationId xmlns:a16="http://schemas.microsoft.com/office/drawing/2014/main" xmlns="" id="{25E6083A-3C52-4763-92A2-1B88843EF3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5" name="Freeform 32">
              <a:extLst>
                <a:ext uri="{FF2B5EF4-FFF2-40B4-BE49-F238E27FC236}">
                  <a16:creationId xmlns:a16="http://schemas.microsoft.com/office/drawing/2014/main" xmlns="" id="{CA90BF22-94F7-4D52-8725-FDCE69CE65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6" name="Freeform 33">
              <a:extLst>
                <a:ext uri="{FF2B5EF4-FFF2-40B4-BE49-F238E27FC236}">
                  <a16:creationId xmlns:a16="http://schemas.microsoft.com/office/drawing/2014/main" xmlns="" id="{998A2F47-3F4E-4065-86CF-B49B258FF1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7" name="Freeform 34">
              <a:extLst>
                <a:ext uri="{FF2B5EF4-FFF2-40B4-BE49-F238E27FC236}">
                  <a16:creationId xmlns:a16="http://schemas.microsoft.com/office/drawing/2014/main" xmlns="" id="{65AF8C00-7E07-4E42-A41A-08417BB0E5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8" name="Freeform 35">
              <a:extLst>
                <a:ext uri="{FF2B5EF4-FFF2-40B4-BE49-F238E27FC236}">
                  <a16:creationId xmlns:a16="http://schemas.microsoft.com/office/drawing/2014/main" xmlns="" id="{E0C04B54-4EF5-4B04-A708-8339062DA8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9" name="Freeform 36">
              <a:extLst>
                <a:ext uri="{FF2B5EF4-FFF2-40B4-BE49-F238E27FC236}">
                  <a16:creationId xmlns:a16="http://schemas.microsoft.com/office/drawing/2014/main" xmlns="" id="{C16D1625-1345-49A9-9FAE-3600E0D116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0" name="Freeform 37">
              <a:extLst>
                <a:ext uri="{FF2B5EF4-FFF2-40B4-BE49-F238E27FC236}">
                  <a16:creationId xmlns:a16="http://schemas.microsoft.com/office/drawing/2014/main" xmlns="" id="{B8817E5F-6964-4B89-9CD1-CD4621B6EC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1" name="Freeform 38">
              <a:extLst>
                <a:ext uri="{FF2B5EF4-FFF2-40B4-BE49-F238E27FC236}">
                  <a16:creationId xmlns:a16="http://schemas.microsoft.com/office/drawing/2014/main" xmlns="" id="{952E3586-DC86-4B27-AAC4-D005819D2C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2" name="Freeform 39">
              <a:extLst>
                <a:ext uri="{FF2B5EF4-FFF2-40B4-BE49-F238E27FC236}">
                  <a16:creationId xmlns:a16="http://schemas.microsoft.com/office/drawing/2014/main" xmlns="" id="{22CB13D9-EA0B-45B8-8E8F-3AABBE9D79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3" name="Freeform 40">
              <a:extLst>
                <a:ext uri="{FF2B5EF4-FFF2-40B4-BE49-F238E27FC236}">
                  <a16:creationId xmlns:a16="http://schemas.microsoft.com/office/drawing/2014/main" xmlns="" id="{3755BB78-63DB-4A8C-A113-795862B375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4" name="Freeform 41">
              <a:extLst>
                <a:ext uri="{FF2B5EF4-FFF2-40B4-BE49-F238E27FC236}">
                  <a16:creationId xmlns:a16="http://schemas.microsoft.com/office/drawing/2014/main" xmlns="" id="{68D97FB6-919C-4D25-A4CE-65C0BB8B41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5" name="Freeform 42">
              <a:extLst>
                <a:ext uri="{FF2B5EF4-FFF2-40B4-BE49-F238E27FC236}">
                  <a16:creationId xmlns:a16="http://schemas.microsoft.com/office/drawing/2014/main" xmlns="" id="{B7FB8601-BFD8-42A2-BFC8-826DA567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6" name="Freeform 44">
              <a:extLst>
                <a:ext uri="{FF2B5EF4-FFF2-40B4-BE49-F238E27FC236}">
                  <a16:creationId xmlns:a16="http://schemas.microsoft.com/office/drawing/2014/main" xmlns="" id="{E66A3773-870D-43D8-97C8-9210A0288C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7" name="Freeform 45">
              <a:extLst>
                <a:ext uri="{FF2B5EF4-FFF2-40B4-BE49-F238E27FC236}">
                  <a16:creationId xmlns:a16="http://schemas.microsoft.com/office/drawing/2014/main" xmlns="" id="{08736EF7-6BB0-4CA8-B063-CD217FF9BF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8" name="Freeform 46">
              <a:extLst>
                <a:ext uri="{FF2B5EF4-FFF2-40B4-BE49-F238E27FC236}">
                  <a16:creationId xmlns:a16="http://schemas.microsoft.com/office/drawing/2014/main" xmlns="" id="{57EBF709-9E0F-48A1-BCDD-F3C74F1D49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9" name="Freeform 47">
              <a:extLst>
                <a:ext uri="{FF2B5EF4-FFF2-40B4-BE49-F238E27FC236}">
                  <a16:creationId xmlns:a16="http://schemas.microsoft.com/office/drawing/2014/main" xmlns="" id="{251EC588-C357-470F-A194-F4A0C32B7F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0" name="Freeform 48">
              <a:extLst>
                <a:ext uri="{FF2B5EF4-FFF2-40B4-BE49-F238E27FC236}">
                  <a16:creationId xmlns:a16="http://schemas.microsoft.com/office/drawing/2014/main" xmlns="" id="{02592C96-1066-4F6E-9353-4FF1D5ED98D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1" name="Freeform 49">
              <a:extLst>
                <a:ext uri="{FF2B5EF4-FFF2-40B4-BE49-F238E27FC236}">
                  <a16:creationId xmlns:a16="http://schemas.microsoft.com/office/drawing/2014/main" xmlns="" id="{B5016669-96C5-4574-B536-65060BCE97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2" name="Freeform 8">
              <a:extLst>
                <a:ext uri="{FF2B5EF4-FFF2-40B4-BE49-F238E27FC236}">
                  <a16:creationId xmlns:a16="http://schemas.microsoft.com/office/drawing/2014/main" xmlns="" id="{5C697245-37CA-4D12-9F8C-3085950147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3" name="Freeform 106">
              <a:extLst>
                <a:ext uri="{FF2B5EF4-FFF2-40B4-BE49-F238E27FC236}">
                  <a16:creationId xmlns:a16="http://schemas.microsoft.com/office/drawing/2014/main" xmlns="" id="{3776B83C-39DC-4C02-B33B-848604D0A9C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125" name="Rectangle 124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xmlns="" id="{51B19870-0FE7-493D-837F-285ABFBC6B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423" y="1866900"/>
            <a:ext cx="12192000" cy="49911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D4CEED-2760-AE31-21FC-EBE3B6F4F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453" y="1047750"/>
            <a:ext cx="11952547" cy="432726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1.Повторю, что такое увеличение в 10,100,1000 раз</a:t>
            </a:r>
            <a:br>
              <a:rPr lang="ru-RU" sz="4400" dirty="0" smtClean="0"/>
            </a:br>
            <a:r>
              <a:rPr lang="ru-RU" sz="4400" dirty="0" smtClean="0"/>
              <a:t>2.Построю правило увеличения и уменьшения числа в 10,100,1000 раз</a:t>
            </a:r>
            <a:br>
              <a:rPr lang="ru-RU" sz="4400" dirty="0" smtClean="0"/>
            </a:br>
            <a:r>
              <a:rPr lang="ru-RU" sz="4400" dirty="0" smtClean="0"/>
              <a:t>3. Проверю полученные знания</a:t>
            </a:r>
            <a:endParaRPr lang="en-US" sz="4400" dirty="0"/>
          </a:p>
        </p:txBody>
      </p:sp>
      <p:grpSp>
        <p:nvGrpSpPr>
          <p:cNvPr id="5" name="Group 128">
            <a:extLst>
              <a:ext uri="{FF2B5EF4-FFF2-40B4-BE49-F238E27FC236}">
                <a16:creationId xmlns:a16="http://schemas.microsoft.com/office/drawing/2014/main" xmlns="" id="{746799A1-45E6-4D75-A65E-3DC1CBA636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5106308"/>
            <a:ext cx="12161561" cy="1011909"/>
            <a:chOff x="0" y="5106308"/>
            <a:chExt cx="12161561" cy="1011909"/>
          </a:xfrm>
          <a:solidFill>
            <a:schemeClr val="bg2">
              <a:lumMod val="90000"/>
            </a:schemeClr>
          </a:solidFill>
        </p:grpSpPr>
        <p:sp>
          <p:nvSpPr>
            <p:cNvPr id="130" name="Freeform 6">
              <a:extLst>
                <a:ext uri="{FF2B5EF4-FFF2-40B4-BE49-F238E27FC236}">
                  <a16:creationId xmlns:a16="http://schemas.microsoft.com/office/drawing/2014/main" xmlns="" id="{AC330A61-D374-4C19-A498-D92825915F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09874" y="5905202"/>
              <a:ext cx="146874" cy="103369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78">
              <a:extLst>
                <a:ext uri="{FF2B5EF4-FFF2-40B4-BE49-F238E27FC236}">
                  <a16:creationId xmlns:a16="http://schemas.microsoft.com/office/drawing/2014/main" xmlns="" id="{D2E8C6F2-9778-4F3E-BC70-678D4A1AF8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956944" y="5218195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79">
              <a:extLst>
                <a:ext uri="{FF2B5EF4-FFF2-40B4-BE49-F238E27FC236}">
                  <a16:creationId xmlns:a16="http://schemas.microsoft.com/office/drawing/2014/main" xmlns="" id="{D54E97BD-321E-44B3-9801-6FDE239E34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41251" y="5221094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80">
              <a:extLst>
                <a:ext uri="{FF2B5EF4-FFF2-40B4-BE49-F238E27FC236}">
                  <a16:creationId xmlns:a16="http://schemas.microsoft.com/office/drawing/2014/main" xmlns="" id="{B5055F81-BD7F-4DB5-BEF7-7F071CB672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20310" y="5228823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81">
              <a:extLst>
                <a:ext uri="{FF2B5EF4-FFF2-40B4-BE49-F238E27FC236}">
                  <a16:creationId xmlns:a16="http://schemas.microsoft.com/office/drawing/2014/main" xmlns="" id="{B264ECD3-5643-4E8C-A4AE-9614B9884B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4678" y="5224958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82">
              <a:extLst>
                <a:ext uri="{FF2B5EF4-FFF2-40B4-BE49-F238E27FC236}">
                  <a16:creationId xmlns:a16="http://schemas.microsoft.com/office/drawing/2014/main" xmlns="" id="{559FD0BF-60BC-4C62-A8DA-1CC202B04A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56108" y="5235583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83">
              <a:extLst>
                <a:ext uri="{FF2B5EF4-FFF2-40B4-BE49-F238E27FC236}">
                  <a16:creationId xmlns:a16="http://schemas.microsoft.com/office/drawing/2014/main" xmlns="" id="{EE9B17C0-9746-4D91-B4C2-63A8B9A6A3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4036" y="5214331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84">
              <a:extLst>
                <a:ext uri="{FF2B5EF4-FFF2-40B4-BE49-F238E27FC236}">
                  <a16:creationId xmlns:a16="http://schemas.microsoft.com/office/drawing/2014/main" xmlns="" id="{92756CAE-67ED-426A-973D-249AF25D70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32437" y="5242348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86">
              <a:extLst>
                <a:ext uri="{FF2B5EF4-FFF2-40B4-BE49-F238E27FC236}">
                  <a16:creationId xmlns:a16="http://schemas.microsoft.com/office/drawing/2014/main" xmlns="" id="{EEE08FAC-78DF-4A80-8995-D56C3A7460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37301" y="5216054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89">
              <a:extLst>
                <a:ext uri="{FF2B5EF4-FFF2-40B4-BE49-F238E27FC236}">
                  <a16:creationId xmlns:a16="http://schemas.microsoft.com/office/drawing/2014/main" xmlns="" id="{B7F45F94-0B0A-4460-9B34-C2D5DD9198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842384" y="5279057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90">
              <a:extLst>
                <a:ext uri="{FF2B5EF4-FFF2-40B4-BE49-F238E27FC236}">
                  <a16:creationId xmlns:a16="http://schemas.microsoft.com/office/drawing/2014/main" xmlns="" id="{84AF90BD-13C5-489A-A244-738361C384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608229" y="5314799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5">
              <a:extLst>
                <a:ext uri="{FF2B5EF4-FFF2-40B4-BE49-F238E27FC236}">
                  <a16:creationId xmlns:a16="http://schemas.microsoft.com/office/drawing/2014/main" xmlns="" id="{8636C71E-FDF4-4067-8964-0383DCEF49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64502" y="5522505"/>
              <a:ext cx="166807" cy="110131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6">
              <a:extLst>
                <a:ext uri="{FF2B5EF4-FFF2-40B4-BE49-F238E27FC236}">
                  <a16:creationId xmlns:a16="http://schemas.microsoft.com/office/drawing/2014/main" xmlns="" id="{4D59A51B-1C1C-450B-BE71-97BCDE2ED6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21611" y="5536031"/>
              <a:ext cx="159463" cy="114961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7">
              <a:extLst>
                <a:ext uri="{FF2B5EF4-FFF2-40B4-BE49-F238E27FC236}">
                  <a16:creationId xmlns:a16="http://schemas.microsoft.com/office/drawing/2014/main" xmlns="" id="{C1DEFC6A-DFE8-4910-B694-5C8BCDD72B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89724" y="5550520"/>
              <a:ext cx="182543" cy="96607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08">
              <a:extLst>
                <a:ext uri="{FF2B5EF4-FFF2-40B4-BE49-F238E27FC236}">
                  <a16:creationId xmlns:a16="http://schemas.microsoft.com/office/drawing/2014/main" xmlns="" id="{A8327A67-E29D-4518-A159-1D1B29F7E9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47588" y="5550519"/>
              <a:ext cx="143728" cy="107233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9">
              <a:extLst>
                <a:ext uri="{FF2B5EF4-FFF2-40B4-BE49-F238E27FC236}">
                  <a16:creationId xmlns:a16="http://schemas.microsoft.com/office/drawing/2014/main" xmlns="" id="{9EBF60B4-95B9-4CE2-9D35-B9CE820D13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18299" y="5554385"/>
              <a:ext cx="182543" cy="100470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10">
              <a:extLst>
                <a:ext uri="{FF2B5EF4-FFF2-40B4-BE49-F238E27FC236}">
                  <a16:creationId xmlns:a16="http://schemas.microsoft.com/office/drawing/2014/main" xmlns="" id="{F12EC896-1AF7-4EF5-9F1B-98DDAE69F4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42549" y="5556455"/>
              <a:ext cx="151070" cy="135248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11">
              <a:extLst>
                <a:ext uri="{FF2B5EF4-FFF2-40B4-BE49-F238E27FC236}">
                  <a16:creationId xmlns:a16="http://schemas.microsoft.com/office/drawing/2014/main" xmlns="" id="{5408F943-F7D0-4319-A4CE-FAD2CAC16D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811962" y="5568877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2">
              <a:extLst>
                <a:ext uri="{FF2B5EF4-FFF2-40B4-BE49-F238E27FC236}">
                  <a16:creationId xmlns:a16="http://schemas.microsoft.com/office/drawing/2014/main" xmlns="" id="{ACF9436A-A28C-4CF1-8B46-1B57E4EB56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02434" y="5568876"/>
              <a:ext cx="139530" cy="96607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22">
              <a:extLst>
                <a:ext uri="{FF2B5EF4-FFF2-40B4-BE49-F238E27FC236}">
                  <a16:creationId xmlns:a16="http://schemas.microsoft.com/office/drawing/2014/main" xmlns="" id="{38C96455-61C2-4B3A-8327-25F051FDDE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56403" y="5844201"/>
              <a:ext cx="151070" cy="96607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23">
              <a:extLst>
                <a:ext uri="{FF2B5EF4-FFF2-40B4-BE49-F238E27FC236}">
                  <a16:creationId xmlns:a16="http://schemas.microsoft.com/office/drawing/2014/main" xmlns="" id="{74A5BAF0-CAEA-4B4A-B9B3-2DC4346A01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71547" y="5819085"/>
              <a:ext cx="166807" cy="111097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0">
              <a:extLst>
                <a:ext uri="{FF2B5EF4-FFF2-40B4-BE49-F238E27FC236}">
                  <a16:creationId xmlns:a16="http://schemas.microsoft.com/office/drawing/2014/main" xmlns="" id="{F278E2E6-7EF6-4E45-AF96-A155E7E6F0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96767" y="5848067"/>
              <a:ext cx="186739" cy="96607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1">
              <a:extLst>
                <a:ext uri="{FF2B5EF4-FFF2-40B4-BE49-F238E27FC236}">
                  <a16:creationId xmlns:a16="http://schemas.microsoft.com/office/drawing/2014/main" xmlns="" id="{D656A53C-1D0D-4AB0-ADC0-0F2016AC4B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380781" y="5851932"/>
              <a:ext cx="139530" cy="103369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32">
              <a:extLst>
                <a:ext uri="{FF2B5EF4-FFF2-40B4-BE49-F238E27FC236}">
                  <a16:creationId xmlns:a16="http://schemas.microsoft.com/office/drawing/2014/main" xmlns="" id="{0C80B8A3-D49B-47CD-A9EF-2E4F1902F2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405752" y="5854830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34">
              <a:extLst>
                <a:ext uri="{FF2B5EF4-FFF2-40B4-BE49-F238E27FC236}">
                  <a16:creationId xmlns:a16="http://schemas.microsoft.com/office/drawing/2014/main" xmlns="" id="{6ADD7E2A-687D-457A-9B01-3888E0F5AB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92491" y="5851931"/>
              <a:ext cx="146874" cy="139112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35">
              <a:extLst>
                <a:ext uri="{FF2B5EF4-FFF2-40B4-BE49-F238E27FC236}">
                  <a16:creationId xmlns:a16="http://schemas.microsoft.com/office/drawing/2014/main" xmlns="" id="{B5F9E127-756B-4B48-8CCC-D088C9B49C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00671" y="5862558"/>
              <a:ext cx="152120" cy="99505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1">
              <a:extLst>
                <a:ext uri="{FF2B5EF4-FFF2-40B4-BE49-F238E27FC236}">
                  <a16:creationId xmlns:a16="http://schemas.microsoft.com/office/drawing/2014/main" xmlns="" id="{F7964247-6EEE-448D-BA18-D436799523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675578" y="5883811"/>
              <a:ext cx="194084" cy="193212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2">
              <a:extLst>
                <a:ext uri="{FF2B5EF4-FFF2-40B4-BE49-F238E27FC236}">
                  <a16:creationId xmlns:a16="http://schemas.microsoft.com/office/drawing/2014/main" xmlns="" id="{7C00FE03-C4B3-406A-B3B5-8652A07B0D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94827" y="5255525"/>
              <a:ext cx="178347" cy="88879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3">
              <a:extLst>
                <a:ext uri="{FF2B5EF4-FFF2-40B4-BE49-F238E27FC236}">
                  <a16:creationId xmlns:a16="http://schemas.microsoft.com/office/drawing/2014/main" xmlns="" id="{5E1411B2-832D-4E75-A901-20F1EF1027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89080" y="5230406"/>
              <a:ext cx="143728" cy="146842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4">
              <a:extLst>
                <a:ext uri="{FF2B5EF4-FFF2-40B4-BE49-F238E27FC236}">
                  <a16:creationId xmlns:a16="http://schemas.microsoft.com/office/drawing/2014/main" xmlns="" id="{00A73D5D-34E6-46EE-9FA3-3EF0ECF569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00029" y="5272915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5">
              <a:extLst>
                <a:ext uri="{FF2B5EF4-FFF2-40B4-BE49-F238E27FC236}">
                  <a16:creationId xmlns:a16="http://schemas.microsoft.com/office/drawing/2014/main" xmlns="" id="{1EB4A13D-B6DB-4371-B82B-E1D94AAAC6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651269" y="5294169"/>
              <a:ext cx="143728" cy="93707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6">
              <a:extLst>
                <a:ext uri="{FF2B5EF4-FFF2-40B4-BE49-F238E27FC236}">
                  <a16:creationId xmlns:a16="http://schemas.microsoft.com/office/drawing/2014/main" xmlns="" id="{E9C66648-C976-40C4-97FC-CBEDE79171C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5589" y="5283542"/>
              <a:ext cx="155267" cy="132351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7">
              <a:extLst>
                <a:ext uri="{FF2B5EF4-FFF2-40B4-BE49-F238E27FC236}">
                  <a16:creationId xmlns:a16="http://schemas.microsoft.com/office/drawing/2014/main" xmlns="" id="{335CB41C-652B-420E-A2BF-899F95E40A9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555595" y="5287406"/>
              <a:ext cx="186739" cy="140079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8">
              <a:extLst>
                <a:ext uri="{FF2B5EF4-FFF2-40B4-BE49-F238E27FC236}">
                  <a16:creationId xmlns:a16="http://schemas.microsoft.com/office/drawing/2014/main" xmlns="" id="{65E68F9C-D710-413A-8C26-C43B6DED42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994534" y="5276778"/>
              <a:ext cx="136383" cy="146842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9">
              <a:extLst>
                <a:ext uri="{FF2B5EF4-FFF2-40B4-BE49-F238E27FC236}">
                  <a16:creationId xmlns:a16="http://schemas.microsoft.com/office/drawing/2014/main" xmlns="" id="{A14C9801-9595-4CAA-A4A6-0B78182C70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21861" y="5291271"/>
              <a:ext cx="171003" cy="132351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70">
              <a:extLst>
                <a:ext uri="{FF2B5EF4-FFF2-40B4-BE49-F238E27FC236}">
                  <a16:creationId xmlns:a16="http://schemas.microsoft.com/office/drawing/2014/main" xmlns="" id="{915773B7-1A75-4D3C-870D-F25351E179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9019" y="5362760"/>
              <a:ext cx="155267" cy="89843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71">
              <a:extLst>
                <a:ext uri="{FF2B5EF4-FFF2-40B4-BE49-F238E27FC236}">
                  <a16:creationId xmlns:a16="http://schemas.microsoft.com/office/drawing/2014/main" xmlns="" id="{4ADBDA21-007C-4CED-9AB5-C32B3FA713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00792" y="5298033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72">
              <a:extLst>
                <a:ext uri="{FF2B5EF4-FFF2-40B4-BE49-F238E27FC236}">
                  <a16:creationId xmlns:a16="http://schemas.microsoft.com/office/drawing/2014/main" xmlns="" id="{3718D2E5-51B8-455A-B3D4-E884DAB937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32222" y="5301896"/>
              <a:ext cx="155267" cy="107233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73">
              <a:extLst>
                <a:ext uri="{FF2B5EF4-FFF2-40B4-BE49-F238E27FC236}">
                  <a16:creationId xmlns:a16="http://schemas.microsoft.com/office/drawing/2014/main" xmlns="" id="{4B041604-2D7C-4832-8FAA-DCB07D46C8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42628" y="5305760"/>
              <a:ext cx="143728" cy="99505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74">
              <a:extLst>
                <a:ext uri="{FF2B5EF4-FFF2-40B4-BE49-F238E27FC236}">
                  <a16:creationId xmlns:a16="http://schemas.microsoft.com/office/drawing/2014/main" xmlns="" id="{9E77DC16-4E29-472D-AFAE-6CC98F7101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25761" y="5312524"/>
              <a:ext cx="162611" cy="142976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75">
              <a:extLst>
                <a:ext uri="{FF2B5EF4-FFF2-40B4-BE49-F238E27FC236}">
                  <a16:creationId xmlns:a16="http://schemas.microsoft.com/office/drawing/2014/main" xmlns="" id="{57F8EEC0-84F1-4643-948F-20EDB42DB3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08381" y="5230408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77">
              <a:extLst>
                <a:ext uri="{FF2B5EF4-FFF2-40B4-BE49-F238E27FC236}">
                  <a16:creationId xmlns:a16="http://schemas.microsoft.com/office/drawing/2014/main" xmlns="" id="{178DF4FD-FC16-425B-A286-AE0CBE38EC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71162" y="5330877"/>
              <a:ext cx="179397" cy="88879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5">
              <a:extLst>
                <a:ext uri="{FF2B5EF4-FFF2-40B4-BE49-F238E27FC236}">
                  <a16:creationId xmlns:a16="http://schemas.microsoft.com/office/drawing/2014/main" xmlns="" id="{9A289B86-0934-474E-B47C-04441D3E0B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46117" y="5348267"/>
              <a:ext cx="151070" cy="114961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87">
              <a:extLst>
                <a:ext uri="{FF2B5EF4-FFF2-40B4-BE49-F238E27FC236}">
                  <a16:creationId xmlns:a16="http://schemas.microsoft.com/office/drawing/2014/main" xmlns="" id="{024358D6-E1F4-4C69-9364-41D393CF98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002098" y="5362758"/>
              <a:ext cx="159463" cy="107233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88">
              <a:extLst>
                <a:ext uri="{FF2B5EF4-FFF2-40B4-BE49-F238E27FC236}">
                  <a16:creationId xmlns:a16="http://schemas.microsoft.com/office/drawing/2014/main" xmlns="" id="{DC6EEEF4-44B5-4836-B408-3E28A022CAB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9491" y="5369520"/>
              <a:ext cx="7345" cy="77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1">
              <a:extLst>
                <a:ext uri="{FF2B5EF4-FFF2-40B4-BE49-F238E27FC236}">
                  <a16:creationId xmlns:a16="http://schemas.microsoft.com/office/drawing/2014/main" xmlns="" id="{AB45D174-5E18-4CF1-A043-8D07ABD1598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6799" y="5567455"/>
              <a:ext cx="140580" cy="96607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92">
              <a:extLst>
                <a:ext uri="{FF2B5EF4-FFF2-40B4-BE49-F238E27FC236}">
                  <a16:creationId xmlns:a16="http://schemas.microsoft.com/office/drawing/2014/main" xmlns="" id="{3EC9F9EB-0F1F-4A08-8997-553E3CD517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89496" y="5566596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93">
              <a:extLst>
                <a:ext uri="{FF2B5EF4-FFF2-40B4-BE49-F238E27FC236}">
                  <a16:creationId xmlns:a16="http://schemas.microsoft.com/office/drawing/2014/main" xmlns="" id="{70D71C9A-4651-433C-A662-9C36EAEC43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07123" y="5577225"/>
              <a:ext cx="151070" cy="93707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4">
              <a:extLst>
                <a:ext uri="{FF2B5EF4-FFF2-40B4-BE49-F238E27FC236}">
                  <a16:creationId xmlns:a16="http://schemas.microsoft.com/office/drawing/2014/main" xmlns="" id="{E5593654-BC1C-4CB6-BFE5-1D3A60A56D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79851" y="5610069"/>
              <a:ext cx="163660" cy="121724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95">
              <a:extLst>
                <a:ext uri="{FF2B5EF4-FFF2-40B4-BE49-F238E27FC236}">
                  <a16:creationId xmlns:a16="http://schemas.microsoft.com/office/drawing/2014/main" xmlns="" id="{42955D29-03AD-4BC3-829E-2CD35699DF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742749" y="5612968"/>
              <a:ext cx="139530" cy="96607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96">
              <a:extLst>
                <a:ext uri="{FF2B5EF4-FFF2-40B4-BE49-F238E27FC236}">
                  <a16:creationId xmlns:a16="http://schemas.microsoft.com/office/drawing/2014/main" xmlns="" id="{5B98C329-78F1-4484-B5DF-01D81E8207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56472" y="5620696"/>
              <a:ext cx="174151" cy="128486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97">
              <a:extLst>
                <a:ext uri="{FF2B5EF4-FFF2-40B4-BE49-F238E27FC236}">
                  <a16:creationId xmlns:a16="http://schemas.microsoft.com/office/drawing/2014/main" xmlns="" id="{AD52681E-C1C3-43AC-BF0B-13134EB113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69612" y="5623594"/>
              <a:ext cx="225557" cy="143944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8">
              <a:extLst>
                <a:ext uri="{FF2B5EF4-FFF2-40B4-BE49-F238E27FC236}">
                  <a16:creationId xmlns:a16="http://schemas.microsoft.com/office/drawing/2014/main" xmlns="" id="{C320A953-E5FD-41DF-A8F5-71DF8232F4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55888" y="5623595"/>
              <a:ext cx="175200" cy="93707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99">
              <a:extLst>
                <a:ext uri="{FF2B5EF4-FFF2-40B4-BE49-F238E27FC236}">
                  <a16:creationId xmlns:a16="http://schemas.microsoft.com/office/drawing/2014/main" xmlns="" id="{FEB1C01B-F145-4B43-96B1-39DE13EBEF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84592" y="5623592"/>
              <a:ext cx="260178" cy="143944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0">
              <a:extLst>
                <a:ext uri="{FF2B5EF4-FFF2-40B4-BE49-F238E27FC236}">
                  <a16:creationId xmlns:a16="http://schemas.microsoft.com/office/drawing/2014/main" xmlns="" id="{340A7FAC-CDFE-46BA-9625-39FD272F30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48" y="5623594"/>
              <a:ext cx="152120" cy="111097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1">
              <a:extLst>
                <a:ext uri="{FF2B5EF4-FFF2-40B4-BE49-F238E27FC236}">
                  <a16:creationId xmlns:a16="http://schemas.microsoft.com/office/drawing/2014/main" xmlns="" id="{ACB8A6D0-D27A-4CF9-9682-C82686AC3C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53583" y="5631324"/>
              <a:ext cx="163660" cy="96607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2">
              <a:extLst>
                <a:ext uri="{FF2B5EF4-FFF2-40B4-BE49-F238E27FC236}">
                  <a16:creationId xmlns:a16="http://schemas.microsoft.com/office/drawing/2014/main" xmlns="" id="{3A15A41E-8DB9-44F4-B754-4FF0A19F55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37594" y="5635188"/>
              <a:ext cx="143728" cy="117858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03">
              <a:extLst>
                <a:ext uri="{FF2B5EF4-FFF2-40B4-BE49-F238E27FC236}">
                  <a16:creationId xmlns:a16="http://schemas.microsoft.com/office/drawing/2014/main" xmlns="" id="{0E015985-AC6E-41D6-9FE9-F4593EBC66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48130" y="5641949"/>
              <a:ext cx="166807" cy="121724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04">
              <a:extLst>
                <a:ext uri="{FF2B5EF4-FFF2-40B4-BE49-F238E27FC236}">
                  <a16:creationId xmlns:a16="http://schemas.microsoft.com/office/drawing/2014/main" xmlns="" id="{B868D33E-2F89-4682-AB08-BC94274FB2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62933" y="5641949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13">
              <a:extLst>
                <a:ext uri="{FF2B5EF4-FFF2-40B4-BE49-F238E27FC236}">
                  <a16:creationId xmlns:a16="http://schemas.microsoft.com/office/drawing/2014/main" xmlns="" id="{A6A7AEF2-537B-4E82-89E4-D71505B57A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890259" y="5696047"/>
              <a:ext cx="11540" cy="1062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14">
              <a:extLst>
                <a:ext uri="{FF2B5EF4-FFF2-40B4-BE49-F238E27FC236}">
                  <a16:creationId xmlns:a16="http://schemas.microsoft.com/office/drawing/2014/main" xmlns="" id="{24C5CCEB-5E3B-4489-AB19-2DB85DA997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29910" y="5696049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15">
              <a:extLst>
                <a:ext uri="{FF2B5EF4-FFF2-40B4-BE49-F238E27FC236}">
                  <a16:creationId xmlns:a16="http://schemas.microsoft.com/office/drawing/2014/main" xmlns="" id="{F4C8771D-AC3F-47B2-9AD1-5AF9359E88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214638" y="5702812"/>
              <a:ext cx="7345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17">
              <a:extLst>
                <a:ext uri="{FF2B5EF4-FFF2-40B4-BE49-F238E27FC236}">
                  <a16:creationId xmlns:a16="http://schemas.microsoft.com/office/drawing/2014/main" xmlns="" id="{FB64BBB6-1A0C-4F2A-BF08-B14A99FAF6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21566" y="5717303"/>
              <a:ext cx="8392" cy="676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18">
              <a:extLst>
                <a:ext uri="{FF2B5EF4-FFF2-40B4-BE49-F238E27FC236}">
                  <a16:creationId xmlns:a16="http://schemas.microsoft.com/office/drawing/2014/main" xmlns="" id="{4369B013-E7EA-4196-846E-1374C3C7A0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3910" y="5658431"/>
              <a:ext cx="155267" cy="113994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19">
              <a:extLst>
                <a:ext uri="{FF2B5EF4-FFF2-40B4-BE49-F238E27FC236}">
                  <a16:creationId xmlns:a16="http://schemas.microsoft.com/office/drawing/2014/main" xmlns="" id="{CBDC9B73-904A-4DF7-A305-9BD9FBEA93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01673" y="5643599"/>
              <a:ext cx="151070" cy="178722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20">
              <a:extLst>
                <a:ext uri="{FF2B5EF4-FFF2-40B4-BE49-F238E27FC236}">
                  <a16:creationId xmlns:a16="http://schemas.microsoft.com/office/drawing/2014/main" xmlns="" id="{7D576961-B9DB-43B2-942F-AC2ADD8840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682742" y="5917276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21">
              <a:extLst>
                <a:ext uri="{FF2B5EF4-FFF2-40B4-BE49-F238E27FC236}">
                  <a16:creationId xmlns:a16="http://schemas.microsoft.com/office/drawing/2014/main" xmlns="" id="{5C5B2681-276A-4F75-9011-666D9854FB3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22567" y="5925006"/>
              <a:ext cx="158415" cy="100470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25">
              <a:extLst>
                <a:ext uri="{FF2B5EF4-FFF2-40B4-BE49-F238E27FC236}">
                  <a16:creationId xmlns:a16="http://schemas.microsoft.com/office/drawing/2014/main" xmlns="" id="{B384D8C5-725B-4A69-93D4-4EF9FC4726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88001" y="5929353"/>
              <a:ext cx="175200" cy="93707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26">
              <a:extLst>
                <a:ext uri="{FF2B5EF4-FFF2-40B4-BE49-F238E27FC236}">
                  <a16:creationId xmlns:a16="http://schemas.microsoft.com/office/drawing/2014/main" xmlns="" id="{08E654B7-064A-4CAC-9B2B-D06CB84C66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994533" y="5953022"/>
              <a:ext cx="179397" cy="93707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27">
              <a:extLst>
                <a:ext uri="{FF2B5EF4-FFF2-40B4-BE49-F238E27FC236}">
                  <a16:creationId xmlns:a16="http://schemas.microsoft.com/office/drawing/2014/main" xmlns="" id="{D245AD30-D4CD-416A-810A-A61591C825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48544" y="5953022"/>
              <a:ext cx="162611" cy="93707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28">
              <a:extLst>
                <a:ext uri="{FF2B5EF4-FFF2-40B4-BE49-F238E27FC236}">
                  <a16:creationId xmlns:a16="http://schemas.microsoft.com/office/drawing/2014/main" xmlns="" id="{4218966C-CD94-4F64-8504-3801FE3D46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04939" y="5956884"/>
              <a:ext cx="155267" cy="92743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29">
              <a:extLst>
                <a:ext uri="{FF2B5EF4-FFF2-40B4-BE49-F238E27FC236}">
                  <a16:creationId xmlns:a16="http://schemas.microsoft.com/office/drawing/2014/main" xmlns="" id="{46DFD34B-DEA0-4620-AFEA-80B5AB88D9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10863" y="5956884"/>
              <a:ext cx="175200" cy="129453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33">
              <a:extLst>
                <a:ext uri="{FF2B5EF4-FFF2-40B4-BE49-F238E27FC236}">
                  <a16:creationId xmlns:a16="http://schemas.microsoft.com/office/drawing/2014/main" xmlns="" id="{CDD0A9BF-3A00-4FAE-8348-CA952B931D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82158" y="5967512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36">
              <a:extLst>
                <a:ext uri="{FF2B5EF4-FFF2-40B4-BE49-F238E27FC236}">
                  <a16:creationId xmlns:a16="http://schemas.microsoft.com/office/drawing/2014/main" xmlns="" id="{8B5E3FE8-9941-4BC1-984E-DA84ED2582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55578" y="5980552"/>
              <a:ext cx="151070" cy="82115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37">
              <a:extLst>
                <a:ext uri="{FF2B5EF4-FFF2-40B4-BE49-F238E27FC236}">
                  <a16:creationId xmlns:a16="http://schemas.microsoft.com/office/drawing/2014/main" xmlns="" id="{0648A3A2-C520-409F-8BCB-85220E3E70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383335" y="5985867"/>
              <a:ext cx="151070" cy="111097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38">
              <a:extLst>
                <a:ext uri="{FF2B5EF4-FFF2-40B4-BE49-F238E27FC236}">
                  <a16:creationId xmlns:a16="http://schemas.microsoft.com/office/drawing/2014/main" xmlns="" id="{2652AB63-3244-47B5-B806-6BA621A797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084342" y="5988767"/>
              <a:ext cx="139530" cy="93707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39">
              <a:extLst>
                <a:ext uri="{FF2B5EF4-FFF2-40B4-BE49-F238E27FC236}">
                  <a16:creationId xmlns:a16="http://schemas.microsoft.com/office/drawing/2014/main" xmlns="" id="{EC4C3C8E-570A-4C2D-9043-A4CD71F5BD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85647" y="5996494"/>
              <a:ext cx="155267" cy="103369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40">
              <a:extLst>
                <a:ext uri="{FF2B5EF4-FFF2-40B4-BE49-F238E27FC236}">
                  <a16:creationId xmlns:a16="http://schemas.microsoft.com/office/drawing/2014/main" xmlns="" id="{4D839056-7F36-4D86-969A-57AB726761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92393" y="6000358"/>
              <a:ext cx="162611" cy="113994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42">
              <a:extLst>
                <a:ext uri="{FF2B5EF4-FFF2-40B4-BE49-F238E27FC236}">
                  <a16:creationId xmlns:a16="http://schemas.microsoft.com/office/drawing/2014/main" xmlns="" id="{F4BF5F65-A5B8-468E-827E-909F7AADF7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788494" y="6032238"/>
              <a:ext cx="4197" cy="676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43">
              <a:extLst>
                <a:ext uri="{FF2B5EF4-FFF2-40B4-BE49-F238E27FC236}">
                  <a16:creationId xmlns:a16="http://schemas.microsoft.com/office/drawing/2014/main" xmlns="" id="{F6913C54-1234-44F1-A778-457C76DD09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78174" y="5985866"/>
              <a:ext cx="143728" cy="92743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44">
              <a:extLst>
                <a:ext uri="{FF2B5EF4-FFF2-40B4-BE49-F238E27FC236}">
                  <a16:creationId xmlns:a16="http://schemas.microsoft.com/office/drawing/2014/main" xmlns="" id="{536D9C06-E62D-4133-94F0-C8F22546E9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247541" y="5980782"/>
              <a:ext cx="167855" cy="107233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45">
              <a:extLst>
                <a:ext uri="{FF2B5EF4-FFF2-40B4-BE49-F238E27FC236}">
                  <a16:creationId xmlns:a16="http://schemas.microsoft.com/office/drawing/2014/main" xmlns="" id="{22358CC1-6E26-4120-BCC7-46487C3B61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70917" y="6039001"/>
              <a:ext cx="143728" cy="79216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8">
              <a:extLst>
                <a:ext uri="{FF2B5EF4-FFF2-40B4-BE49-F238E27FC236}">
                  <a16:creationId xmlns:a16="http://schemas.microsoft.com/office/drawing/2014/main" xmlns="" id="{2F5915B0-DD25-4B54-9FEB-E42C7AF731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84238" y="5686790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8">
              <a:extLst>
                <a:ext uri="{FF2B5EF4-FFF2-40B4-BE49-F238E27FC236}">
                  <a16:creationId xmlns:a16="http://schemas.microsoft.com/office/drawing/2014/main" xmlns="" id="{1F63D788-72B3-431C-8F16-5424677208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5986" y="5527482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06">
              <a:extLst>
                <a:ext uri="{FF2B5EF4-FFF2-40B4-BE49-F238E27FC236}">
                  <a16:creationId xmlns:a16="http://schemas.microsoft.com/office/drawing/2014/main" xmlns="" id="{7D5BDBD8-0F8A-4D34-B396-FC6918CB1F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145991" y="5781409"/>
              <a:ext cx="159463" cy="114961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0">
              <a:extLst>
                <a:ext uri="{FF2B5EF4-FFF2-40B4-BE49-F238E27FC236}">
                  <a16:creationId xmlns:a16="http://schemas.microsoft.com/office/drawing/2014/main" xmlns="" id="{FA0857C8-324E-45AF-A49D-4CFB4B7DB4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4712" y="5109206"/>
              <a:ext cx="163660" cy="104334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xmlns="" id="{A8EE8150-A53B-47D8-BCAD-97A8AFE0C2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4240" y="5123697"/>
              <a:ext cx="143728" cy="85979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8">
              <a:extLst>
                <a:ext uri="{FF2B5EF4-FFF2-40B4-BE49-F238E27FC236}">
                  <a16:creationId xmlns:a16="http://schemas.microsoft.com/office/drawing/2014/main" xmlns="" id="{CAF7B70F-A660-499E-9387-56F6C854C3F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33707" y="5106308"/>
              <a:ext cx="163660" cy="92743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9">
              <a:extLst>
                <a:ext uri="{FF2B5EF4-FFF2-40B4-BE49-F238E27FC236}">
                  <a16:creationId xmlns:a16="http://schemas.microsoft.com/office/drawing/2014/main" xmlns="" id="{46FE16B2-E28A-4C64-9AD7-4C357B99C7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33291" y="5131425"/>
              <a:ext cx="147925" cy="82115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0">
              <a:extLst>
                <a:ext uri="{FF2B5EF4-FFF2-40B4-BE49-F238E27FC236}">
                  <a16:creationId xmlns:a16="http://schemas.microsoft.com/office/drawing/2014/main" xmlns="" id="{63E74641-50BD-455B-80D4-2DCED369CF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70389" y="5142051"/>
              <a:ext cx="15212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2">
              <a:extLst>
                <a:ext uri="{FF2B5EF4-FFF2-40B4-BE49-F238E27FC236}">
                  <a16:creationId xmlns:a16="http://schemas.microsoft.com/office/drawing/2014/main" xmlns="" id="{1FB69F41-108C-4C8A-B3CB-834A284510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84527" y="5152680"/>
              <a:ext cx="178347" cy="117858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3">
              <a:extLst>
                <a:ext uri="{FF2B5EF4-FFF2-40B4-BE49-F238E27FC236}">
                  <a16:creationId xmlns:a16="http://schemas.microsoft.com/office/drawing/2014/main" xmlns="" id="{304595DE-AEA0-4929-B880-1427DA3E0D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31695" y="5156543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6">
              <a:extLst>
                <a:ext uri="{FF2B5EF4-FFF2-40B4-BE49-F238E27FC236}">
                  <a16:creationId xmlns:a16="http://schemas.microsoft.com/office/drawing/2014/main" xmlns="" id="{015BE621-BC36-47C1-A90A-8CF5AC4982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06602" y="5177796"/>
              <a:ext cx="151070" cy="92743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7">
              <a:extLst>
                <a:ext uri="{FF2B5EF4-FFF2-40B4-BE49-F238E27FC236}">
                  <a16:creationId xmlns:a16="http://schemas.microsoft.com/office/drawing/2014/main" xmlns="" id="{54B2EFA5-5232-4E58-91AA-B3FD79F425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31150" y="5177796"/>
              <a:ext cx="155267" cy="111097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8">
              <a:extLst>
                <a:ext uri="{FF2B5EF4-FFF2-40B4-BE49-F238E27FC236}">
                  <a16:creationId xmlns:a16="http://schemas.microsoft.com/office/drawing/2014/main" xmlns="" id="{5BD40916-24DC-48FC-8F8D-908486E988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55239" y="5209676"/>
              <a:ext cx="151070" cy="82115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30">
              <a:extLst>
                <a:ext uri="{FF2B5EF4-FFF2-40B4-BE49-F238E27FC236}">
                  <a16:creationId xmlns:a16="http://schemas.microsoft.com/office/drawing/2014/main" xmlns="" id="{68A88E8A-E459-4DCF-845A-AF2FE66A1E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46423" y="5228032"/>
              <a:ext cx="11540" cy="676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3">
              <a:extLst>
                <a:ext uri="{FF2B5EF4-FFF2-40B4-BE49-F238E27FC236}">
                  <a16:creationId xmlns:a16="http://schemas.microsoft.com/office/drawing/2014/main" xmlns="" id="{2D094239-E36F-41DA-BEA0-88E80E9A27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2454" y="5446361"/>
              <a:ext cx="169954" cy="88879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1">
              <a:extLst>
                <a:ext uri="{FF2B5EF4-FFF2-40B4-BE49-F238E27FC236}">
                  <a16:creationId xmlns:a16="http://schemas.microsoft.com/office/drawing/2014/main" xmlns="" id="{A3369777-CAFD-4E8B-831C-DEEF0E430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1225" y="5485971"/>
              <a:ext cx="136383" cy="107233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2">
              <a:extLst>
                <a:ext uri="{FF2B5EF4-FFF2-40B4-BE49-F238E27FC236}">
                  <a16:creationId xmlns:a16="http://schemas.microsoft.com/office/drawing/2014/main" xmlns="" id="{EEA5BEC0-7D4B-43A2-9927-8E2EB322A5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95604" y="5492731"/>
              <a:ext cx="140580" cy="96607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3">
              <a:extLst>
                <a:ext uri="{FF2B5EF4-FFF2-40B4-BE49-F238E27FC236}">
                  <a16:creationId xmlns:a16="http://schemas.microsoft.com/office/drawing/2014/main" xmlns="" id="{18E10D9B-4B7D-4C5B-A6B6-77E5C3CCA3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39793" y="5499495"/>
              <a:ext cx="151070" cy="93707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4">
              <a:extLst>
                <a:ext uri="{FF2B5EF4-FFF2-40B4-BE49-F238E27FC236}">
                  <a16:creationId xmlns:a16="http://schemas.microsoft.com/office/drawing/2014/main" xmlns="" id="{33AFC0E3-F91D-470B-A144-94795F0B08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3882" y="5496596"/>
              <a:ext cx="159463" cy="124621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5">
              <a:extLst>
                <a:ext uri="{FF2B5EF4-FFF2-40B4-BE49-F238E27FC236}">
                  <a16:creationId xmlns:a16="http://schemas.microsoft.com/office/drawing/2014/main" xmlns="" id="{924D13C3-7CD8-4426-B324-01F6608696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80037" y="5503358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6">
              <a:extLst>
                <a:ext uri="{FF2B5EF4-FFF2-40B4-BE49-F238E27FC236}">
                  <a16:creationId xmlns:a16="http://schemas.microsoft.com/office/drawing/2014/main" xmlns="" id="{1F370C65-4A7C-48A3-9A06-C8CBC8D3B7B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66192" y="5503359"/>
              <a:ext cx="152120" cy="85979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57">
              <a:extLst>
                <a:ext uri="{FF2B5EF4-FFF2-40B4-BE49-F238E27FC236}">
                  <a16:creationId xmlns:a16="http://schemas.microsoft.com/office/drawing/2014/main" xmlns="" id="{BA5AB51B-8941-4220-8850-8DD825D830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37068" y="5499495"/>
              <a:ext cx="166807" cy="111097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59">
              <a:extLst>
                <a:ext uri="{FF2B5EF4-FFF2-40B4-BE49-F238E27FC236}">
                  <a16:creationId xmlns:a16="http://schemas.microsoft.com/office/drawing/2014/main" xmlns="" id="{E47463C8-708A-49B4-ADA2-8FFFE4B13F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9556" y="5542967"/>
              <a:ext cx="146874" cy="92743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60">
              <a:extLst>
                <a:ext uri="{FF2B5EF4-FFF2-40B4-BE49-F238E27FC236}">
                  <a16:creationId xmlns:a16="http://schemas.microsoft.com/office/drawing/2014/main" xmlns="" id="{F222DB0F-993C-456E-B0DD-F394034784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00391" y="5549730"/>
              <a:ext cx="155267" cy="82115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61">
              <a:extLst>
                <a:ext uri="{FF2B5EF4-FFF2-40B4-BE49-F238E27FC236}">
                  <a16:creationId xmlns:a16="http://schemas.microsoft.com/office/drawing/2014/main" xmlns="" id="{763129DD-8271-408A-87FE-074325184D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92040" y="5568086"/>
              <a:ext cx="162611" cy="117858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78">
              <a:extLst>
                <a:ext uri="{FF2B5EF4-FFF2-40B4-BE49-F238E27FC236}">
                  <a16:creationId xmlns:a16="http://schemas.microsoft.com/office/drawing/2014/main" xmlns="" id="{BF7CB8CA-CD6E-4CEB-AF7F-6B187D5FAC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94597" y="5790278"/>
              <a:ext cx="175200" cy="88879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79">
              <a:extLst>
                <a:ext uri="{FF2B5EF4-FFF2-40B4-BE49-F238E27FC236}">
                  <a16:creationId xmlns:a16="http://schemas.microsoft.com/office/drawing/2014/main" xmlns="" id="{505CE598-EF19-47F4-BA36-CDA8F84DD9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78904" y="5793177"/>
              <a:ext cx="146874" cy="82115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80">
              <a:extLst>
                <a:ext uri="{FF2B5EF4-FFF2-40B4-BE49-F238E27FC236}">
                  <a16:creationId xmlns:a16="http://schemas.microsoft.com/office/drawing/2014/main" xmlns="" id="{A0B0D93C-2011-4509-8C99-894BC58DB51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357963" y="5800906"/>
              <a:ext cx="147925" cy="78251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81">
              <a:extLst>
                <a:ext uri="{FF2B5EF4-FFF2-40B4-BE49-F238E27FC236}">
                  <a16:creationId xmlns:a16="http://schemas.microsoft.com/office/drawing/2014/main" xmlns="" id="{82EDA4CD-4646-4C14-B7EE-AA5B234327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62331" y="5797041"/>
              <a:ext cx="166807" cy="107233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82">
              <a:extLst>
                <a:ext uri="{FF2B5EF4-FFF2-40B4-BE49-F238E27FC236}">
                  <a16:creationId xmlns:a16="http://schemas.microsoft.com/office/drawing/2014/main" xmlns="" id="{29E1914C-4609-4ECD-90CD-6A04EBB0F0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293761" y="5807666"/>
              <a:ext cx="152120" cy="82115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83">
              <a:extLst>
                <a:ext uri="{FF2B5EF4-FFF2-40B4-BE49-F238E27FC236}">
                  <a16:creationId xmlns:a16="http://schemas.microsoft.com/office/drawing/2014/main" xmlns="" id="{21060219-1EDF-4EB4-B396-69D84FBFDD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71689" y="5786414"/>
              <a:ext cx="155267" cy="186450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84">
              <a:extLst>
                <a:ext uri="{FF2B5EF4-FFF2-40B4-BE49-F238E27FC236}">
                  <a16:creationId xmlns:a16="http://schemas.microsoft.com/office/drawing/2014/main" xmlns="" id="{2E398743-0F2F-4858-9DB8-DE4D69D768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090" y="5814431"/>
              <a:ext cx="155267" cy="104334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86">
              <a:extLst>
                <a:ext uri="{FF2B5EF4-FFF2-40B4-BE49-F238E27FC236}">
                  <a16:creationId xmlns:a16="http://schemas.microsoft.com/office/drawing/2014/main" xmlns="" id="{3EAE101E-6CF5-47F7-AA16-EF1C106EF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74954" y="5788137"/>
              <a:ext cx="155267" cy="133317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89">
              <a:extLst>
                <a:ext uri="{FF2B5EF4-FFF2-40B4-BE49-F238E27FC236}">
                  <a16:creationId xmlns:a16="http://schemas.microsoft.com/office/drawing/2014/main" xmlns="" id="{54A08355-5470-4E6C-932C-D02D5794DC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80037" y="5851140"/>
              <a:ext cx="159463" cy="110131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90">
              <a:extLst>
                <a:ext uri="{FF2B5EF4-FFF2-40B4-BE49-F238E27FC236}">
                  <a16:creationId xmlns:a16="http://schemas.microsoft.com/office/drawing/2014/main" xmlns="" id="{6C942B34-7580-46A3-BC17-44175A102C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5882" y="5886882"/>
              <a:ext cx="3148" cy="10628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5">
              <a:extLst>
                <a:ext uri="{FF2B5EF4-FFF2-40B4-BE49-F238E27FC236}">
                  <a16:creationId xmlns:a16="http://schemas.microsoft.com/office/drawing/2014/main" xmlns="" id="{0029D483-F39D-4512-88EF-7C0D181238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34199" y="5161026"/>
              <a:ext cx="143728" cy="96607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7">
              <a:extLst>
                <a:ext uri="{FF2B5EF4-FFF2-40B4-BE49-F238E27FC236}">
                  <a16:creationId xmlns:a16="http://schemas.microsoft.com/office/drawing/2014/main" xmlns="" id="{4AB478EA-54E1-4DF5-9898-3ECDE41AE0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96387" y="5175517"/>
              <a:ext cx="163660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3">
              <a:extLst>
                <a:ext uri="{FF2B5EF4-FFF2-40B4-BE49-F238E27FC236}">
                  <a16:creationId xmlns:a16="http://schemas.microsoft.com/office/drawing/2014/main" xmlns="" id="{CA3A5454-0D8E-4258-AED2-614B4567544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704196" y="5233482"/>
              <a:ext cx="147925" cy="82115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4">
              <a:extLst>
                <a:ext uri="{FF2B5EF4-FFF2-40B4-BE49-F238E27FC236}">
                  <a16:creationId xmlns:a16="http://schemas.microsoft.com/office/drawing/2014/main" xmlns="" id="{28C2E44B-574C-4E95-BBA6-10707FD11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991649" y="5229616"/>
              <a:ext cx="159463" cy="100470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32">
              <a:extLst>
                <a:ext uri="{FF2B5EF4-FFF2-40B4-BE49-F238E27FC236}">
                  <a16:creationId xmlns:a16="http://schemas.microsoft.com/office/drawing/2014/main" xmlns="" id="{461EE7B6-9D19-4BC5-B906-6488D0D492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63660" y="5533927"/>
              <a:ext cx="171003" cy="125588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37">
              <a:extLst>
                <a:ext uri="{FF2B5EF4-FFF2-40B4-BE49-F238E27FC236}">
                  <a16:creationId xmlns:a16="http://schemas.microsoft.com/office/drawing/2014/main" xmlns="" id="{3B48D7FA-124E-4CCF-A014-425B2FB15F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0827" y="5526197"/>
              <a:ext cx="136383" cy="143944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0">
              <a:extLst>
                <a:ext uri="{FF2B5EF4-FFF2-40B4-BE49-F238E27FC236}">
                  <a16:creationId xmlns:a16="http://schemas.microsoft.com/office/drawing/2014/main" xmlns="" id="{38796748-812B-40C8-9B23-CD008F8369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28577" y="5544552"/>
              <a:ext cx="159463" cy="96607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6">
              <a:extLst>
                <a:ext uri="{FF2B5EF4-FFF2-40B4-BE49-F238E27FC236}">
                  <a16:creationId xmlns:a16="http://schemas.microsoft.com/office/drawing/2014/main" xmlns="" id="{37D869E4-F42D-4F68-B3F6-83A81BCA2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11833" y="5537788"/>
              <a:ext cx="143728" cy="96607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62">
              <a:extLst>
                <a:ext uri="{FF2B5EF4-FFF2-40B4-BE49-F238E27FC236}">
                  <a16:creationId xmlns:a16="http://schemas.microsoft.com/office/drawing/2014/main" xmlns="" id="{A45B834F-BCFB-4395-8C5D-00DFFF88AC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432480" y="5827608"/>
              <a:ext cx="178347" cy="88879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64">
              <a:extLst>
                <a:ext uri="{FF2B5EF4-FFF2-40B4-BE49-F238E27FC236}">
                  <a16:creationId xmlns:a16="http://schemas.microsoft.com/office/drawing/2014/main" xmlns="" id="{02FBC5DC-A93D-4C91-A8A2-85A54B9BCD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37682" y="5844998"/>
              <a:ext cx="162611" cy="118826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68">
              <a:extLst>
                <a:ext uri="{FF2B5EF4-FFF2-40B4-BE49-F238E27FC236}">
                  <a16:creationId xmlns:a16="http://schemas.microsoft.com/office/drawing/2014/main" xmlns="" id="{E6AF0303-8156-42C9-A0B2-1A7DFFB0FD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32187" y="5848861"/>
              <a:ext cx="136383" cy="146842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75">
              <a:extLst>
                <a:ext uri="{FF2B5EF4-FFF2-40B4-BE49-F238E27FC236}">
                  <a16:creationId xmlns:a16="http://schemas.microsoft.com/office/drawing/2014/main" xmlns="" id="{A6EC1349-8266-4384-9662-06CFC20D64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846034" y="5802491"/>
              <a:ext cx="152120" cy="92743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8">
              <a:extLst>
                <a:ext uri="{FF2B5EF4-FFF2-40B4-BE49-F238E27FC236}">
                  <a16:creationId xmlns:a16="http://schemas.microsoft.com/office/drawing/2014/main" xmlns="" id="{3080F219-A197-44EE-BDEF-F1DB1E3868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5507843"/>
              <a:ext cx="155267" cy="104334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" name="Заголовок 1">
            <a:extLst>
              <a:ext uri="{FF2B5EF4-FFF2-40B4-BE49-F238E27FC236}">
                <a16:creationId xmlns:a16="http://schemas.microsoft.com/office/drawing/2014/main" xmlns="" id="{B4D4CEED-2760-AE31-21FC-EBE3B6F4F4A3}"/>
              </a:ext>
            </a:extLst>
          </p:cNvPr>
          <p:cNvSpPr txBox="1">
            <a:spLocks/>
          </p:cNvSpPr>
          <p:nvPr/>
        </p:nvSpPr>
        <p:spPr>
          <a:xfrm>
            <a:off x="4495800" y="228600"/>
            <a:ext cx="4400549" cy="2705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План урока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74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" name="Rectangle 132">
            <a:extLst>
              <a:ext uri="{FF2B5EF4-FFF2-40B4-BE49-F238E27FC236}">
                <a16:creationId xmlns:a16="http://schemas.microsoft.com/office/drawing/2014/main" xmlns="" id="{17121B47-384D-4AA6-BFEE-9EB117D2A4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2CB9C70C-9B50-4D83-B8B9-1A0FFA2CB1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9952693" y="20697"/>
            <a:ext cx="1862695" cy="6816606"/>
            <a:chOff x="9952693" y="20697"/>
            <a:chExt cx="1862695" cy="6816606"/>
          </a:xfrm>
        </p:grpSpPr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xmlns="" id="{6E1E57A5-A4F5-41D5-9E12-FA91444573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10674062" y="20697"/>
              <a:ext cx="1141326" cy="6816606"/>
              <a:chOff x="5889776" y="13394"/>
              <a:chExt cx="1141326" cy="6816606"/>
            </a:xfrm>
          </p:grpSpPr>
          <p:sp>
            <p:nvSpPr>
              <p:cNvPr id="224" name="Freeform 8">
                <a:extLst>
                  <a:ext uri="{FF2B5EF4-FFF2-40B4-BE49-F238E27FC236}">
                    <a16:creationId xmlns:a16="http://schemas.microsoft.com/office/drawing/2014/main" xmlns="" id="{ADBCFAC3-B2EB-4241-B9C9-AC317FCE771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8443" y="671857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0">
                <a:extLst>
                  <a:ext uri="{FF2B5EF4-FFF2-40B4-BE49-F238E27FC236}">
                    <a16:creationId xmlns:a16="http://schemas.microsoft.com/office/drawing/2014/main" xmlns="" id="{86F38B84-C3BC-48A8-9EEF-3077223C409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15468" y="152241"/>
                <a:ext cx="138242" cy="88130"/>
              </a:xfrm>
              <a:custGeom>
                <a:avLst/>
                <a:gdLst>
                  <a:gd name="T0" fmla="*/ 22 w 42"/>
                  <a:gd name="T1" fmla="*/ 0 h 29"/>
                  <a:gd name="T2" fmla="*/ 14 w 42"/>
                  <a:gd name="T3" fmla="*/ 25 h 29"/>
                  <a:gd name="T4" fmla="*/ 22 w 4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9">
                    <a:moveTo>
                      <a:pt x="22" y="0"/>
                    </a:moveTo>
                    <a:cubicBezTo>
                      <a:pt x="42" y="7"/>
                      <a:pt x="28" y="29"/>
                      <a:pt x="14" y="25"/>
                    </a:cubicBezTo>
                    <a:cubicBezTo>
                      <a:pt x="0" y="18"/>
                      <a:pt x="8" y="1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">
                <a:extLst>
                  <a:ext uri="{FF2B5EF4-FFF2-40B4-BE49-F238E27FC236}">
                    <a16:creationId xmlns:a16="http://schemas.microsoft.com/office/drawing/2014/main" xmlns="" id="{E288352D-6F27-4727-9241-658737B6232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19398" y="666438"/>
                <a:ext cx="121406" cy="72626"/>
              </a:xfrm>
              <a:custGeom>
                <a:avLst/>
                <a:gdLst>
                  <a:gd name="T0" fmla="*/ 16 w 37"/>
                  <a:gd name="T1" fmla="*/ 0 h 24"/>
                  <a:gd name="T2" fmla="*/ 11 w 37"/>
                  <a:gd name="T3" fmla="*/ 24 h 24"/>
                  <a:gd name="T4" fmla="*/ 16 w 3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4">
                    <a:moveTo>
                      <a:pt x="16" y="0"/>
                    </a:moveTo>
                    <a:cubicBezTo>
                      <a:pt x="37" y="6"/>
                      <a:pt x="30" y="20"/>
                      <a:pt x="11" y="24"/>
                    </a:cubicBezTo>
                    <a:cubicBezTo>
                      <a:pt x="0" y="17"/>
                      <a:pt x="5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8">
                <a:extLst>
                  <a:ext uri="{FF2B5EF4-FFF2-40B4-BE49-F238E27FC236}">
                    <a16:creationId xmlns:a16="http://schemas.microsoft.com/office/drawing/2014/main" xmlns="" id="{6AC265CB-8E11-45EF-8A58-9FCB96E0D93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22812" y="409695"/>
                <a:ext cx="138242" cy="78339"/>
              </a:xfrm>
              <a:custGeom>
                <a:avLst/>
                <a:gdLst>
                  <a:gd name="T0" fmla="*/ 6 w 42"/>
                  <a:gd name="T1" fmla="*/ 6 h 26"/>
                  <a:gd name="T2" fmla="*/ 21 w 42"/>
                  <a:gd name="T3" fmla="*/ 26 h 26"/>
                  <a:gd name="T4" fmla="*/ 6 w 42"/>
                  <a:gd name="T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6" y="6"/>
                    </a:moveTo>
                    <a:cubicBezTo>
                      <a:pt x="25" y="0"/>
                      <a:pt x="42" y="17"/>
                      <a:pt x="21" y="26"/>
                    </a:cubicBezTo>
                    <a:cubicBezTo>
                      <a:pt x="9" y="26"/>
                      <a:pt x="0" y="16"/>
                      <a:pt x="6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9">
                <a:extLst>
                  <a:ext uri="{FF2B5EF4-FFF2-40B4-BE49-F238E27FC236}">
                    <a16:creationId xmlns:a16="http://schemas.microsoft.com/office/drawing/2014/main" xmlns="" id="{DABD6D60-E6DC-4EFB-B755-7954BBAB807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12730" y="2096571"/>
                <a:ext cx="124951" cy="69362"/>
              </a:xfrm>
              <a:custGeom>
                <a:avLst/>
                <a:gdLst>
                  <a:gd name="T0" fmla="*/ 16 w 38"/>
                  <a:gd name="T1" fmla="*/ 0 h 23"/>
                  <a:gd name="T2" fmla="*/ 10 w 38"/>
                  <a:gd name="T3" fmla="*/ 23 h 23"/>
                  <a:gd name="T4" fmla="*/ 1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16" y="0"/>
                    </a:moveTo>
                    <a:cubicBezTo>
                      <a:pt x="38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20">
                <a:extLst>
                  <a:ext uri="{FF2B5EF4-FFF2-40B4-BE49-F238E27FC236}">
                    <a16:creationId xmlns:a16="http://schemas.microsoft.com/office/drawing/2014/main" xmlns="" id="{CF6F209B-B481-49BF-87A6-6201C22D8DA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97493" y="2294129"/>
                <a:ext cx="128495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22">
                <a:extLst>
                  <a:ext uri="{FF2B5EF4-FFF2-40B4-BE49-F238E27FC236}">
                    <a16:creationId xmlns:a16="http://schemas.microsoft.com/office/drawing/2014/main" xmlns="" id="{F1FA7743-5F0C-45CC-8886-3340214982B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66832" y="1123972"/>
                <a:ext cx="150648" cy="99554"/>
              </a:xfrm>
              <a:custGeom>
                <a:avLst/>
                <a:gdLst>
                  <a:gd name="T0" fmla="*/ 26 w 46"/>
                  <a:gd name="T1" fmla="*/ 0 h 33"/>
                  <a:gd name="T2" fmla="*/ 38 w 46"/>
                  <a:gd name="T3" fmla="*/ 22 h 33"/>
                  <a:gd name="T4" fmla="*/ 26 w 4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26" y="0"/>
                    </a:moveTo>
                    <a:cubicBezTo>
                      <a:pt x="29" y="0"/>
                      <a:pt x="46" y="16"/>
                      <a:pt x="38" y="22"/>
                    </a:cubicBezTo>
                    <a:cubicBezTo>
                      <a:pt x="16" y="33"/>
                      <a:pt x="0" y="5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23">
                <a:extLst>
                  <a:ext uri="{FF2B5EF4-FFF2-40B4-BE49-F238E27FC236}">
                    <a16:creationId xmlns:a16="http://schemas.microsoft.com/office/drawing/2014/main" xmlns="" id="{916D9D0F-5354-4875-9938-6387BFAEA31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80519" y="911406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8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10"/>
                      <a:pt x="28" y="27"/>
                      <a:pt x="8" y="20"/>
                    </a:cubicBezTo>
                    <a:cubicBezTo>
                      <a:pt x="0" y="8"/>
                      <a:pt x="7" y="2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26">
                <a:extLst>
                  <a:ext uri="{FF2B5EF4-FFF2-40B4-BE49-F238E27FC236}">
                    <a16:creationId xmlns:a16="http://schemas.microsoft.com/office/drawing/2014/main" xmlns="" id="{0E294183-C628-4365-B907-E607D3DB12A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67743" y="1395113"/>
                <a:ext cx="127608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5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2"/>
                      <a:pt x="36" y="26"/>
                      <a:pt x="20" y="25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27">
                <a:extLst>
                  <a:ext uri="{FF2B5EF4-FFF2-40B4-BE49-F238E27FC236}">
                    <a16:creationId xmlns:a16="http://schemas.microsoft.com/office/drawing/2014/main" xmlns="" id="{86EA8FAD-5BF8-4312-84E8-774BCEBB419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58219" y="1832215"/>
                <a:ext cx="131153" cy="93843"/>
              </a:xfrm>
              <a:custGeom>
                <a:avLst/>
                <a:gdLst>
                  <a:gd name="T0" fmla="*/ 22 w 40"/>
                  <a:gd name="T1" fmla="*/ 0 h 31"/>
                  <a:gd name="T2" fmla="*/ 16 w 40"/>
                  <a:gd name="T3" fmla="*/ 25 h 31"/>
                  <a:gd name="T4" fmla="*/ 22 w 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1">
                    <a:moveTo>
                      <a:pt x="22" y="0"/>
                    </a:moveTo>
                    <a:cubicBezTo>
                      <a:pt x="39" y="3"/>
                      <a:pt x="40" y="31"/>
                      <a:pt x="16" y="25"/>
                    </a:cubicBezTo>
                    <a:cubicBezTo>
                      <a:pt x="0" y="7"/>
                      <a:pt x="13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28">
                <a:extLst>
                  <a:ext uri="{FF2B5EF4-FFF2-40B4-BE49-F238E27FC236}">
                    <a16:creationId xmlns:a16="http://schemas.microsoft.com/office/drawing/2014/main" xmlns="" id="{3464AF92-0BBD-433C-B88A-B18E00B14D8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45303" y="1609623"/>
                <a:ext cx="127608" cy="69362"/>
              </a:xfrm>
              <a:custGeom>
                <a:avLst/>
                <a:gdLst>
                  <a:gd name="T0" fmla="*/ 16 w 39"/>
                  <a:gd name="T1" fmla="*/ 0 h 23"/>
                  <a:gd name="T2" fmla="*/ 11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7"/>
                      <a:pt x="31" y="17"/>
                      <a:pt x="11" y="23"/>
                    </a:cubicBezTo>
                    <a:cubicBezTo>
                      <a:pt x="0" y="16"/>
                      <a:pt x="4" y="2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0">
                <a:extLst>
                  <a:ext uri="{FF2B5EF4-FFF2-40B4-BE49-F238E27FC236}">
                    <a16:creationId xmlns:a16="http://schemas.microsoft.com/office/drawing/2014/main" xmlns="" id="{F4CE669E-8A98-4951-BC23-D1A03B01815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920553" y="1152725"/>
                <a:ext cx="9748" cy="5712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3" y="2"/>
                      <a:pt x="2" y="2"/>
                    </a:cubicBezTo>
                    <a:cubicBezTo>
                      <a:pt x="1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43">
                <a:extLst>
                  <a:ext uri="{FF2B5EF4-FFF2-40B4-BE49-F238E27FC236}">
                    <a16:creationId xmlns:a16="http://schemas.microsoft.com/office/drawing/2014/main" xmlns="" id="{5BB7130C-3DF5-4615-BD83-A75F7009159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634545" y="860614"/>
                <a:ext cx="143559" cy="75075"/>
              </a:xfrm>
              <a:custGeom>
                <a:avLst/>
                <a:gdLst>
                  <a:gd name="T0" fmla="*/ 28 w 44"/>
                  <a:gd name="T1" fmla="*/ 0 h 25"/>
                  <a:gd name="T2" fmla="*/ 25 w 44"/>
                  <a:gd name="T3" fmla="*/ 25 h 25"/>
                  <a:gd name="T4" fmla="*/ 28 w 4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28" y="0"/>
                    </a:moveTo>
                    <a:cubicBezTo>
                      <a:pt x="44" y="2"/>
                      <a:pt x="38" y="22"/>
                      <a:pt x="25" y="25"/>
                    </a:cubicBezTo>
                    <a:cubicBezTo>
                      <a:pt x="0" y="25"/>
                      <a:pt x="9" y="5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1">
                <a:extLst>
                  <a:ext uri="{FF2B5EF4-FFF2-40B4-BE49-F238E27FC236}">
                    <a16:creationId xmlns:a16="http://schemas.microsoft.com/office/drawing/2014/main" xmlns="" id="{EACB7AF9-EA00-4414-8437-3FDDB2E0826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607514" y="1015030"/>
                <a:ext cx="115202" cy="90579"/>
              </a:xfrm>
              <a:custGeom>
                <a:avLst/>
                <a:gdLst>
                  <a:gd name="T0" fmla="*/ 19 w 35"/>
                  <a:gd name="T1" fmla="*/ 0 h 30"/>
                  <a:gd name="T2" fmla="*/ 33 w 35"/>
                  <a:gd name="T3" fmla="*/ 15 h 30"/>
                  <a:gd name="T4" fmla="*/ 25 w 35"/>
                  <a:gd name="T5" fmla="*/ 19 h 30"/>
                  <a:gd name="T6" fmla="*/ 19 w 35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0">
                    <a:moveTo>
                      <a:pt x="19" y="0"/>
                    </a:moveTo>
                    <a:cubicBezTo>
                      <a:pt x="26" y="0"/>
                      <a:pt x="35" y="8"/>
                      <a:pt x="33" y="15"/>
                    </a:cubicBezTo>
                    <a:cubicBezTo>
                      <a:pt x="30" y="12"/>
                      <a:pt x="27" y="17"/>
                      <a:pt x="25" y="19"/>
                    </a:cubicBezTo>
                    <a:cubicBezTo>
                      <a:pt x="7" y="30"/>
                      <a:pt x="0" y="5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2">
                <a:extLst>
                  <a:ext uri="{FF2B5EF4-FFF2-40B4-BE49-F238E27FC236}">
                    <a16:creationId xmlns:a16="http://schemas.microsoft.com/office/drawing/2014/main" xmlns="" id="{FC2519C3-3C5A-43C9-9ECF-D097278C189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604519" y="450599"/>
                <a:ext cx="118747" cy="81603"/>
              </a:xfrm>
              <a:custGeom>
                <a:avLst/>
                <a:gdLst>
                  <a:gd name="T0" fmla="*/ 21 w 36"/>
                  <a:gd name="T1" fmla="*/ 0 h 27"/>
                  <a:gd name="T2" fmla="*/ 22 w 36"/>
                  <a:gd name="T3" fmla="*/ 27 h 27"/>
                  <a:gd name="T4" fmla="*/ 21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21" y="0"/>
                    </a:moveTo>
                    <a:cubicBezTo>
                      <a:pt x="33" y="3"/>
                      <a:pt x="36" y="23"/>
                      <a:pt x="22" y="27"/>
                    </a:cubicBezTo>
                    <a:cubicBezTo>
                      <a:pt x="3" y="25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3">
                <a:extLst>
                  <a:ext uri="{FF2B5EF4-FFF2-40B4-BE49-F238E27FC236}">
                    <a16:creationId xmlns:a16="http://schemas.microsoft.com/office/drawing/2014/main" xmlns="" id="{62D72422-4E61-4321-BD7E-B56CC4B1A81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95600" y="1253803"/>
                <a:ext cx="127608" cy="79154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4">
                <a:extLst>
                  <a:ext uri="{FF2B5EF4-FFF2-40B4-BE49-F238E27FC236}">
                    <a16:creationId xmlns:a16="http://schemas.microsoft.com/office/drawing/2014/main" xmlns="" id="{05F207C0-A03D-4E9A-803E-D82A7BA7E54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81447" y="614227"/>
                <a:ext cx="134697" cy="105266"/>
              </a:xfrm>
              <a:custGeom>
                <a:avLst/>
                <a:gdLst>
                  <a:gd name="T0" fmla="*/ 28 w 41"/>
                  <a:gd name="T1" fmla="*/ 2 h 35"/>
                  <a:gd name="T2" fmla="*/ 40 w 41"/>
                  <a:gd name="T3" fmla="*/ 21 h 35"/>
                  <a:gd name="T4" fmla="*/ 28 w 41"/>
                  <a:gd name="T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5">
                    <a:moveTo>
                      <a:pt x="28" y="2"/>
                    </a:moveTo>
                    <a:cubicBezTo>
                      <a:pt x="37" y="0"/>
                      <a:pt x="41" y="13"/>
                      <a:pt x="40" y="21"/>
                    </a:cubicBezTo>
                    <a:cubicBezTo>
                      <a:pt x="22" y="35"/>
                      <a:pt x="0" y="10"/>
                      <a:pt x="28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5">
                <a:extLst>
                  <a:ext uri="{FF2B5EF4-FFF2-40B4-BE49-F238E27FC236}">
                    <a16:creationId xmlns:a16="http://schemas.microsoft.com/office/drawing/2014/main" xmlns="" id="{255DAFDD-E023-4FF2-A2A7-6F405C8FCB1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95460" y="1463404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6">
                <a:extLst>
                  <a:ext uri="{FF2B5EF4-FFF2-40B4-BE49-F238E27FC236}">
                    <a16:creationId xmlns:a16="http://schemas.microsoft.com/office/drawing/2014/main" xmlns="" id="{75169B61-B4D2-4C2A-BF18-EB0AC8DE6A7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95156" y="2293440"/>
                <a:ext cx="128495" cy="72626"/>
              </a:xfrm>
              <a:custGeom>
                <a:avLst/>
                <a:gdLst>
                  <a:gd name="T0" fmla="*/ 21 w 39"/>
                  <a:gd name="T1" fmla="*/ 0 h 24"/>
                  <a:gd name="T2" fmla="*/ 22 w 39"/>
                  <a:gd name="T3" fmla="*/ 24 h 24"/>
                  <a:gd name="T4" fmla="*/ 21 w 3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4">
                    <a:moveTo>
                      <a:pt x="21" y="0"/>
                    </a:moveTo>
                    <a:cubicBezTo>
                      <a:pt x="37" y="0"/>
                      <a:pt x="39" y="23"/>
                      <a:pt x="22" y="24"/>
                    </a:cubicBezTo>
                    <a:cubicBezTo>
                      <a:pt x="7" y="22"/>
                      <a:pt x="0" y="5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7">
                <a:extLst>
                  <a:ext uri="{FF2B5EF4-FFF2-40B4-BE49-F238E27FC236}">
                    <a16:creationId xmlns:a16="http://schemas.microsoft.com/office/drawing/2014/main" xmlns="" id="{32FBF9CB-F983-4A89-A0D9-37056BB65B3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81609" y="1673149"/>
                <a:ext cx="140901" cy="93843"/>
              </a:xfrm>
              <a:custGeom>
                <a:avLst/>
                <a:gdLst>
                  <a:gd name="T0" fmla="*/ 27 w 43"/>
                  <a:gd name="T1" fmla="*/ 3 h 31"/>
                  <a:gd name="T2" fmla="*/ 40 w 43"/>
                  <a:gd name="T3" fmla="*/ 23 h 31"/>
                  <a:gd name="T4" fmla="*/ 27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7" y="3"/>
                    </a:moveTo>
                    <a:cubicBezTo>
                      <a:pt x="35" y="0"/>
                      <a:pt x="43" y="17"/>
                      <a:pt x="40" y="23"/>
                    </a:cubicBezTo>
                    <a:cubicBezTo>
                      <a:pt x="21" y="31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9">
                <a:extLst>
                  <a:ext uri="{FF2B5EF4-FFF2-40B4-BE49-F238E27FC236}">
                    <a16:creationId xmlns:a16="http://schemas.microsoft.com/office/drawing/2014/main" xmlns="" id="{F0884E69-5FA6-4C8C-A64C-DBB313AC2C4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61059" y="255502"/>
                <a:ext cx="124063" cy="78339"/>
              </a:xfrm>
              <a:custGeom>
                <a:avLst/>
                <a:gdLst>
                  <a:gd name="T0" fmla="*/ 22 w 38"/>
                  <a:gd name="T1" fmla="*/ 0 h 26"/>
                  <a:gd name="T2" fmla="*/ 18 w 38"/>
                  <a:gd name="T3" fmla="*/ 26 h 26"/>
                  <a:gd name="T4" fmla="*/ 22 w 3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6">
                    <a:moveTo>
                      <a:pt x="22" y="0"/>
                    </a:moveTo>
                    <a:cubicBezTo>
                      <a:pt x="38" y="3"/>
                      <a:pt x="33" y="25"/>
                      <a:pt x="18" y="26"/>
                    </a:cubicBezTo>
                    <a:cubicBezTo>
                      <a:pt x="0" y="20"/>
                      <a:pt x="6" y="3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60">
                <a:extLst>
                  <a:ext uri="{FF2B5EF4-FFF2-40B4-BE49-F238E27FC236}">
                    <a16:creationId xmlns:a16="http://schemas.microsoft.com/office/drawing/2014/main" xmlns="" id="{ED1FD4E2-312B-48A6-9F17-2D0BD4CFB39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6290" y="1902943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61">
                <a:extLst>
                  <a:ext uri="{FF2B5EF4-FFF2-40B4-BE49-F238E27FC236}">
                    <a16:creationId xmlns:a16="http://schemas.microsoft.com/office/drawing/2014/main" xmlns="" id="{EA111918-CFCC-4C23-ADF2-ABCC68A7C51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22587" y="2137303"/>
                <a:ext cx="137356" cy="99554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5"/>
                      <a:pt x="16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78">
                <a:extLst>
                  <a:ext uri="{FF2B5EF4-FFF2-40B4-BE49-F238E27FC236}">
                    <a16:creationId xmlns:a16="http://schemas.microsoft.com/office/drawing/2014/main" xmlns="" id="{7E5CA7B2-3753-4B7D-A722-D95342BB870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41825" y="721042"/>
                <a:ext cx="147990" cy="75075"/>
              </a:xfrm>
              <a:custGeom>
                <a:avLst/>
                <a:gdLst>
                  <a:gd name="T0" fmla="*/ 22 w 45"/>
                  <a:gd name="T1" fmla="*/ 0 h 25"/>
                  <a:gd name="T2" fmla="*/ 28 w 45"/>
                  <a:gd name="T3" fmla="*/ 25 h 25"/>
                  <a:gd name="T4" fmla="*/ 22 w 4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5">
                    <a:moveTo>
                      <a:pt x="22" y="0"/>
                    </a:moveTo>
                    <a:cubicBezTo>
                      <a:pt x="32" y="1"/>
                      <a:pt x="45" y="21"/>
                      <a:pt x="28" y="25"/>
                    </a:cubicBezTo>
                    <a:cubicBezTo>
                      <a:pt x="9" y="23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79">
                <a:extLst>
                  <a:ext uri="{FF2B5EF4-FFF2-40B4-BE49-F238E27FC236}">
                    <a16:creationId xmlns:a16="http://schemas.microsoft.com/office/drawing/2014/main" xmlns="" id="{CC9214A9-8EEB-41B0-83FB-80BEBD9652E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54197" y="952087"/>
                <a:ext cx="124063" cy="69362"/>
              </a:xfrm>
              <a:custGeom>
                <a:avLst/>
                <a:gdLst>
                  <a:gd name="T0" fmla="*/ 20 w 38"/>
                  <a:gd name="T1" fmla="*/ 0 h 23"/>
                  <a:gd name="T2" fmla="*/ 20 w 38"/>
                  <a:gd name="T3" fmla="*/ 22 h 23"/>
                  <a:gd name="T4" fmla="*/ 20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0" y="0"/>
                    </a:moveTo>
                    <a:cubicBezTo>
                      <a:pt x="37" y="3"/>
                      <a:pt x="38" y="23"/>
                      <a:pt x="20" y="22"/>
                    </a:cubicBezTo>
                    <a:cubicBezTo>
                      <a:pt x="8" y="18"/>
                      <a:pt x="0" y="5"/>
                      <a:pt x="2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80">
                <a:extLst>
                  <a:ext uri="{FF2B5EF4-FFF2-40B4-BE49-F238E27FC236}">
                    <a16:creationId xmlns:a16="http://schemas.microsoft.com/office/drawing/2014/main" xmlns="" id="{33157A90-4AF1-4A40-8125-803407C0219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48856" y="1189882"/>
                <a:ext cx="124951" cy="66098"/>
              </a:xfrm>
              <a:custGeom>
                <a:avLst/>
                <a:gdLst>
                  <a:gd name="T0" fmla="*/ 21 w 38"/>
                  <a:gd name="T1" fmla="*/ 0 h 22"/>
                  <a:gd name="T2" fmla="*/ 21 w 38"/>
                  <a:gd name="T3" fmla="*/ 22 h 22"/>
                  <a:gd name="T4" fmla="*/ 21 w 3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2">
                    <a:moveTo>
                      <a:pt x="21" y="0"/>
                    </a:moveTo>
                    <a:cubicBezTo>
                      <a:pt x="37" y="2"/>
                      <a:pt x="38" y="20"/>
                      <a:pt x="21" y="22"/>
                    </a:cubicBezTo>
                    <a:cubicBezTo>
                      <a:pt x="9" y="16"/>
                      <a:pt x="0" y="6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81">
                <a:extLst>
                  <a:ext uri="{FF2B5EF4-FFF2-40B4-BE49-F238E27FC236}">
                    <a16:creationId xmlns:a16="http://schemas.microsoft.com/office/drawing/2014/main" xmlns="" id="{32D1FB24-5EA3-488F-913F-B3C1BB03677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1906" y="2202936"/>
                <a:ext cx="140901" cy="90579"/>
              </a:xfrm>
              <a:custGeom>
                <a:avLst/>
                <a:gdLst>
                  <a:gd name="T0" fmla="*/ 27 w 43"/>
                  <a:gd name="T1" fmla="*/ 3 h 30"/>
                  <a:gd name="T2" fmla="*/ 40 w 43"/>
                  <a:gd name="T3" fmla="*/ 22 h 30"/>
                  <a:gd name="T4" fmla="*/ 27 w 43"/>
                  <a:gd name="T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27" y="3"/>
                    </a:moveTo>
                    <a:cubicBezTo>
                      <a:pt x="35" y="0"/>
                      <a:pt x="43" y="16"/>
                      <a:pt x="40" y="22"/>
                    </a:cubicBezTo>
                    <a:cubicBezTo>
                      <a:pt x="21" y="30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82">
                <a:extLst>
                  <a:ext uri="{FF2B5EF4-FFF2-40B4-BE49-F238E27FC236}">
                    <a16:creationId xmlns:a16="http://schemas.microsoft.com/office/drawing/2014/main" xmlns="" id="{58FC3262-B888-4936-87A0-9A494483A31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9742" y="1980483"/>
                <a:ext cx="128495" cy="69362"/>
              </a:xfrm>
              <a:custGeom>
                <a:avLst/>
                <a:gdLst>
                  <a:gd name="T0" fmla="*/ 16 w 39"/>
                  <a:gd name="T1" fmla="*/ 0 h 23"/>
                  <a:gd name="T2" fmla="*/ 10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83">
                <a:extLst>
                  <a:ext uri="{FF2B5EF4-FFF2-40B4-BE49-F238E27FC236}">
                    <a16:creationId xmlns:a16="http://schemas.microsoft.com/office/drawing/2014/main" xmlns="" id="{127CA728-BAE0-47A3-B0CA-5EB4FD148EA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12299" y="1665695"/>
                <a:ext cx="131153" cy="157493"/>
              </a:xfrm>
              <a:custGeom>
                <a:avLst/>
                <a:gdLst>
                  <a:gd name="T0" fmla="*/ 13 w 40"/>
                  <a:gd name="T1" fmla="*/ 7 h 52"/>
                  <a:gd name="T2" fmla="*/ 0 w 40"/>
                  <a:gd name="T3" fmla="*/ 24 h 52"/>
                  <a:gd name="T4" fmla="*/ 13 w 40"/>
                  <a:gd name="T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2">
                    <a:moveTo>
                      <a:pt x="13" y="7"/>
                    </a:moveTo>
                    <a:cubicBezTo>
                      <a:pt x="40" y="12"/>
                      <a:pt x="18" y="52"/>
                      <a:pt x="0" y="24"/>
                    </a:cubicBezTo>
                    <a:cubicBezTo>
                      <a:pt x="2" y="0"/>
                      <a:pt x="6" y="17"/>
                      <a:pt x="13" y="7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84">
                <a:extLst>
                  <a:ext uri="{FF2B5EF4-FFF2-40B4-BE49-F238E27FC236}">
                    <a16:creationId xmlns:a16="http://schemas.microsoft.com/office/drawing/2014/main" xmlns="" id="{0130CB83-550A-45A8-A9AB-0A9E1342911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23315" y="516456"/>
                <a:ext cx="131153" cy="88130"/>
              </a:xfrm>
              <a:custGeom>
                <a:avLst/>
                <a:gdLst>
                  <a:gd name="T0" fmla="*/ 18 w 40"/>
                  <a:gd name="T1" fmla="*/ 1 h 29"/>
                  <a:gd name="T2" fmla="*/ 6 w 40"/>
                  <a:gd name="T3" fmla="*/ 20 h 29"/>
                  <a:gd name="T4" fmla="*/ 18 w 40"/>
                  <a:gd name="T5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18" y="1"/>
                    </a:moveTo>
                    <a:cubicBezTo>
                      <a:pt x="40" y="6"/>
                      <a:pt x="25" y="29"/>
                      <a:pt x="6" y="20"/>
                    </a:cubicBezTo>
                    <a:cubicBezTo>
                      <a:pt x="0" y="10"/>
                      <a:pt x="5" y="0"/>
                      <a:pt x="1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86">
                <a:extLst>
                  <a:ext uri="{FF2B5EF4-FFF2-40B4-BE49-F238E27FC236}">
                    <a16:creationId xmlns:a16="http://schemas.microsoft.com/office/drawing/2014/main" xmlns="" id="{CAEE495A-5C27-457A-BD41-20611D5D022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3284" y="170447"/>
                <a:ext cx="131153" cy="112612"/>
              </a:xfrm>
              <a:custGeom>
                <a:avLst/>
                <a:gdLst>
                  <a:gd name="T0" fmla="*/ 22 w 40"/>
                  <a:gd name="T1" fmla="*/ 1 h 37"/>
                  <a:gd name="T2" fmla="*/ 15 w 40"/>
                  <a:gd name="T3" fmla="*/ 23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40" y="3"/>
                      <a:pt x="33" y="37"/>
                      <a:pt x="15" y="23"/>
                    </a:cubicBezTo>
                    <a:cubicBezTo>
                      <a:pt x="0" y="20"/>
                      <a:pt x="7" y="0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89">
                <a:extLst>
                  <a:ext uri="{FF2B5EF4-FFF2-40B4-BE49-F238E27FC236}">
                    <a16:creationId xmlns:a16="http://schemas.microsoft.com/office/drawing/2014/main" xmlns="" id="{BB1F32F7-014F-45A8-844E-56C76D98A7E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8087" y="1453344"/>
                <a:ext cx="134697" cy="93027"/>
              </a:xfrm>
              <a:custGeom>
                <a:avLst/>
                <a:gdLst>
                  <a:gd name="T0" fmla="*/ 23 w 41"/>
                  <a:gd name="T1" fmla="*/ 0 h 31"/>
                  <a:gd name="T2" fmla="*/ 16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3"/>
                      <a:pt x="41" y="31"/>
                      <a:pt x="16" y="25"/>
                    </a:cubicBezTo>
                    <a:cubicBezTo>
                      <a:pt x="0" y="7"/>
                      <a:pt x="14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90">
                <a:extLst>
                  <a:ext uri="{FF2B5EF4-FFF2-40B4-BE49-F238E27FC236}">
                    <a16:creationId xmlns:a16="http://schemas.microsoft.com/office/drawing/2014/main" xmlns="" id="{0CF27E5B-05B7-44DF-94AE-4365D50B888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65939" y="2076253"/>
                <a:ext cx="2659" cy="897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0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05">
                <a:extLst>
                  <a:ext uri="{FF2B5EF4-FFF2-40B4-BE49-F238E27FC236}">
                    <a16:creationId xmlns:a16="http://schemas.microsoft.com/office/drawing/2014/main" xmlns="" id="{BEEE0FD8-81BE-4670-A0B1-FD1C191910D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79346" y="1981944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06">
                <a:extLst>
                  <a:ext uri="{FF2B5EF4-FFF2-40B4-BE49-F238E27FC236}">
                    <a16:creationId xmlns:a16="http://schemas.microsoft.com/office/drawing/2014/main" xmlns="" id="{9F9A6256-1F3C-46D5-8441-488BB1E8E48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68983" y="589065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07">
                <a:extLst>
                  <a:ext uri="{FF2B5EF4-FFF2-40B4-BE49-F238E27FC236}">
                    <a16:creationId xmlns:a16="http://schemas.microsoft.com/office/drawing/2014/main" xmlns="" id="{BD9DB765-92D3-4BCB-918F-60D8DCDD74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54748" y="2269014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08">
                <a:extLst>
                  <a:ext uri="{FF2B5EF4-FFF2-40B4-BE49-F238E27FC236}">
                    <a16:creationId xmlns:a16="http://schemas.microsoft.com/office/drawing/2014/main" xmlns="" id="{8AFA6628-0664-424D-905E-6FAE9FCFAA9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66654" y="1198910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09">
                <a:extLst>
                  <a:ext uri="{FF2B5EF4-FFF2-40B4-BE49-F238E27FC236}">
                    <a16:creationId xmlns:a16="http://schemas.microsoft.com/office/drawing/2014/main" xmlns="" id="{433F27B3-462C-45E8-A759-DE553E29A33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9851" y="1700235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10">
                <a:extLst>
                  <a:ext uri="{FF2B5EF4-FFF2-40B4-BE49-F238E27FC236}">
                    <a16:creationId xmlns:a16="http://schemas.microsoft.com/office/drawing/2014/main" xmlns="" id="{7EC57FD0-F081-4D0F-B32F-E1963A8DEF3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6707" y="341230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11">
                <a:extLst>
                  <a:ext uri="{FF2B5EF4-FFF2-40B4-BE49-F238E27FC236}">
                    <a16:creationId xmlns:a16="http://schemas.microsoft.com/office/drawing/2014/main" xmlns="" id="{B268BB25-E444-4C92-83A1-E4D6F070DB5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7906" y="1428730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12">
                <a:extLst>
                  <a:ext uri="{FF2B5EF4-FFF2-40B4-BE49-F238E27FC236}">
                    <a16:creationId xmlns:a16="http://schemas.microsoft.com/office/drawing/2014/main" xmlns="" id="{9468C251-DE21-4B48-9BE9-25473D0F52E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57409" y="910076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5">
                <a:extLst>
                  <a:ext uri="{FF2B5EF4-FFF2-40B4-BE49-F238E27FC236}">
                    <a16:creationId xmlns:a16="http://schemas.microsoft.com/office/drawing/2014/main" xmlns="" id="{69374DCE-92DD-446F-9C06-4FD9C171AB0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83378" y="2765199"/>
                <a:ext cx="121406" cy="81603"/>
              </a:xfrm>
              <a:custGeom>
                <a:avLst/>
                <a:gdLst>
                  <a:gd name="T0" fmla="*/ 20 w 37"/>
                  <a:gd name="T1" fmla="*/ 1 h 27"/>
                  <a:gd name="T2" fmla="*/ 22 w 37"/>
                  <a:gd name="T3" fmla="*/ 27 h 27"/>
                  <a:gd name="T4" fmla="*/ 20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20" y="1"/>
                    </a:moveTo>
                    <a:cubicBezTo>
                      <a:pt x="31" y="1"/>
                      <a:pt x="37" y="24"/>
                      <a:pt x="22" y="27"/>
                    </a:cubicBezTo>
                    <a:cubicBezTo>
                      <a:pt x="2" y="27"/>
                      <a:pt x="0" y="0"/>
                      <a:pt x="20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6">
                <a:extLst>
                  <a:ext uri="{FF2B5EF4-FFF2-40B4-BE49-F238E27FC236}">
                    <a16:creationId xmlns:a16="http://schemas.microsoft.com/office/drawing/2014/main" xmlns="" id="{258E2296-D453-46D9-818C-D207E496890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84905" y="5109356"/>
                <a:ext cx="124063" cy="87315"/>
              </a:xfrm>
              <a:custGeom>
                <a:avLst/>
                <a:gdLst>
                  <a:gd name="T0" fmla="*/ 12 w 38"/>
                  <a:gd name="T1" fmla="*/ 3 h 29"/>
                  <a:gd name="T2" fmla="*/ 15 w 38"/>
                  <a:gd name="T3" fmla="*/ 29 h 29"/>
                  <a:gd name="T4" fmla="*/ 12 w 38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9">
                    <a:moveTo>
                      <a:pt x="12" y="3"/>
                    </a:moveTo>
                    <a:cubicBezTo>
                      <a:pt x="34" y="0"/>
                      <a:pt x="38" y="26"/>
                      <a:pt x="15" y="29"/>
                    </a:cubicBezTo>
                    <a:cubicBezTo>
                      <a:pt x="4" y="23"/>
                      <a:pt x="0" y="9"/>
                      <a:pt x="12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7">
                <a:extLst>
                  <a:ext uri="{FF2B5EF4-FFF2-40B4-BE49-F238E27FC236}">
                    <a16:creationId xmlns:a16="http://schemas.microsoft.com/office/drawing/2014/main" xmlns="" id="{48207F15-77EC-4A91-A365-6895A9C64CE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53335" y="2478886"/>
                <a:ext cx="138242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8">
                <a:extLst>
                  <a:ext uri="{FF2B5EF4-FFF2-40B4-BE49-F238E27FC236}">
                    <a16:creationId xmlns:a16="http://schemas.microsoft.com/office/drawing/2014/main" xmlns="" id="{A96D38DB-9495-4DBE-BDB7-EB1595D381C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41783" y="4810310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9">
                <a:extLst>
                  <a:ext uri="{FF2B5EF4-FFF2-40B4-BE49-F238E27FC236}">
                    <a16:creationId xmlns:a16="http://schemas.microsoft.com/office/drawing/2014/main" xmlns="" id="{29B258E2-CEDB-45A9-B556-32AC71C4F11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49921" y="4529838"/>
                <a:ext cx="121406" cy="88130"/>
              </a:xfrm>
              <a:custGeom>
                <a:avLst/>
                <a:gdLst>
                  <a:gd name="T0" fmla="*/ 18 w 37"/>
                  <a:gd name="T1" fmla="*/ 4 h 29"/>
                  <a:gd name="T2" fmla="*/ 22 w 37"/>
                  <a:gd name="T3" fmla="*/ 29 h 29"/>
                  <a:gd name="T4" fmla="*/ 18 w 37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18" y="4"/>
                    </a:moveTo>
                    <a:cubicBezTo>
                      <a:pt x="35" y="0"/>
                      <a:pt x="37" y="28"/>
                      <a:pt x="22" y="29"/>
                    </a:cubicBezTo>
                    <a:cubicBezTo>
                      <a:pt x="7" y="28"/>
                      <a:pt x="0" y="14"/>
                      <a:pt x="18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11">
                <a:extLst>
                  <a:ext uri="{FF2B5EF4-FFF2-40B4-BE49-F238E27FC236}">
                    <a16:creationId xmlns:a16="http://schemas.microsoft.com/office/drawing/2014/main" xmlns="" id="{2D586C45-5DFF-41ED-AEB9-8F3858E4EC8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10282" y="4268606"/>
                <a:ext cx="143559" cy="102819"/>
              </a:xfrm>
              <a:custGeom>
                <a:avLst/>
                <a:gdLst>
                  <a:gd name="T0" fmla="*/ 31 w 44"/>
                  <a:gd name="T1" fmla="*/ 1 h 34"/>
                  <a:gd name="T2" fmla="*/ 42 w 44"/>
                  <a:gd name="T3" fmla="*/ 19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12">
                <a:extLst>
                  <a:ext uri="{FF2B5EF4-FFF2-40B4-BE49-F238E27FC236}">
                    <a16:creationId xmlns:a16="http://schemas.microsoft.com/office/drawing/2014/main" xmlns="" id="{C9B4633B-7A14-4DFF-9B10-E15DE426C11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22058" y="3766125"/>
                <a:ext cx="134697" cy="81603"/>
              </a:xfrm>
              <a:custGeom>
                <a:avLst/>
                <a:gdLst>
                  <a:gd name="T0" fmla="*/ 22 w 41"/>
                  <a:gd name="T1" fmla="*/ 0 h 27"/>
                  <a:gd name="T2" fmla="*/ 8 w 41"/>
                  <a:gd name="T3" fmla="*/ 20 h 27"/>
                  <a:gd name="T4" fmla="*/ 22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22" y="0"/>
                    </a:moveTo>
                    <a:cubicBezTo>
                      <a:pt x="41" y="12"/>
                      <a:pt x="24" y="27"/>
                      <a:pt x="8" y="20"/>
                    </a:cubicBezTo>
                    <a:cubicBezTo>
                      <a:pt x="0" y="7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13">
                <a:extLst>
                  <a:ext uri="{FF2B5EF4-FFF2-40B4-BE49-F238E27FC236}">
                    <a16:creationId xmlns:a16="http://schemas.microsoft.com/office/drawing/2014/main" xmlns="" id="{587B182B-8E16-43A1-A782-893619FC2C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26523" y="3170095"/>
                <a:ext cx="124951" cy="69362"/>
              </a:xfrm>
              <a:custGeom>
                <a:avLst/>
                <a:gdLst>
                  <a:gd name="T0" fmla="*/ 26 w 38"/>
                  <a:gd name="T1" fmla="*/ 0 h 23"/>
                  <a:gd name="T2" fmla="*/ 25 w 38"/>
                  <a:gd name="T3" fmla="*/ 23 h 23"/>
                  <a:gd name="T4" fmla="*/ 2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6" y="0"/>
                    </a:moveTo>
                    <a:cubicBezTo>
                      <a:pt x="38" y="0"/>
                      <a:pt x="37" y="20"/>
                      <a:pt x="25" y="23"/>
                    </a:cubicBezTo>
                    <a:cubicBezTo>
                      <a:pt x="0" y="23"/>
                      <a:pt x="5" y="1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14">
                <a:extLst>
                  <a:ext uri="{FF2B5EF4-FFF2-40B4-BE49-F238E27FC236}">
                    <a16:creationId xmlns:a16="http://schemas.microsoft.com/office/drawing/2014/main" xmlns="" id="{34A0BA23-5B00-44AE-AB93-135184C1AA2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17163" y="3410025"/>
                <a:ext cx="134697" cy="84866"/>
              </a:xfrm>
              <a:custGeom>
                <a:avLst/>
                <a:gdLst>
                  <a:gd name="T0" fmla="*/ 26 w 41"/>
                  <a:gd name="T1" fmla="*/ 1 h 28"/>
                  <a:gd name="T2" fmla="*/ 39 w 41"/>
                  <a:gd name="T3" fmla="*/ 20 h 28"/>
                  <a:gd name="T4" fmla="*/ 26 w 41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6" y="1"/>
                    </a:moveTo>
                    <a:cubicBezTo>
                      <a:pt x="34" y="0"/>
                      <a:pt x="41" y="12"/>
                      <a:pt x="39" y="20"/>
                    </a:cubicBezTo>
                    <a:cubicBezTo>
                      <a:pt x="17" y="28"/>
                      <a:pt x="0" y="12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16">
                <a:extLst>
                  <a:ext uri="{FF2B5EF4-FFF2-40B4-BE49-F238E27FC236}">
                    <a16:creationId xmlns:a16="http://schemas.microsoft.com/office/drawing/2014/main" xmlns="" id="{1A1CF6B8-FC28-43CA-8304-83BA2847C16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00898" y="4009157"/>
                <a:ext cx="143559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5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5"/>
                    </a:cubicBezTo>
                    <a:cubicBezTo>
                      <a:pt x="29" y="32"/>
                      <a:pt x="0" y="6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17">
                <a:extLst>
                  <a:ext uri="{FF2B5EF4-FFF2-40B4-BE49-F238E27FC236}">
                    <a16:creationId xmlns:a16="http://schemas.microsoft.com/office/drawing/2014/main" xmlns="" id="{C79EB67D-4664-48CC-8DFA-137F5637028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835877" y="5421845"/>
                <a:ext cx="94821" cy="69362"/>
              </a:xfrm>
              <a:custGeom>
                <a:avLst/>
                <a:gdLst>
                  <a:gd name="T0" fmla="*/ 13 w 29"/>
                  <a:gd name="T1" fmla="*/ 0 h 23"/>
                  <a:gd name="T2" fmla="*/ 13 w 29"/>
                  <a:gd name="T3" fmla="*/ 23 h 23"/>
                  <a:gd name="T4" fmla="*/ 13 w 2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3">
                    <a:moveTo>
                      <a:pt x="13" y="0"/>
                    </a:moveTo>
                    <a:cubicBezTo>
                      <a:pt x="27" y="0"/>
                      <a:pt x="29" y="22"/>
                      <a:pt x="13" y="23"/>
                    </a:cubicBezTo>
                    <a:cubicBezTo>
                      <a:pt x="2" y="22"/>
                      <a:pt x="0" y="2"/>
                      <a:pt x="1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21">
                <a:extLst>
                  <a:ext uri="{FF2B5EF4-FFF2-40B4-BE49-F238E27FC236}">
                    <a16:creationId xmlns:a16="http://schemas.microsoft.com/office/drawing/2014/main" xmlns="" id="{23820013-B618-4C4F-B57E-58DAA2828CB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83868" y="5732999"/>
                <a:ext cx="140901" cy="102819"/>
              </a:xfrm>
              <a:custGeom>
                <a:avLst/>
                <a:gdLst>
                  <a:gd name="T0" fmla="*/ 24 w 43"/>
                  <a:gd name="T1" fmla="*/ 0 h 34"/>
                  <a:gd name="T2" fmla="*/ 14 w 43"/>
                  <a:gd name="T3" fmla="*/ 23 h 34"/>
                  <a:gd name="T4" fmla="*/ 24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4" y="0"/>
                    </a:moveTo>
                    <a:cubicBezTo>
                      <a:pt x="43" y="3"/>
                      <a:pt x="28" y="34"/>
                      <a:pt x="14" y="23"/>
                    </a:cubicBezTo>
                    <a:cubicBezTo>
                      <a:pt x="0" y="28"/>
                      <a:pt x="4" y="5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25">
                <a:extLst>
                  <a:ext uri="{FF2B5EF4-FFF2-40B4-BE49-F238E27FC236}">
                    <a16:creationId xmlns:a16="http://schemas.microsoft.com/office/drawing/2014/main" xmlns="" id="{E350A463-C2A4-4D68-9E71-B512B0D19DD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64529" y="6498261"/>
                <a:ext cx="134697" cy="93843"/>
              </a:xfrm>
              <a:custGeom>
                <a:avLst/>
                <a:gdLst>
                  <a:gd name="T0" fmla="*/ 23 w 41"/>
                  <a:gd name="T1" fmla="*/ 0 h 31"/>
                  <a:gd name="T2" fmla="*/ 17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1"/>
                      <a:pt x="41" y="31"/>
                      <a:pt x="17" y="25"/>
                    </a:cubicBezTo>
                    <a:cubicBezTo>
                      <a:pt x="0" y="7"/>
                      <a:pt x="1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29">
                <a:extLst>
                  <a:ext uri="{FF2B5EF4-FFF2-40B4-BE49-F238E27FC236}">
                    <a16:creationId xmlns:a16="http://schemas.microsoft.com/office/drawing/2014/main" xmlns="" id="{BC57309A-FF5D-478A-88A0-A4BE3C684CF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64751" y="5971706"/>
                <a:ext cx="118747" cy="120771"/>
              </a:xfrm>
              <a:custGeom>
                <a:avLst/>
                <a:gdLst>
                  <a:gd name="T0" fmla="*/ 16 w 36"/>
                  <a:gd name="T1" fmla="*/ 4 h 40"/>
                  <a:gd name="T2" fmla="*/ 34 w 36"/>
                  <a:gd name="T3" fmla="*/ 15 h 40"/>
                  <a:gd name="T4" fmla="*/ 16 w 36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0">
                    <a:moveTo>
                      <a:pt x="16" y="4"/>
                    </a:moveTo>
                    <a:cubicBezTo>
                      <a:pt x="36" y="5"/>
                      <a:pt x="33" y="0"/>
                      <a:pt x="34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1">
                <a:extLst>
                  <a:ext uri="{FF2B5EF4-FFF2-40B4-BE49-F238E27FC236}">
                    <a16:creationId xmlns:a16="http://schemas.microsoft.com/office/drawing/2014/main" xmlns="" id="{9F22C4B5-8A6E-47CB-B4D6-98B0D4BB16A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43452" y="6281124"/>
                <a:ext cx="131153" cy="72626"/>
              </a:xfrm>
              <a:custGeom>
                <a:avLst/>
                <a:gdLst>
                  <a:gd name="T0" fmla="*/ 24 w 40"/>
                  <a:gd name="T1" fmla="*/ 0 h 24"/>
                  <a:gd name="T2" fmla="*/ 25 w 40"/>
                  <a:gd name="T3" fmla="*/ 24 h 24"/>
                  <a:gd name="T4" fmla="*/ 24 w 4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4">
                    <a:moveTo>
                      <a:pt x="24" y="0"/>
                    </a:moveTo>
                    <a:cubicBezTo>
                      <a:pt x="40" y="0"/>
                      <a:pt x="38" y="20"/>
                      <a:pt x="25" y="24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2">
                <a:extLst>
                  <a:ext uri="{FF2B5EF4-FFF2-40B4-BE49-F238E27FC236}">
                    <a16:creationId xmlns:a16="http://schemas.microsoft.com/office/drawing/2014/main" xmlns="" id="{7E92F052-D723-495D-868C-296410F5F70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4632" y="3296179"/>
                <a:ext cx="144445" cy="106083"/>
              </a:xfrm>
              <a:custGeom>
                <a:avLst/>
                <a:gdLst>
                  <a:gd name="T0" fmla="*/ 28 w 44"/>
                  <a:gd name="T1" fmla="*/ 0 h 35"/>
                  <a:gd name="T2" fmla="*/ 42 w 44"/>
                  <a:gd name="T3" fmla="*/ 21 h 35"/>
                  <a:gd name="T4" fmla="*/ 28 w 4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5">
                    <a:moveTo>
                      <a:pt x="28" y="0"/>
                    </a:moveTo>
                    <a:cubicBezTo>
                      <a:pt x="36" y="1"/>
                      <a:pt x="44" y="12"/>
                      <a:pt x="42" y="21"/>
                    </a:cubicBezTo>
                    <a:cubicBezTo>
                      <a:pt x="23" y="35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3">
                <a:extLst>
                  <a:ext uri="{FF2B5EF4-FFF2-40B4-BE49-F238E27FC236}">
                    <a16:creationId xmlns:a16="http://schemas.microsoft.com/office/drawing/2014/main" xmlns="" id="{5C008CF1-8C78-4239-B052-0B5041EDC97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74545" y="4387490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4">
                <a:extLst>
                  <a:ext uri="{FF2B5EF4-FFF2-40B4-BE49-F238E27FC236}">
                    <a16:creationId xmlns:a16="http://schemas.microsoft.com/office/drawing/2014/main" xmlns="" id="{539E6F42-09A7-4472-942C-C54A5D7C659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78475" y="5384813"/>
                <a:ext cx="134697" cy="84051"/>
              </a:xfrm>
              <a:custGeom>
                <a:avLst/>
                <a:gdLst>
                  <a:gd name="T0" fmla="*/ 22 w 41"/>
                  <a:gd name="T1" fmla="*/ 0 h 28"/>
                  <a:gd name="T2" fmla="*/ 8 w 41"/>
                  <a:gd name="T3" fmla="*/ 21 h 28"/>
                  <a:gd name="T4" fmla="*/ 22 w 4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2" y="0"/>
                    </a:moveTo>
                    <a:cubicBezTo>
                      <a:pt x="41" y="13"/>
                      <a:pt x="24" y="28"/>
                      <a:pt x="8" y="21"/>
                    </a:cubicBezTo>
                    <a:cubicBezTo>
                      <a:pt x="0" y="8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5">
                <a:extLst>
                  <a:ext uri="{FF2B5EF4-FFF2-40B4-BE49-F238E27FC236}">
                    <a16:creationId xmlns:a16="http://schemas.microsoft.com/office/drawing/2014/main" xmlns="" id="{6C96C72D-9D17-4980-A553-E0661556131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74127" y="4595717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6">
                <a:extLst>
                  <a:ext uri="{FF2B5EF4-FFF2-40B4-BE49-F238E27FC236}">
                    <a16:creationId xmlns:a16="http://schemas.microsoft.com/office/drawing/2014/main" xmlns="" id="{45D9847C-95CC-437A-95AF-49C1825718B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6264" y="6046702"/>
                <a:ext cx="144445" cy="102819"/>
              </a:xfrm>
              <a:custGeom>
                <a:avLst/>
                <a:gdLst>
                  <a:gd name="T0" fmla="*/ 31 w 44"/>
                  <a:gd name="T1" fmla="*/ 1 h 34"/>
                  <a:gd name="T2" fmla="*/ 25 w 44"/>
                  <a:gd name="T3" fmla="*/ 22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44" y="3"/>
                      <a:pt x="38" y="34"/>
                      <a:pt x="25" y="22"/>
                    </a:cubicBezTo>
                    <a:cubicBezTo>
                      <a:pt x="0" y="28"/>
                      <a:pt x="14" y="0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7">
                <a:extLst>
                  <a:ext uri="{FF2B5EF4-FFF2-40B4-BE49-F238E27FC236}">
                    <a16:creationId xmlns:a16="http://schemas.microsoft.com/office/drawing/2014/main" xmlns="" id="{B9D8076A-CA26-41D6-AB76-ED1B86A8DDA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8030" y="3060239"/>
                <a:ext cx="115202" cy="121588"/>
              </a:xfrm>
              <a:custGeom>
                <a:avLst/>
                <a:gdLst>
                  <a:gd name="T0" fmla="*/ 16 w 35"/>
                  <a:gd name="T1" fmla="*/ 4 h 40"/>
                  <a:gd name="T2" fmla="*/ 33 w 35"/>
                  <a:gd name="T3" fmla="*/ 15 h 40"/>
                  <a:gd name="T4" fmla="*/ 16 w 35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0">
                    <a:moveTo>
                      <a:pt x="16" y="4"/>
                    </a:moveTo>
                    <a:cubicBezTo>
                      <a:pt x="35" y="4"/>
                      <a:pt x="32" y="0"/>
                      <a:pt x="33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">
                <a:extLst>
                  <a:ext uri="{FF2B5EF4-FFF2-40B4-BE49-F238E27FC236}">
                    <a16:creationId xmlns:a16="http://schemas.microsoft.com/office/drawing/2014/main" xmlns="" id="{ACBF348E-212A-4EE2-A9C8-C65E1678CCC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65699" y="4900335"/>
                <a:ext cx="127608" cy="69362"/>
              </a:xfrm>
              <a:custGeom>
                <a:avLst/>
                <a:gdLst>
                  <a:gd name="T0" fmla="*/ 26 w 39"/>
                  <a:gd name="T1" fmla="*/ 0 h 23"/>
                  <a:gd name="T2" fmla="*/ 26 w 39"/>
                  <a:gd name="T3" fmla="*/ 23 h 23"/>
                  <a:gd name="T4" fmla="*/ 2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26" y="0"/>
                    </a:moveTo>
                    <a:cubicBezTo>
                      <a:pt x="39" y="1"/>
                      <a:pt x="38" y="21"/>
                      <a:pt x="26" y="23"/>
                    </a:cubicBezTo>
                    <a:cubicBezTo>
                      <a:pt x="0" y="23"/>
                      <a:pt x="5" y="2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9">
                <a:extLst>
                  <a:ext uri="{FF2B5EF4-FFF2-40B4-BE49-F238E27FC236}">
                    <a16:creationId xmlns:a16="http://schemas.microsoft.com/office/drawing/2014/main" xmlns="" id="{ADB6AE21-92E4-42D6-BC49-E087976C880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7807" y="5141456"/>
                <a:ext cx="131153" cy="81603"/>
              </a:xfrm>
              <a:custGeom>
                <a:avLst/>
                <a:gdLst>
                  <a:gd name="T0" fmla="*/ 25 w 40"/>
                  <a:gd name="T1" fmla="*/ 0 h 27"/>
                  <a:gd name="T2" fmla="*/ 38 w 40"/>
                  <a:gd name="T3" fmla="*/ 20 h 27"/>
                  <a:gd name="T4" fmla="*/ 25 w 4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7">
                    <a:moveTo>
                      <a:pt x="25" y="0"/>
                    </a:moveTo>
                    <a:cubicBezTo>
                      <a:pt x="34" y="0"/>
                      <a:pt x="40" y="11"/>
                      <a:pt x="38" y="20"/>
                    </a:cubicBezTo>
                    <a:cubicBezTo>
                      <a:pt x="17" y="27"/>
                      <a:pt x="0" y="12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40">
                <a:extLst>
                  <a:ext uri="{FF2B5EF4-FFF2-40B4-BE49-F238E27FC236}">
                    <a16:creationId xmlns:a16="http://schemas.microsoft.com/office/drawing/2014/main" xmlns="" id="{2A48A234-019E-40CA-95FC-390D168D77A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52771" y="2598157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7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9"/>
                      <a:pt x="28" y="27"/>
                      <a:pt x="7" y="20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1">
                <a:extLst>
                  <a:ext uri="{FF2B5EF4-FFF2-40B4-BE49-F238E27FC236}">
                    <a16:creationId xmlns:a16="http://schemas.microsoft.com/office/drawing/2014/main" xmlns="" id="{0F5FEA51-6853-4BF4-8461-79FD3DDA704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46264" y="6278710"/>
                <a:ext cx="144445" cy="78339"/>
              </a:xfrm>
              <a:custGeom>
                <a:avLst/>
                <a:gdLst>
                  <a:gd name="T0" fmla="*/ 29 w 44"/>
                  <a:gd name="T1" fmla="*/ 0 h 26"/>
                  <a:gd name="T2" fmla="*/ 26 w 44"/>
                  <a:gd name="T3" fmla="*/ 26 h 26"/>
                  <a:gd name="T4" fmla="*/ 29 w 4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6">
                    <a:moveTo>
                      <a:pt x="29" y="0"/>
                    </a:moveTo>
                    <a:cubicBezTo>
                      <a:pt x="44" y="3"/>
                      <a:pt x="40" y="22"/>
                      <a:pt x="26" y="26"/>
                    </a:cubicBezTo>
                    <a:cubicBezTo>
                      <a:pt x="0" y="25"/>
                      <a:pt x="11" y="6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42">
                <a:extLst>
                  <a:ext uri="{FF2B5EF4-FFF2-40B4-BE49-F238E27FC236}">
                    <a16:creationId xmlns:a16="http://schemas.microsoft.com/office/drawing/2014/main" xmlns="" id="{CE655D11-293F-4305-BCA0-196F3D04940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34432" y="5596726"/>
                <a:ext cx="144445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6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6"/>
                    </a:cubicBezTo>
                    <a:cubicBezTo>
                      <a:pt x="29" y="32"/>
                      <a:pt x="0" y="7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4">
                <a:extLst>
                  <a:ext uri="{FF2B5EF4-FFF2-40B4-BE49-F238E27FC236}">
                    <a16:creationId xmlns:a16="http://schemas.microsoft.com/office/drawing/2014/main" xmlns="" id="{416E183A-0D9C-4821-BD62-9CA648E963D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38222" y="4080854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45">
                <a:extLst>
                  <a:ext uri="{FF2B5EF4-FFF2-40B4-BE49-F238E27FC236}">
                    <a16:creationId xmlns:a16="http://schemas.microsoft.com/office/drawing/2014/main" xmlns="" id="{1FA51AD8-7B74-41CF-9A6D-33643002F54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16071" y="5836680"/>
                <a:ext cx="144445" cy="102819"/>
              </a:xfrm>
              <a:custGeom>
                <a:avLst/>
                <a:gdLst>
                  <a:gd name="T0" fmla="*/ 31 w 44"/>
                  <a:gd name="T1" fmla="*/ 0 h 34"/>
                  <a:gd name="T2" fmla="*/ 42 w 44"/>
                  <a:gd name="T3" fmla="*/ 19 h 34"/>
                  <a:gd name="T4" fmla="*/ 31 w 4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0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46">
                <a:extLst>
                  <a:ext uri="{FF2B5EF4-FFF2-40B4-BE49-F238E27FC236}">
                    <a16:creationId xmlns:a16="http://schemas.microsoft.com/office/drawing/2014/main" xmlns="" id="{C297914E-981E-4D31-9A89-6A68EA2B477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65130" y="2830776"/>
                <a:ext cx="121406" cy="81603"/>
              </a:xfrm>
              <a:custGeom>
                <a:avLst/>
                <a:gdLst>
                  <a:gd name="T0" fmla="*/ 19 w 37"/>
                  <a:gd name="T1" fmla="*/ 1 h 27"/>
                  <a:gd name="T2" fmla="*/ 21 w 37"/>
                  <a:gd name="T3" fmla="*/ 27 h 27"/>
                  <a:gd name="T4" fmla="*/ 19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19" y="1"/>
                    </a:moveTo>
                    <a:cubicBezTo>
                      <a:pt x="31" y="2"/>
                      <a:pt x="37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7">
                <a:extLst>
                  <a:ext uri="{FF2B5EF4-FFF2-40B4-BE49-F238E27FC236}">
                    <a16:creationId xmlns:a16="http://schemas.microsoft.com/office/drawing/2014/main" xmlns="" id="{C8FE7D07-2ACA-4830-BB98-FE568A1A412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23275" y="3849727"/>
                <a:ext cx="147990" cy="78339"/>
              </a:xfrm>
              <a:custGeom>
                <a:avLst/>
                <a:gdLst>
                  <a:gd name="T0" fmla="*/ 22 w 45"/>
                  <a:gd name="T1" fmla="*/ 0 h 26"/>
                  <a:gd name="T2" fmla="*/ 28 w 45"/>
                  <a:gd name="T3" fmla="*/ 26 h 26"/>
                  <a:gd name="T4" fmla="*/ 22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2" y="0"/>
                    </a:moveTo>
                    <a:cubicBezTo>
                      <a:pt x="32" y="2"/>
                      <a:pt x="45" y="22"/>
                      <a:pt x="28" y="26"/>
                    </a:cubicBezTo>
                    <a:cubicBezTo>
                      <a:pt x="10" y="24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8">
                <a:extLst>
                  <a:ext uri="{FF2B5EF4-FFF2-40B4-BE49-F238E27FC236}">
                    <a16:creationId xmlns:a16="http://schemas.microsoft.com/office/drawing/2014/main" xmlns="" id="{D8C678D8-D159-48FE-BD0C-2C4A937ACB0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18532" y="3616257"/>
                <a:ext cx="133812" cy="79154"/>
              </a:xfrm>
              <a:custGeom>
                <a:avLst/>
                <a:gdLst>
                  <a:gd name="T0" fmla="*/ 19 w 41"/>
                  <a:gd name="T1" fmla="*/ 0 h 26"/>
                  <a:gd name="T2" fmla="*/ 7 w 41"/>
                  <a:gd name="T3" fmla="*/ 19 h 26"/>
                  <a:gd name="T4" fmla="*/ 19 w 4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6">
                    <a:moveTo>
                      <a:pt x="19" y="0"/>
                    </a:moveTo>
                    <a:cubicBezTo>
                      <a:pt x="41" y="9"/>
                      <a:pt x="28" y="26"/>
                      <a:pt x="7" y="19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49">
                <a:extLst>
                  <a:ext uri="{FF2B5EF4-FFF2-40B4-BE49-F238E27FC236}">
                    <a16:creationId xmlns:a16="http://schemas.microsoft.com/office/drawing/2014/main" xmlns="" id="{29574B54-7600-4D46-BCE4-333BD9C7FF1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17146" y="6507925"/>
                <a:ext cx="127608" cy="81603"/>
              </a:xfrm>
              <a:custGeom>
                <a:avLst/>
                <a:gdLst>
                  <a:gd name="T0" fmla="*/ 21 w 39"/>
                  <a:gd name="T1" fmla="*/ 2 h 27"/>
                  <a:gd name="T2" fmla="*/ 26 w 39"/>
                  <a:gd name="T3" fmla="*/ 24 h 27"/>
                  <a:gd name="T4" fmla="*/ 21 w 39"/>
                  <a:gd name="T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7">
                    <a:moveTo>
                      <a:pt x="21" y="2"/>
                    </a:moveTo>
                    <a:cubicBezTo>
                      <a:pt x="36" y="0"/>
                      <a:pt x="39" y="17"/>
                      <a:pt x="26" y="24"/>
                    </a:cubicBezTo>
                    <a:cubicBezTo>
                      <a:pt x="8" y="27"/>
                      <a:pt x="0" y="9"/>
                      <a:pt x="21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62">
                <a:extLst>
                  <a:ext uri="{FF2B5EF4-FFF2-40B4-BE49-F238E27FC236}">
                    <a16:creationId xmlns:a16="http://schemas.microsoft.com/office/drawing/2014/main" xmlns="" id="{71DFCCAC-BC4E-438E-847C-23F9ED6D86C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08964" y="2950571"/>
                <a:ext cx="150648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4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63">
                <a:extLst>
                  <a:ext uri="{FF2B5EF4-FFF2-40B4-BE49-F238E27FC236}">
                    <a16:creationId xmlns:a16="http://schemas.microsoft.com/office/drawing/2014/main" xmlns="" id="{04BC880B-F0A1-4F59-9595-F9757CEA3C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20322" y="4089184"/>
                <a:ext cx="121406" cy="124036"/>
              </a:xfrm>
              <a:custGeom>
                <a:avLst/>
                <a:gdLst>
                  <a:gd name="T0" fmla="*/ 24 w 37"/>
                  <a:gd name="T1" fmla="*/ 4 h 41"/>
                  <a:gd name="T2" fmla="*/ 29 w 37"/>
                  <a:gd name="T3" fmla="*/ 26 h 41"/>
                  <a:gd name="T4" fmla="*/ 24 w 37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1">
                    <a:moveTo>
                      <a:pt x="24" y="4"/>
                    </a:moveTo>
                    <a:cubicBezTo>
                      <a:pt x="37" y="1"/>
                      <a:pt x="28" y="18"/>
                      <a:pt x="29" y="26"/>
                    </a:cubicBezTo>
                    <a:cubicBezTo>
                      <a:pt x="8" y="41"/>
                      <a:pt x="0" y="0"/>
                      <a:pt x="24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64">
                <a:extLst>
                  <a:ext uri="{FF2B5EF4-FFF2-40B4-BE49-F238E27FC236}">
                    <a16:creationId xmlns:a16="http://schemas.microsoft.com/office/drawing/2014/main" xmlns="" id="{BDA2CAA7-50D4-45D1-9987-B04B1B2C9E9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8273" y="2682263"/>
                <a:ext cx="137356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65">
                <a:extLst>
                  <a:ext uri="{FF2B5EF4-FFF2-40B4-BE49-F238E27FC236}">
                    <a16:creationId xmlns:a16="http://schemas.microsoft.com/office/drawing/2014/main" xmlns="" id="{0205D403-CB96-4598-840E-C69BE0F856D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8904" y="3826278"/>
                <a:ext cx="121406" cy="79154"/>
              </a:xfrm>
              <a:custGeom>
                <a:avLst/>
                <a:gdLst>
                  <a:gd name="T0" fmla="*/ 19 w 37"/>
                  <a:gd name="T1" fmla="*/ 0 h 26"/>
                  <a:gd name="T2" fmla="*/ 22 w 37"/>
                  <a:gd name="T3" fmla="*/ 26 h 26"/>
                  <a:gd name="T4" fmla="*/ 19 w 3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6">
                    <a:moveTo>
                      <a:pt x="19" y="0"/>
                    </a:moveTo>
                    <a:cubicBezTo>
                      <a:pt x="31" y="1"/>
                      <a:pt x="37" y="23"/>
                      <a:pt x="22" y="26"/>
                    </a:cubicBezTo>
                    <a:cubicBezTo>
                      <a:pt x="2" y="26"/>
                      <a:pt x="0" y="0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66">
                <a:extLst>
                  <a:ext uri="{FF2B5EF4-FFF2-40B4-BE49-F238E27FC236}">
                    <a16:creationId xmlns:a16="http://schemas.microsoft.com/office/drawing/2014/main" xmlns="" id="{C87A8393-9E4F-46F4-8329-B4BA56FA000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6686" y="5372714"/>
                <a:ext cx="131153" cy="111796"/>
              </a:xfrm>
              <a:custGeom>
                <a:avLst/>
                <a:gdLst>
                  <a:gd name="T0" fmla="*/ 22 w 40"/>
                  <a:gd name="T1" fmla="*/ 1 h 37"/>
                  <a:gd name="T2" fmla="*/ 40 w 40"/>
                  <a:gd name="T3" fmla="*/ 18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36" y="0"/>
                      <a:pt x="40" y="8"/>
                      <a:pt x="40" y="18"/>
                    </a:cubicBezTo>
                    <a:cubicBezTo>
                      <a:pt x="27" y="37"/>
                      <a:pt x="0" y="14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67">
                <a:extLst>
                  <a:ext uri="{FF2B5EF4-FFF2-40B4-BE49-F238E27FC236}">
                    <a16:creationId xmlns:a16="http://schemas.microsoft.com/office/drawing/2014/main" xmlns="" id="{88BE4EC1-3B86-40F5-93A2-50EB4D167EC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56866" y="4588736"/>
                <a:ext cx="157737" cy="118324"/>
              </a:xfrm>
              <a:custGeom>
                <a:avLst/>
                <a:gdLst>
                  <a:gd name="T0" fmla="*/ 28 w 48"/>
                  <a:gd name="T1" fmla="*/ 1 h 39"/>
                  <a:gd name="T2" fmla="*/ 46 w 48"/>
                  <a:gd name="T3" fmla="*/ 11 h 39"/>
                  <a:gd name="T4" fmla="*/ 28 w 48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9">
                    <a:moveTo>
                      <a:pt x="28" y="1"/>
                    </a:moveTo>
                    <a:cubicBezTo>
                      <a:pt x="39" y="0"/>
                      <a:pt x="43" y="5"/>
                      <a:pt x="46" y="11"/>
                    </a:cubicBezTo>
                    <a:cubicBezTo>
                      <a:pt x="48" y="39"/>
                      <a:pt x="0" y="17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68">
                <a:extLst>
                  <a:ext uri="{FF2B5EF4-FFF2-40B4-BE49-F238E27FC236}">
                    <a16:creationId xmlns:a16="http://schemas.microsoft.com/office/drawing/2014/main" xmlns="" id="{DAB31707-2BF8-45D1-A32F-9F5C0E30A4E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84254" y="3245996"/>
                <a:ext cx="115202" cy="124036"/>
              </a:xfrm>
              <a:custGeom>
                <a:avLst/>
                <a:gdLst>
                  <a:gd name="T0" fmla="*/ 16 w 35"/>
                  <a:gd name="T1" fmla="*/ 4 h 41"/>
                  <a:gd name="T2" fmla="*/ 33 w 35"/>
                  <a:gd name="T3" fmla="*/ 15 h 41"/>
                  <a:gd name="T4" fmla="*/ 16 w 35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1">
                    <a:moveTo>
                      <a:pt x="16" y="4"/>
                    </a:moveTo>
                    <a:cubicBezTo>
                      <a:pt x="35" y="5"/>
                      <a:pt x="32" y="0"/>
                      <a:pt x="33" y="15"/>
                    </a:cubicBezTo>
                    <a:cubicBezTo>
                      <a:pt x="34" y="41"/>
                      <a:pt x="0" y="23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69">
                <a:extLst>
                  <a:ext uri="{FF2B5EF4-FFF2-40B4-BE49-F238E27FC236}">
                    <a16:creationId xmlns:a16="http://schemas.microsoft.com/office/drawing/2014/main" xmlns="" id="{9C8FA174-E0E4-49F2-A960-0BE48D30193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63511" y="5654959"/>
                <a:ext cx="144445" cy="111796"/>
              </a:xfrm>
              <a:custGeom>
                <a:avLst/>
                <a:gdLst>
                  <a:gd name="T0" fmla="*/ 29 w 44"/>
                  <a:gd name="T1" fmla="*/ 0 h 37"/>
                  <a:gd name="T2" fmla="*/ 42 w 44"/>
                  <a:gd name="T3" fmla="*/ 21 h 37"/>
                  <a:gd name="T4" fmla="*/ 29 w 44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7">
                    <a:moveTo>
                      <a:pt x="29" y="0"/>
                    </a:moveTo>
                    <a:cubicBezTo>
                      <a:pt x="36" y="2"/>
                      <a:pt x="44" y="12"/>
                      <a:pt x="42" y="21"/>
                    </a:cubicBezTo>
                    <a:cubicBezTo>
                      <a:pt x="25" y="37"/>
                      <a:pt x="0" y="7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70">
                <a:extLst>
                  <a:ext uri="{FF2B5EF4-FFF2-40B4-BE49-F238E27FC236}">
                    <a16:creationId xmlns:a16="http://schemas.microsoft.com/office/drawing/2014/main" xmlns="" id="{9C475233-7BEF-47BB-8A48-185AF3BE77D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27724" y="6246703"/>
                <a:ext cx="131153" cy="75890"/>
              </a:xfrm>
              <a:custGeom>
                <a:avLst/>
                <a:gdLst>
                  <a:gd name="T0" fmla="*/ 18 w 40"/>
                  <a:gd name="T1" fmla="*/ 0 h 25"/>
                  <a:gd name="T2" fmla="*/ 7 w 40"/>
                  <a:gd name="T3" fmla="*/ 21 h 25"/>
                  <a:gd name="T4" fmla="*/ 18 w 4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5">
                    <a:moveTo>
                      <a:pt x="18" y="0"/>
                    </a:moveTo>
                    <a:cubicBezTo>
                      <a:pt x="40" y="9"/>
                      <a:pt x="26" y="25"/>
                      <a:pt x="7" y="21"/>
                    </a:cubicBezTo>
                    <a:cubicBezTo>
                      <a:pt x="0" y="11"/>
                      <a:pt x="5" y="0"/>
                      <a:pt x="1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71">
                <a:extLst>
                  <a:ext uri="{FF2B5EF4-FFF2-40B4-BE49-F238E27FC236}">
                    <a16:creationId xmlns:a16="http://schemas.microsoft.com/office/drawing/2014/main" xmlns="" id="{015728E8-62B6-4217-B383-43AA084AA6C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5054" y="5134309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6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39" y="3"/>
                      <a:pt x="40" y="30"/>
                      <a:pt x="16" y="26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72">
                <a:extLst>
                  <a:ext uri="{FF2B5EF4-FFF2-40B4-BE49-F238E27FC236}">
                    <a16:creationId xmlns:a16="http://schemas.microsoft.com/office/drawing/2014/main" xmlns="" id="{77D689AF-C161-494D-A4B8-B746B0A7D0C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1791" y="4907450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7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40" y="1"/>
                      <a:pt x="40" y="30"/>
                      <a:pt x="17" y="26"/>
                    </a:cubicBezTo>
                    <a:cubicBezTo>
                      <a:pt x="0" y="7"/>
                      <a:pt x="15" y="5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73">
                <a:extLst>
                  <a:ext uri="{FF2B5EF4-FFF2-40B4-BE49-F238E27FC236}">
                    <a16:creationId xmlns:a16="http://schemas.microsoft.com/office/drawing/2014/main" xmlns="" id="{9BD9C1D5-8CC9-4FD9-8775-C51FE208DB7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76664" y="4407815"/>
                <a:ext cx="121406" cy="84051"/>
              </a:xfrm>
              <a:custGeom>
                <a:avLst/>
                <a:gdLst>
                  <a:gd name="T0" fmla="*/ 13 w 37"/>
                  <a:gd name="T1" fmla="*/ 2 h 28"/>
                  <a:gd name="T2" fmla="*/ 29 w 37"/>
                  <a:gd name="T3" fmla="*/ 9 h 28"/>
                  <a:gd name="T4" fmla="*/ 14 w 37"/>
                  <a:gd name="T5" fmla="*/ 28 h 28"/>
                  <a:gd name="T6" fmla="*/ 13 w 37"/>
                  <a:gd name="T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8">
                    <a:moveTo>
                      <a:pt x="13" y="2"/>
                    </a:moveTo>
                    <a:cubicBezTo>
                      <a:pt x="23" y="0"/>
                      <a:pt x="25" y="4"/>
                      <a:pt x="29" y="9"/>
                    </a:cubicBezTo>
                    <a:cubicBezTo>
                      <a:pt x="37" y="19"/>
                      <a:pt x="25" y="25"/>
                      <a:pt x="14" y="28"/>
                    </a:cubicBezTo>
                    <a:cubicBezTo>
                      <a:pt x="4" y="21"/>
                      <a:pt x="0" y="7"/>
                      <a:pt x="13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74">
                <a:extLst>
                  <a:ext uri="{FF2B5EF4-FFF2-40B4-BE49-F238E27FC236}">
                    <a16:creationId xmlns:a16="http://schemas.microsoft.com/office/drawing/2014/main" xmlns="" id="{BE04C179-888B-4E0C-AB31-0DAEEDF7F6B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44616" y="5988099"/>
                <a:ext cx="137356" cy="120771"/>
              </a:xfrm>
              <a:custGeom>
                <a:avLst/>
                <a:gdLst>
                  <a:gd name="T0" fmla="*/ 19 w 42"/>
                  <a:gd name="T1" fmla="*/ 0 h 40"/>
                  <a:gd name="T2" fmla="*/ 4 w 42"/>
                  <a:gd name="T3" fmla="*/ 19 h 40"/>
                  <a:gd name="T4" fmla="*/ 19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19" y="0"/>
                    </a:moveTo>
                    <a:cubicBezTo>
                      <a:pt x="42" y="10"/>
                      <a:pt x="20" y="40"/>
                      <a:pt x="4" y="19"/>
                    </a:cubicBezTo>
                    <a:cubicBezTo>
                      <a:pt x="0" y="6"/>
                      <a:pt x="8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75">
                <a:extLst>
                  <a:ext uri="{FF2B5EF4-FFF2-40B4-BE49-F238E27FC236}">
                    <a16:creationId xmlns:a16="http://schemas.microsoft.com/office/drawing/2014/main" xmlns="" id="{6B7C84F5-868D-4805-9F83-C8A345D3D5A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39625" y="2442495"/>
                <a:ext cx="128495" cy="78339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3"/>
                      <a:pt x="34" y="25"/>
                      <a:pt x="19" y="26"/>
                    </a:cubicBezTo>
                    <a:cubicBezTo>
                      <a:pt x="0" y="19"/>
                      <a:pt x="7" y="3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77">
                <a:extLst>
                  <a:ext uri="{FF2B5EF4-FFF2-40B4-BE49-F238E27FC236}">
                    <a16:creationId xmlns:a16="http://schemas.microsoft.com/office/drawing/2014/main" xmlns="" id="{B86694F4-707C-4741-BA22-5E0CDF61FB8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44871" y="3606778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3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85">
                <a:extLst>
                  <a:ext uri="{FF2B5EF4-FFF2-40B4-BE49-F238E27FC236}">
                    <a16:creationId xmlns:a16="http://schemas.microsoft.com/office/drawing/2014/main" xmlns="" id="{268A4DA4-E5A8-4031-8FB8-C1359830DC6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31130" y="6434597"/>
                <a:ext cx="127608" cy="97107"/>
              </a:xfrm>
              <a:custGeom>
                <a:avLst/>
                <a:gdLst>
                  <a:gd name="T0" fmla="*/ 21 w 39"/>
                  <a:gd name="T1" fmla="*/ 0 h 32"/>
                  <a:gd name="T2" fmla="*/ 13 w 39"/>
                  <a:gd name="T3" fmla="*/ 20 h 32"/>
                  <a:gd name="T4" fmla="*/ 21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21" y="0"/>
                    </a:moveTo>
                    <a:cubicBezTo>
                      <a:pt x="39" y="2"/>
                      <a:pt x="32" y="32"/>
                      <a:pt x="13" y="20"/>
                    </a:cubicBezTo>
                    <a:cubicBezTo>
                      <a:pt x="3" y="23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87">
                <a:extLst>
                  <a:ext uri="{FF2B5EF4-FFF2-40B4-BE49-F238E27FC236}">
                    <a16:creationId xmlns:a16="http://schemas.microsoft.com/office/drawing/2014/main" xmlns="" id="{2CB62FF0-AEEA-45FC-9BD0-2D100F390CF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218609" y="6657631"/>
                <a:ext cx="134697" cy="90579"/>
              </a:xfrm>
              <a:custGeom>
                <a:avLst/>
                <a:gdLst>
                  <a:gd name="T0" fmla="*/ 27 w 41"/>
                  <a:gd name="T1" fmla="*/ 0 h 30"/>
                  <a:gd name="T2" fmla="*/ 41 w 41"/>
                  <a:gd name="T3" fmla="*/ 19 h 30"/>
                  <a:gd name="T4" fmla="*/ 27 w 4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0">
                    <a:moveTo>
                      <a:pt x="27" y="0"/>
                    </a:moveTo>
                    <a:cubicBezTo>
                      <a:pt x="35" y="0"/>
                      <a:pt x="40" y="11"/>
                      <a:pt x="41" y="19"/>
                    </a:cubicBezTo>
                    <a:cubicBezTo>
                      <a:pt x="21" y="30"/>
                      <a:pt x="0" y="10"/>
                      <a:pt x="27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88">
                <a:extLst>
                  <a:ext uri="{FF2B5EF4-FFF2-40B4-BE49-F238E27FC236}">
                    <a16:creationId xmlns:a16="http://schemas.microsoft.com/office/drawing/2014/main" xmlns="" id="{753DCB44-0E85-4770-A989-F1B86F200D6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319170" y="5704047"/>
                <a:ext cx="6204" cy="6527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91">
                <a:extLst>
                  <a:ext uri="{FF2B5EF4-FFF2-40B4-BE49-F238E27FC236}">
                    <a16:creationId xmlns:a16="http://schemas.microsoft.com/office/drawing/2014/main" xmlns="" id="{5DA00070-D353-48A9-AFBD-9305424EB75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58166" y="2764083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92">
                <a:extLst>
                  <a:ext uri="{FF2B5EF4-FFF2-40B4-BE49-F238E27FC236}">
                    <a16:creationId xmlns:a16="http://schemas.microsoft.com/office/drawing/2014/main" xmlns="" id="{FEF02EE7-A1CD-4F49-9BBC-4F845786BD6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37206" y="2420506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93">
                <a:extLst>
                  <a:ext uri="{FF2B5EF4-FFF2-40B4-BE49-F238E27FC236}">
                    <a16:creationId xmlns:a16="http://schemas.microsoft.com/office/drawing/2014/main" xmlns="" id="{D94FF856-CBC2-4F9B-8C88-0A61402F949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6708" y="3285274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94">
                <a:extLst>
                  <a:ext uri="{FF2B5EF4-FFF2-40B4-BE49-F238E27FC236}">
                    <a16:creationId xmlns:a16="http://schemas.microsoft.com/office/drawing/2014/main" xmlns="" id="{AB7BC1C0-67DD-44B3-AEF8-3046B55C120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01814" y="5367453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95">
                <a:extLst>
                  <a:ext uri="{FF2B5EF4-FFF2-40B4-BE49-F238E27FC236}">
                    <a16:creationId xmlns:a16="http://schemas.microsoft.com/office/drawing/2014/main" xmlns="" id="{79D1FD88-FD27-4B5E-9EC2-911808A0583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20165" y="3055861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96">
                <a:extLst>
                  <a:ext uri="{FF2B5EF4-FFF2-40B4-BE49-F238E27FC236}">
                    <a16:creationId xmlns:a16="http://schemas.microsoft.com/office/drawing/2014/main" xmlns="" id="{C7DE49B6-A789-40DB-B057-37DCE5E41CE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85551" y="3575426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97">
                <a:extLst>
                  <a:ext uri="{FF2B5EF4-FFF2-40B4-BE49-F238E27FC236}">
                    <a16:creationId xmlns:a16="http://schemas.microsoft.com/office/drawing/2014/main" xmlns="" id="{5873829D-5204-48B1-8271-B803682D830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54863" y="4784277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98">
                <a:extLst>
                  <a:ext uri="{FF2B5EF4-FFF2-40B4-BE49-F238E27FC236}">
                    <a16:creationId xmlns:a16="http://schemas.microsoft.com/office/drawing/2014/main" xmlns="" id="{26F30F65-64C8-44FB-B6BD-0BBAFA3B7F9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7348" y="4265818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99">
                <a:extLst>
                  <a:ext uri="{FF2B5EF4-FFF2-40B4-BE49-F238E27FC236}">
                    <a16:creationId xmlns:a16="http://schemas.microsoft.com/office/drawing/2014/main" xmlns="" id="{193BEA64-7498-46F1-85CC-A5C96EC982E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40243" y="4473676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100">
                <a:extLst>
                  <a:ext uri="{FF2B5EF4-FFF2-40B4-BE49-F238E27FC236}">
                    <a16:creationId xmlns:a16="http://schemas.microsoft.com/office/drawing/2014/main" xmlns="" id="{B0C67838-49E2-4B6A-AC69-3A6B791DA6A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9752" y="3894259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101">
                <a:extLst>
                  <a:ext uri="{FF2B5EF4-FFF2-40B4-BE49-F238E27FC236}">
                    <a16:creationId xmlns:a16="http://schemas.microsoft.com/office/drawing/2014/main" xmlns="" id="{49A20809-A2DD-4085-B78C-B4BA41E9792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4469" y="5102465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102">
                <a:extLst>
                  <a:ext uri="{FF2B5EF4-FFF2-40B4-BE49-F238E27FC236}">
                    <a16:creationId xmlns:a16="http://schemas.microsoft.com/office/drawing/2014/main" xmlns="" id="{B775045C-37C7-4493-8D9C-9F99C55F0F6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90648" y="5662850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103">
                <a:extLst>
                  <a:ext uri="{FF2B5EF4-FFF2-40B4-BE49-F238E27FC236}">
                    <a16:creationId xmlns:a16="http://schemas.microsoft.com/office/drawing/2014/main" xmlns="" id="{A3BE9A7E-1BA8-46F8-B318-E2ECCBFDCF3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73556" y="5933272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104">
                <a:extLst>
                  <a:ext uri="{FF2B5EF4-FFF2-40B4-BE49-F238E27FC236}">
                    <a16:creationId xmlns:a16="http://schemas.microsoft.com/office/drawing/2014/main" xmlns="" id="{5F1ADC58-BB04-4DC8-AABD-162D83F27F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89016" y="2464185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113">
                <a:extLst>
                  <a:ext uri="{FF2B5EF4-FFF2-40B4-BE49-F238E27FC236}">
                    <a16:creationId xmlns:a16="http://schemas.microsoft.com/office/drawing/2014/main" xmlns="" id="{F994FC45-8DC0-49B0-A05A-B2B1878F3E4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0357" y="4852103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114">
                <a:extLst>
                  <a:ext uri="{FF2B5EF4-FFF2-40B4-BE49-F238E27FC236}">
                    <a16:creationId xmlns:a16="http://schemas.microsoft.com/office/drawing/2014/main" xmlns="" id="{B0DFE4B7-ABE2-4D83-A5BC-2100890C368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43761" y="3618418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115">
                <a:extLst>
                  <a:ext uri="{FF2B5EF4-FFF2-40B4-BE49-F238E27FC236}">
                    <a16:creationId xmlns:a16="http://schemas.microsoft.com/office/drawing/2014/main" xmlns="" id="{3875A6F5-143B-4099-A2BA-B42D0298109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38048" y="4281272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117">
                <a:extLst>
                  <a:ext uri="{FF2B5EF4-FFF2-40B4-BE49-F238E27FC236}">
                    <a16:creationId xmlns:a16="http://schemas.microsoft.com/office/drawing/2014/main" xmlns="" id="{D55AA3FB-BBFD-48A5-A816-17F15A8BA18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25365" y="5976951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118">
                <a:extLst>
                  <a:ext uri="{FF2B5EF4-FFF2-40B4-BE49-F238E27FC236}">
                    <a16:creationId xmlns:a16="http://schemas.microsoft.com/office/drawing/2014/main" xmlns="" id="{6069A188-5649-4675-BA50-263D0623140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14781" y="655463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119">
                <a:extLst>
                  <a:ext uri="{FF2B5EF4-FFF2-40B4-BE49-F238E27FC236}">
                    <a16:creationId xmlns:a16="http://schemas.microsoft.com/office/drawing/2014/main" xmlns="" id="{FC01152A-5489-44EF-B864-EC4DD7B3164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5901455" y="6286263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8">
                <a:extLst>
                  <a:ext uri="{FF2B5EF4-FFF2-40B4-BE49-F238E27FC236}">
                    <a16:creationId xmlns:a16="http://schemas.microsoft.com/office/drawing/2014/main" xmlns="" id="{D3CAA289-9C0C-490A-9768-49BBD637B9F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582287" y="3490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8">
                <a:extLst>
                  <a:ext uri="{FF2B5EF4-FFF2-40B4-BE49-F238E27FC236}">
                    <a16:creationId xmlns:a16="http://schemas.microsoft.com/office/drawing/2014/main" xmlns="" id="{0ACB33D8-7879-498C-8BC7-4C4F6ECED25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082464" y="97108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106">
                <a:extLst>
                  <a:ext uri="{FF2B5EF4-FFF2-40B4-BE49-F238E27FC236}">
                    <a16:creationId xmlns:a16="http://schemas.microsoft.com/office/drawing/2014/main" xmlns="" id="{A6BB204E-D937-4C4D-BCB6-DF9F7A40630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 rot="5400000">
                <a:off x="6741618" y="671409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7" name="Freeform 8">
              <a:extLst>
                <a:ext uri="{FF2B5EF4-FFF2-40B4-BE49-F238E27FC236}">
                  <a16:creationId xmlns:a16="http://schemas.microsoft.com/office/drawing/2014/main" xmlns="" id="{EF447936-9AA6-4873-BD6B-3A7DBBCF4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83502" y="7475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3">
              <a:extLst>
                <a:ext uri="{FF2B5EF4-FFF2-40B4-BE49-F238E27FC236}">
                  <a16:creationId xmlns:a16="http://schemas.microsoft.com/office/drawing/2014/main" xmlns="" id="{CC3E0D11-92C6-4141-B7C5-5B8BA0E40EE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29875" y="6000711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1">
              <a:extLst>
                <a:ext uri="{FF2B5EF4-FFF2-40B4-BE49-F238E27FC236}">
                  <a16:creationId xmlns:a16="http://schemas.microsoft.com/office/drawing/2014/main" xmlns="" id="{CA82DB1A-E0D4-4D6D-A64A-868014C794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40382" y="577584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2">
              <a:extLst>
                <a:ext uri="{FF2B5EF4-FFF2-40B4-BE49-F238E27FC236}">
                  <a16:creationId xmlns:a16="http://schemas.microsoft.com/office/drawing/2014/main" xmlns="" id="{79E9E5C1-D60A-4EA8-9C04-15595A7BB40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8609" y="64345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3">
              <a:extLst>
                <a:ext uri="{FF2B5EF4-FFF2-40B4-BE49-F238E27FC236}">
                  <a16:creationId xmlns:a16="http://schemas.microsoft.com/office/drawing/2014/main" xmlns="" id="{BAD910CD-D57C-45DA-8A9B-5E3CD57EA6C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9890" y="5548501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4">
              <a:extLst>
                <a:ext uri="{FF2B5EF4-FFF2-40B4-BE49-F238E27FC236}">
                  <a16:creationId xmlns:a16="http://schemas.microsoft.com/office/drawing/2014/main" xmlns="" id="{5402826A-583C-4667-AEF8-DAA4269281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58217" y="621571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5">
              <a:extLst>
                <a:ext uri="{FF2B5EF4-FFF2-40B4-BE49-F238E27FC236}">
                  <a16:creationId xmlns:a16="http://schemas.microsoft.com/office/drawing/2014/main" xmlns="" id="{4E02EBB7-1EC6-4320-B9C9-64E237CB9C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6485" y="534869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6">
              <a:extLst>
                <a:ext uri="{FF2B5EF4-FFF2-40B4-BE49-F238E27FC236}">
                  <a16:creationId xmlns:a16="http://schemas.microsoft.com/office/drawing/2014/main" xmlns="" id="{C62D78D2-A229-4811-9BFA-43C28BC02A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9447" y="451539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7">
              <a:extLst>
                <a:ext uri="{FF2B5EF4-FFF2-40B4-BE49-F238E27FC236}">
                  <a16:creationId xmlns:a16="http://schemas.microsoft.com/office/drawing/2014/main" xmlns="" id="{50D562C1-4FFF-4863-9D92-339D7D8674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40588" y="511446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9">
              <a:extLst>
                <a:ext uri="{FF2B5EF4-FFF2-40B4-BE49-F238E27FC236}">
                  <a16:creationId xmlns:a16="http://schemas.microsoft.com/office/drawing/2014/main" xmlns="" id="{49EA74AB-1F40-426C-9606-B571634E0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67517" y="665874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0">
              <a:extLst>
                <a:ext uri="{FF2B5EF4-FFF2-40B4-BE49-F238E27FC236}">
                  <a16:creationId xmlns:a16="http://schemas.microsoft.com/office/drawing/2014/main" xmlns="" id="{24E43341-2786-439A-990F-D4DA152990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50066" y="48125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1">
              <a:extLst>
                <a:ext uri="{FF2B5EF4-FFF2-40B4-BE49-F238E27FC236}">
                  <a16:creationId xmlns:a16="http://schemas.microsoft.com/office/drawing/2014/main" xmlns="" id="{C301CB0C-1558-41B4-B70E-2CC306AB5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7683" y="492022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78">
              <a:extLst>
                <a:ext uri="{FF2B5EF4-FFF2-40B4-BE49-F238E27FC236}">
                  <a16:creationId xmlns:a16="http://schemas.microsoft.com/office/drawing/2014/main" xmlns="" id="{9EFD2F56-A311-4A9C-98DB-DD899F8451E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73283" y="608534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9">
              <a:extLst>
                <a:ext uri="{FF2B5EF4-FFF2-40B4-BE49-F238E27FC236}">
                  <a16:creationId xmlns:a16="http://schemas.microsoft.com/office/drawing/2014/main" xmlns="" id="{EB1A7473-AA51-43BA-A524-59689C5D46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84838" y="58600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80">
              <a:extLst>
                <a:ext uri="{FF2B5EF4-FFF2-40B4-BE49-F238E27FC236}">
                  <a16:creationId xmlns:a16="http://schemas.microsoft.com/office/drawing/2014/main" xmlns="" id="{515EE26E-DD80-4E28-A9E4-E3C1C95930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89291" y="562547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1">
              <a:extLst>
                <a:ext uri="{FF2B5EF4-FFF2-40B4-BE49-F238E27FC236}">
                  <a16:creationId xmlns:a16="http://schemas.microsoft.com/office/drawing/2014/main" xmlns="" id="{6CA0BB20-E66B-4B1E-A334-03D3C79226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90291" y="45879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82">
              <a:extLst>
                <a:ext uri="{FF2B5EF4-FFF2-40B4-BE49-F238E27FC236}">
                  <a16:creationId xmlns:a16="http://schemas.microsoft.com/office/drawing/2014/main" xmlns="" id="{927E0985-C47E-44F1-874C-8067B5FEEF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94861" y="4831613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83">
              <a:extLst>
                <a:ext uri="{FF2B5EF4-FFF2-40B4-BE49-F238E27FC236}">
                  <a16:creationId xmlns:a16="http://schemas.microsoft.com/office/drawing/2014/main" xmlns="" id="{F9046F3A-DBB1-4C4D-8D5B-82B836FE4E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19646" y="5058270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84">
              <a:extLst>
                <a:ext uri="{FF2B5EF4-FFF2-40B4-BE49-F238E27FC236}">
                  <a16:creationId xmlns:a16="http://schemas.microsoft.com/office/drawing/2014/main" xmlns="" id="{FE7EE438-DD14-4738-A241-20B943B35A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08630" y="627687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86">
              <a:extLst>
                <a:ext uri="{FF2B5EF4-FFF2-40B4-BE49-F238E27FC236}">
                  <a16:creationId xmlns:a16="http://schemas.microsoft.com/office/drawing/2014/main" xmlns="" id="{CCD6D4A0-93F3-450E-855C-A0EABF8208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22208" y="6707185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89">
              <a:extLst>
                <a:ext uri="{FF2B5EF4-FFF2-40B4-BE49-F238E27FC236}">
                  <a16:creationId xmlns:a16="http://schemas.microsoft.com/office/drawing/2014/main" xmlns="" id="{FFC49BA2-2C2F-4532-8C33-1DB7C24A9D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40314" y="533508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90">
              <a:extLst>
                <a:ext uri="{FF2B5EF4-FFF2-40B4-BE49-F238E27FC236}">
                  <a16:creationId xmlns:a16="http://schemas.microsoft.com/office/drawing/2014/main" xmlns="" id="{B9C3E3E0-3543-4DB4-9553-C483590B4F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94500" y="4796228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05">
              <a:extLst>
                <a:ext uri="{FF2B5EF4-FFF2-40B4-BE49-F238E27FC236}">
                  <a16:creationId xmlns:a16="http://schemas.microsoft.com/office/drawing/2014/main" xmlns="" id="{D1611641-4970-4C93-B005-82D774C7A4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42851" y="480648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06">
              <a:extLst>
                <a:ext uri="{FF2B5EF4-FFF2-40B4-BE49-F238E27FC236}">
                  <a16:creationId xmlns:a16="http://schemas.microsoft.com/office/drawing/2014/main" xmlns="" id="{40083E90-33FD-4861-8B17-340056901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9418" y="61952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07">
              <a:extLst>
                <a:ext uri="{FF2B5EF4-FFF2-40B4-BE49-F238E27FC236}">
                  <a16:creationId xmlns:a16="http://schemas.microsoft.com/office/drawing/2014/main" xmlns="" id="{94952852-5E0A-47E7-B0C6-F92962CC25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4157" y="4530841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08">
              <a:extLst>
                <a:ext uri="{FF2B5EF4-FFF2-40B4-BE49-F238E27FC236}">
                  <a16:creationId xmlns:a16="http://schemas.microsoft.com/office/drawing/2014/main" xmlns="" id="{3EA0ADD2-2C5C-4EBB-AC72-FE268D4C6A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75038" y="559196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09">
              <a:extLst>
                <a:ext uri="{FF2B5EF4-FFF2-40B4-BE49-F238E27FC236}">
                  <a16:creationId xmlns:a16="http://schemas.microsoft.com/office/drawing/2014/main" xmlns="" id="{CCF7EDDF-9DA6-4F4F-A8D9-6F9D608F97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59054" y="509635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10">
              <a:extLst>
                <a:ext uri="{FF2B5EF4-FFF2-40B4-BE49-F238E27FC236}">
                  <a16:creationId xmlns:a16="http://schemas.microsoft.com/office/drawing/2014/main" xmlns="" id="{B4ACE8BD-5655-44BC-9DD6-5791448B2B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8783" y="642598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1">
              <a:extLst>
                <a:ext uri="{FF2B5EF4-FFF2-40B4-BE49-F238E27FC236}">
                  <a16:creationId xmlns:a16="http://schemas.microsoft.com/office/drawing/2014/main" xmlns="" id="{6C8B78B0-ADF5-4E39-8488-83382AF0DA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4039" y="536541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12">
              <a:extLst>
                <a:ext uri="{FF2B5EF4-FFF2-40B4-BE49-F238E27FC236}">
                  <a16:creationId xmlns:a16="http://schemas.microsoft.com/office/drawing/2014/main" xmlns="" id="{07597995-748E-4B55-A4B9-DF71D499FF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7829" y="58897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2">
              <a:extLst>
                <a:ext uri="{FF2B5EF4-FFF2-40B4-BE49-F238E27FC236}">
                  <a16:creationId xmlns:a16="http://schemas.microsoft.com/office/drawing/2014/main" xmlns="" id="{28639BDB-3882-43F7-93C4-66E9F7E41D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4021" y="347919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3">
              <a:extLst>
                <a:ext uri="{FF2B5EF4-FFF2-40B4-BE49-F238E27FC236}">
                  <a16:creationId xmlns:a16="http://schemas.microsoft.com/office/drawing/2014/main" xmlns="" id="{8A0AF7DA-1B05-49CD-8367-3C63151C38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37018" y="24188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4">
              <a:extLst>
                <a:ext uri="{FF2B5EF4-FFF2-40B4-BE49-F238E27FC236}">
                  <a16:creationId xmlns:a16="http://schemas.microsoft.com/office/drawing/2014/main" xmlns="" id="{9F93108D-4661-454E-8F6E-63F910B186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49926" y="141259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5">
              <a:extLst>
                <a:ext uri="{FF2B5EF4-FFF2-40B4-BE49-F238E27FC236}">
                  <a16:creationId xmlns:a16="http://schemas.microsoft.com/office/drawing/2014/main" xmlns="" id="{87E22E6B-5EC7-473E-9BDF-DDAA9A6474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43732" y="186616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6">
              <a:extLst>
                <a:ext uri="{FF2B5EF4-FFF2-40B4-BE49-F238E27FC236}">
                  <a16:creationId xmlns:a16="http://schemas.microsoft.com/office/drawing/2014/main" xmlns="" id="{CADF4DD2-27C7-454B-9F32-B2707E0FCC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2389" y="73193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7">
              <a:extLst>
                <a:ext uri="{FF2B5EF4-FFF2-40B4-BE49-F238E27FC236}">
                  <a16:creationId xmlns:a16="http://schemas.microsoft.com/office/drawing/2014/main" xmlns="" id="{718D23B6-4347-4B9E-B3EF-A0A9A13EF3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89866" y="3699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8">
              <a:extLst>
                <a:ext uri="{FF2B5EF4-FFF2-40B4-BE49-F238E27FC236}">
                  <a16:creationId xmlns:a16="http://schemas.microsoft.com/office/drawing/2014/main" xmlns="" id="{D1448697-37CA-47CF-8C3D-F2DF2383A7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69791" y="1911761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9">
              <a:extLst>
                <a:ext uri="{FF2B5EF4-FFF2-40B4-BE49-F238E27FC236}">
                  <a16:creationId xmlns:a16="http://schemas.microsoft.com/office/drawing/2014/main" xmlns="" id="{F5D8564C-C91F-4081-B3D0-99AC95260A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4138" y="165839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40">
              <a:extLst>
                <a:ext uri="{FF2B5EF4-FFF2-40B4-BE49-F238E27FC236}">
                  <a16:creationId xmlns:a16="http://schemas.microsoft.com/office/drawing/2014/main" xmlns="" id="{E0DFDBCB-F6B7-4C88-8692-AA6C4631E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5630" y="42016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41">
              <a:extLst>
                <a:ext uri="{FF2B5EF4-FFF2-40B4-BE49-F238E27FC236}">
                  <a16:creationId xmlns:a16="http://schemas.microsoft.com/office/drawing/2014/main" xmlns="" id="{03DC3BAD-FDE4-4699-A9B7-0EAF537E3B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2389" y="52440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42">
              <a:extLst>
                <a:ext uri="{FF2B5EF4-FFF2-40B4-BE49-F238E27FC236}">
                  <a16:creationId xmlns:a16="http://schemas.microsoft.com/office/drawing/2014/main" xmlns="" id="{74D2A2BB-B355-444B-A825-BC3124E74D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07663" y="63461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44">
              <a:extLst>
                <a:ext uri="{FF2B5EF4-FFF2-40B4-BE49-F238E27FC236}">
                  <a16:creationId xmlns:a16="http://schemas.microsoft.com/office/drawing/2014/main" xmlns="" id="{6BA13D45-647D-469B-A330-6A1E7C30CD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93723" y="27157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45">
              <a:extLst>
                <a:ext uri="{FF2B5EF4-FFF2-40B4-BE49-F238E27FC236}">
                  <a16:creationId xmlns:a16="http://schemas.microsoft.com/office/drawing/2014/main" xmlns="" id="{582FD052-32A0-4DE5-8E13-61623B628E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002582" y="104031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46">
              <a:extLst>
                <a:ext uri="{FF2B5EF4-FFF2-40B4-BE49-F238E27FC236}">
                  <a16:creationId xmlns:a16="http://schemas.microsoft.com/office/drawing/2014/main" xmlns="" id="{B568485A-4DD9-45DC-A69C-52B08C6E99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76562" y="396907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47">
              <a:extLst>
                <a:ext uri="{FF2B5EF4-FFF2-40B4-BE49-F238E27FC236}">
                  <a16:creationId xmlns:a16="http://schemas.microsoft.com/office/drawing/2014/main" xmlns="" id="{F0289B14-9A38-4873-B5E4-B2AF9B9F48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9991833" y="2953392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48">
              <a:extLst>
                <a:ext uri="{FF2B5EF4-FFF2-40B4-BE49-F238E27FC236}">
                  <a16:creationId xmlns:a16="http://schemas.microsoft.com/office/drawing/2014/main" xmlns="" id="{4DFB9DAA-1189-41D2-B2DA-A0C618361A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010754" y="318604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49">
              <a:extLst>
                <a:ext uri="{FF2B5EF4-FFF2-40B4-BE49-F238E27FC236}">
                  <a16:creationId xmlns:a16="http://schemas.microsoft.com/office/drawing/2014/main" xmlns="" id="{CA0ECA5A-2C52-4A35-9066-80A01F7E08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018344" y="29193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62">
              <a:extLst>
                <a:ext uri="{FF2B5EF4-FFF2-40B4-BE49-F238E27FC236}">
                  <a16:creationId xmlns:a16="http://schemas.microsoft.com/office/drawing/2014/main" xmlns="" id="{3969E6EE-0CB6-4C99-A3B8-422FBD6D3A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03486" y="3855812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63">
              <a:extLst>
                <a:ext uri="{FF2B5EF4-FFF2-40B4-BE49-F238E27FC236}">
                  <a16:creationId xmlns:a16="http://schemas.microsoft.com/office/drawing/2014/main" xmlns="" id="{A2C89BE4-E8EA-4862-A49F-74E984B4198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21370" y="2668238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4">
              <a:extLst>
                <a:ext uri="{FF2B5EF4-FFF2-40B4-BE49-F238E27FC236}">
                  <a16:creationId xmlns:a16="http://schemas.microsoft.com/office/drawing/2014/main" xmlns="" id="{78DD5330-374E-43EA-B7D6-10BA1F2762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37469" y="409882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5">
              <a:extLst>
                <a:ext uri="{FF2B5EF4-FFF2-40B4-BE49-F238E27FC236}">
                  <a16:creationId xmlns:a16="http://schemas.microsoft.com/office/drawing/2014/main" xmlns="" id="{EBC8CDE9-3229-43F8-A3C1-47A48F36BB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2788" y="2976026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6">
              <a:extLst>
                <a:ext uri="{FF2B5EF4-FFF2-40B4-BE49-F238E27FC236}">
                  <a16:creationId xmlns:a16="http://schemas.microsoft.com/office/drawing/2014/main" xmlns="" id="{623FE43E-D941-409A-8679-EACA240146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5259" y="1396948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67">
              <a:extLst>
                <a:ext uri="{FF2B5EF4-FFF2-40B4-BE49-F238E27FC236}">
                  <a16:creationId xmlns:a16="http://schemas.microsoft.com/office/drawing/2014/main" xmlns="" id="{1240FB87-B56D-42D4-BB5C-D35C7FB391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48495" y="2174398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68">
              <a:extLst>
                <a:ext uri="{FF2B5EF4-FFF2-40B4-BE49-F238E27FC236}">
                  <a16:creationId xmlns:a16="http://schemas.microsoft.com/office/drawing/2014/main" xmlns="" id="{0E8F864D-8E69-4D35-9BEA-5BC7B0319F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3642" y="35114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69">
              <a:extLst>
                <a:ext uri="{FF2B5EF4-FFF2-40B4-BE49-F238E27FC236}">
                  <a16:creationId xmlns:a16="http://schemas.microsoft.com/office/drawing/2014/main" xmlns="" id="{961ED267-A8A8-4A92-AA7D-130EF69D79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5142" y="1114703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70">
              <a:extLst>
                <a:ext uri="{FF2B5EF4-FFF2-40B4-BE49-F238E27FC236}">
                  <a16:creationId xmlns:a16="http://schemas.microsoft.com/office/drawing/2014/main" xmlns="" id="{D73E611B-EF5E-4E4B-93BA-0BAD56982C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04221" y="55886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71">
              <a:extLst>
                <a:ext uri="{FF2B5EF4-FFF2-40B4-BE49-F238E27FC236}">
                  <a16:creationId xmlns:a16="http://schemas.microsoft.com/office/drawing/2014/main" xmlns="" id="{6A5AADC7-B0CE-4F14-A4FE-B5F852D4126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56891" y="1656570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72">
              <a:extLst>
                <a:ext uri="{FF2B5EF4-FFF2-40B4-BE49-F238E27FC236}">
                  <a16:creationId xmlns:a16="http://schemas.microsoft.com/office/drawing/2014/main" xmlns="" id="{150B1A56-3AEB-4922-A18D-15B3A9E911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0154" y="188342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73">
              <a:extLst>
                <a:ext uri="{FF2B5EF4-FFF2-40B4-BE49-F238E27FC236}">
                  <a16:creationId xmlns:a16="http://schemas.microsoft.com/office/drawing/2014/main" xmlns="" id="{93CB2ECB-40C7-4CFF-8B96-49D84DBDED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5028" y="238959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74">
              <a:extLst>
                <a:ext uri="{FF2B5EF4-FFF2-40B4-BE49-F238E27FC236}">
                  <a16:creationId xmlns:a16="http://schemas.microsoft.com/office/drawing/2014/main" xmlns="" id="{77082064-D677-4175-9DF3-4AAA29246B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81126" y="7725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75">
              <a:extLst>
                <a:ext uri="{FF2B5EF4-FFF2-40B4-BE49-F238E27FC236}">
                  <a16:creationId xmlns:a16="http://schemas.microsoft.com/office/drawing/2014/main" xmlns="" id="{793C90AC-25CB-4BA8-BA64-3BE8674DBA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194978" y="43606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77">
              <a:extLst>
                <a:ext uri="{FF2B5EF4-FFF2-40B4-BE49-F238E27FC236}">
                  <a16:creationId xmlns:a16="http://schemas.microsoft.com/office/drawing/2014/main" xmlns="" id="{B559AEC6-6EB2-4DB6-AC71-4288F29C33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66692" y="31996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85">
              <a:extLst>
                <a:ext uri="{FF2B5EF4-FFF2-40B4-BE49-F238E27FC236}">
                  <a16:creationId xmlns:a16="http://schemas.microsoft.com/office/drawing/2014/main" xmlns="" id="{FA44E75F-1E67-4CE5-9031-B51E54BBD4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04360" y="34975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87">
              <a:extLst>
                <a:ext uri="{FF2B5EF4-FFF2-40B4-BE49-F238E27FC236}">
                  <a16:creationId xmlns:a16="http://schemas.microsoft.com/office/drawing/2014/main" xmlns="" id="{5FAED826-72E1-4FD0-B991-CA76C0930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09792" y="13324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88">
              <a:extLst>
                <a:ext uri="{FF2B5EF4-FFF2-40B4-BE49-F238E27FC236}">
                  <a16:creationId xmlns:a16="http://schemas.microsoft.com/office/drawing/2014/main" xmlns="" id="{84FB6649-2CD7-4260-B0FC-6D2AE0356F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337724" y="117088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91">
              <a:extLst>
                <a:ext uri="{FF2B5EF4-FFF2-40B4-BE49-F238E27FC236}">
                  <a16:creationId xmlns:a16="http://schemas.microsoft.com/office/drawing/2014/main" xmlns="" id="{549A4CFC-747E-4FF8-B1CB-3878D0F67D6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6185" y="40357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92">
              <a:extLst>
                <a:ext uri="{FF2B5EF4-FFF2-40B4-BE49-F238E27FC236}">
                  <a16:creationId xmlns:a16="http://schemas.microsoft.com/office/drawing/2014/main" xmlns="" id="{926EB012-839E-4A90-8339-873848A70E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4991" y="43581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93">
              <a:extLst>
                <a:ext uri="{FF2B5EF4-FFF2-40B4-BE49-F238E27FC236}">
                  <a16:creationId xmlns:a16="http://schemas.microsoft.com/office/drawing/2014/main" xmlns="" id="{6D11170A-0249-475C-8E0C-0B794CB951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88782" y="351703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94">
              <a:extLst>
                <a:ext uri="{FF2B5EF4-FFF2-40B4-BE49-F238E27FC236}">
                  <a16:creationId xmlns:a16="http://schemas.microsoft.com/office/drawing/2014/main" xmlns="" id="{19D2AE1F-D795-4379-8688-1424DF2CB0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23042" y="1411186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95">
              <a:extLst>
                <a:ext uri="{FF2B5EF4-FFF2-40B4-BE49-F238E27FC236}">
                  <a16:creationId xmlns:a16="http://schemas.microsoft.com/office/drawing/2014/main" xmlns="" id="{5BBCD765-B709-48E1-83D4-A27FE1A93D9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25073" y="37439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96">
              <a:extLst>
                <a:ext uri="{FF2B5EF4-FFF2-40B4-BE49-F238E27FC236}">
                  <a16:creationId xmlns:a16="http://schemas.microsoft.com/office/drawing/2014/main" xmlns="" id="{EB89A6EA-89CC-47C5-B923-048A0F93AA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0443" y="319750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97">
              <a:extLst>
                <a:ext uri="{FF2B5EF4-FFF2-40B4-BE49-F238E27FC236}">
                  <a16:creationId xmlns:a16="http://schemas.microsoft.com/office/drawing/2014/main" xmlns="" id="{70AB87C5-FC79-4517-89A3-88FB0D0416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0174" y="2106723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98">
              <a:extLst>
                <a:ext uri="{FF2B5EF4-FFF2-40B4-BE49-F238E27FC236}">
                  <a16:creationId xmlns:a16="http://schemas.microsoft.com/office/drawing/2014/main" xmlns="" id="{374FDB0C-76EC-43C7-B107-3307B2AEF5E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17760" y="253648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99">
              <a:extLst>
                <a:ext uri="{FF2B5EF4-FFF2-40B4-BE49-F238E27FC236}">
                  <a16:creationId xmlns:a16="http://schemas.microsoft.com/office/drawing/2014/main" xmlns="" id="{4982B2F4-4898-4A23-BEC7-E2AD33BB0E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03085" y="22861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00">
              <a:extLst>
                <a:ext uri="{FF2B5EF4-FFF2-40B4-BE49-F238E27FC236}">
                  <a16:creationId xmlns:a16="http://schemas.microsoft.com/office/drawing/2014/main" xmlns="" id="{AB2B45CE-3C84-4FE3-8409-31C49E8285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4851" y="2893356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01">
              <a:extLst>
                <a:ext uri="{FF2B5EF4-FFF2-40B4-BE49-F238E27FC236}">
                  <a16:creationId xmlns:a16="http://schemas.microsoft.com/office/drawing/2014/main" xmlns="" id="{48A088C2-5E77-4673-A7D7-8E46E7D3D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30387" y="16973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02">
              <a:extLst>
                <a:ext uri="{FF2B5EF4-FFF2-40B4-BE49-F238E27FC236}">
                  <a16:creationId xmlns:a16="http://schemas.microsoft.com/office/drawing/2014/main" xmlns="" id="{9642E919-6BCB-41DA-AAAE-3F123486DE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51044" y="11190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03">
              <a:extLst>
                <a:ext uri="{FF2B5EF4-FFF2-40B4-BE49-F238E27FC236}">
                  <a16:creationId xmlns:a16="http://schemas.microsoft.com/office/drawing/2014/main" xmlns="" id="{5AA62CEA-121A-4FF6-8B2E-196D225C4A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48641" y="8453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04">
              <a:extLst>
                <a:ext uri="{FF2B5EF4-FFF2-40B4-BE49-F238E27FC236}">
                  <a16:creationId xmlns:a16="http://schemas.microsoft.com/office/drawing/2014/main" xmlns="" id="{E496206E-9EDD-47A7-BAD9-4460167BC5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566993" y="44115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13">
              <a:extLst>
                <a:ext uri="{FF2B5EF4-FFF2-40B4-BE49-F238E27FC236}">
                  <a16:creationId xmlns:a16="http://schemas.microsoft.com/office/drawing/2014/main" xmlns="" id="{9FD93BF0-96C1-4231-8230-3C1A33BBAB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2993" y="2020378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14">
              <a:extLst>
                <a:ext uri="{FF2B5EF4-FFF2-40B4-BE49-F238E27FC236}">
                  <a16:creationId xmlns:a16="http://schemas.microsoft.com/office/drawing/2014/main" xmlns="" id="{D7F3D675-753D-4312-87A9-040E98F8F7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3133" y="3257328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15">
              <a:extLst>
                <a:ext uri="{FF2B5EF4-FFF2-40B4-BE49-F238E27FC236}">
                  <a16:creationId xmlns:a16="http://schemas.microsoft.com/office/drawing/2014/main" xmlns="" id="{7D09B9D8-373A-417E-A5B0-8AEF1F2371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8846" y="25944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17">
              <a:extLst>
                <a:ext uri="{FF2B5EF4-FFF2-40B4-BE49-F238E27FC236}">
                  <a16:creationId xmlns:a16="http://schemas.microsoft.com/office/drawing/2014/main" xmlns="" id="{CBBBD0AC-7990-427B-BE17-2C8D66D559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30644" y="89879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18">
              <a:extLst>
                <a:ext uri="{FF2B5EF4-FFF2-40B4-BE49-F238E27FC236}">
                  <a16:creationId xmlns:a16="http://schemas.microsoft.com/office/drawing/2014/main" xmlns="" id="{93003F2B-C96E-47B5-B7E2-E5B05ED4DD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17164" y="23053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19">
              <a:extLst>
                <a:ext uri="{FF2B5EF4-FFF2-40B4-BE49-F238E27FC236}">
                  <a16:creationId xmlns:a16="http://schemas.microsoft.com/office/drawing/2014/main" xmlns="" id="{C4F54194-E568-4482-9066-F67B8FF74B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634035" y="44423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8">
              <a:extLst>
                <a:ext uri="{FF2B5EF4-FFF2-40B4-BE49-F238E27FC236}">
                  <a16:creationId xmlns:a16="http://schemas.microsoft.com/office/drawing/2014/main" xmlns="" id="{8F0F7188-5F84-4C7B-B78A-BF32127EA0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222620" y="651663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8">
              <a:extLst>
                <a:ext uri="{FF2B5EF4-FFF2-40B4-BE49-F238E27FC236}">
                  <a16:creationId xmlns:a16="http://schemas.microsoft.com/office/drawing/2014/main" xmlns="" id="{4F8239CD-C1A6-4DD8-8B1D-FE18CE85E9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200000">
              <a:off x="10449481" y="669622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21" name="Рисунок 320" descr="ДЕЛЕНИЕ.png"/>
          <p:cNvPicPr>
            <a:picLocks noChangeAspect="1"/>
          </p:cNvPicPr>
          <p:nvPr/>
        </p:nvPicPr>
        <p:blipFill>
          <a:blip r:embed="rId2" cstate="print"/>
          <a:srcRect b="10131"/>
          <a:stretch>
            <a:fillRect/>
          </a:stretch>
        </p:blipFill>
        <p:spPr>
          <a:xfrm>
            <a:off x="0" y="1"/>
            <a:ext cx="6653511" cy="3505200"/>
          </a:xfrm>
          <a:prstGeom prst="rect">
            <a:avLst/>
          </a:prstGeom>
        </p:spPr>
      </p:pic>
      <p:pic>
        <p:nvPicPr>
          <p:cNvPr id="322" name="Рисунок 321" descr="УМНОЖЕНИЕ.png"/>
          <p:cNvPicPr>
            <a:picLocks noChangeAspect="1"/>
          </p:cNvPicPr>
          <p:nvPr/>
        </p:nvPicPr>
        <p:blipFill>
          <a:blip r:embed="rId3" cstate="print"/>
          <a:srcRect b="13750"/>
          <a:stretch>
            <a:fillRect/>
          </a:stretch>
        </p:blipFill>
        <p:spPr>
          <a:xfrm>
            <a:off x="4603411" y="3406246"/>
            <a:ext cx="7588589" cy="345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997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45D478C-A9A5-4832-89D8-703607711B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6768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xmlns="" id="{0FB7F7C0-216C-466B-8AF5-7744BB3400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74" y="4764840"/>
            <a:ext cx="12205536" cy="2093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2" name="Group 321">
            <a:extLst>
              <a:ext uri="{FF2B5EF4-FFF2-40B4-BE49-F238E27FC236}">
                <a16:creationId xmlns:a16="http://schemas.microsoft.com/office/drawing/2014/main" xmlns="" id="{67A83510-2790-4866-911D-2E1588DF5F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7459" y="4517731"/>
            <a:ext cx="12157773" cy="494218"/>
            <a:chOff x="18956" y="5952517"/>
            <a:chExt cx="12157773" cy="494218"/>
          </a:xfrm>
          <a:solidFill>
            <a:schemeClr val="bg2">
              <a:lumMod val="90000"/>
            </a:schemeClr>
          </a:solidFill>
        </p:grpSpPr>
        <p:sp>
          <p:nvSpPr>
            <p:cNvPr id="323" name="Freeform 10">
              <a:extLst>
                <a:ext uri="{FF2B5EF4-FFF2-40B4-BE49-F238E27FC236}">
                  <a16:creationId xmlns:a16="http://schemas.microsoft.com/office/drawing/2014/main" xmlns="" id="{DAB74ACE-7603-4829-88FE-C3C2B05EBDA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4" name="Freeform 15">
              <a:extLst>
                <a:ext uri="{FF2B5EF4-FFF2-40B4-BE49-F238E27FC236}">
                  <a16:creationId xmlns:a16="http://schemas.microsoft.com/office/drawing/2014/main" xmlns="" id="{DE3E37A0-8723-42F4-9435-F06BD0191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5" name="Freeform 18">
              <a:extLst>
                <a:ext uri="{FF2B5EF4-FFF2-40B4-BE49-F238E27FC236}">
                  <a16:creationId xmlns:a16="http://schemas.microsoft.com/office/drawing/2014/main" xmlns="" id="{0C5FE567-8965-4799-B1E6-8A6E1A8488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6" name="Freeform 22">
              <a:extLst>
                <a:ext uri="{FF2B5EF4-FFF2-40B4-BE49-F238E27FC236}">
                  <a16:creationId xmlns:a16="http://schemas.microsoft.com/office/drawing/2014/main" xmlns="" id="{BA3FF2FD-6394-4F97-B186-BD4A98C619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7" name="Freeform 8">
              <a:extLst>
                <a:ext uri="{FF2B5EF4-FFF2-40B4-BE49-F238E27FC236}">
                  <a16:creationId xmlns:a16="http://schemas.microsoft.com/office/drawing/2014/main" xmlns="" id="{1A361C9F-AD97-4338-B557-8766AFD033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F4FAA936-A80F-43B5-8A7D-17CC7CF771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21246F32-1BA7-40E4-9AF9-CA517D4413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0" name="Freeform 23">
              <a:extLst>
                <a:ext uri="{FF2B5EF4-FFF2-40B4-BE49-F238E27FC236}">
                  <a16:creationId xmlns:a16="http://schemas.microsoft.com/office/drawing/2014/main" xmlns="" id="{C18EE8CE-BCF9-4C64-B335-C7830B03F3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1" name="Freeform 26">
              <a:extLst>
                <a:ext uri="{FF2B5EF4-FFF2-40B4-BE49-F238E27FC236}">
                  <a16:creationId xmlns:a16="http://schemas.microsoft.com/office/drawing/2014/main" xmlns="" id="{64AC2B2B-568F-4175-8D84-AD8F6B563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2" name="Freeform 27">
              <a:extLst>
                <a:ext uri="{FF2B5EF4-FFF2-40B4-BE49-F238E27FC236}">
                  <a16:creationId xmlns:a16="http://schemas.microsoft.com/office/drawing/2014/main" xmlns="" id="{D9C6CF5C-8CF6-4274-86E0-CAF4A31F43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3" name="Freeform 28">
              <a:extLst>
                <a:ext uri="{FF2B5EF4-FFF2-40B4-BE49-F238E27FC236}">
                  <a16:creationId xmlns:a16="http://schemas.microsoft.com/office/drawing/2014/main" xmlns="" id="{3BFC56A2-55B3-432A-BD3B-4B2423A68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4" name="Freeform 30">
              <a:extLst>
                <a:ext uri="{FF2B5EF4-FFF2-40B4-BE49-F238E27FC236}">
                  <a16:creationId xmlns:a16="http://schemas.microsoft.com/office/drawing/2014/main" xmlns="" id="{BB036CEA-B307-404A-89D6-9414F417D2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5" name="Freeform 43">
              <a:extLst>
                <a:ext uri="{FF2B5EF4-FFF2-40B4-BE49-F238E27FC236}">
                  <a16:creationId xmlns:a16="http://schemas.microsoft.com/office/drawing/2014/main" xmlns="" id="{CB37E5F5-B903-4611-A739-0B7FBE8510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6" name="Freeform 51">
              <a:extLst>
                <a:ext uri="{FF2B5EF4-FFF2-40B4-BE49-F238E27FC236}">
                  <a16:creationId xmlns:a16="http://schemas.microsoft.com/office/drawing/2014/main" xmlns="" id="{B1012F2B-A8F1-4FD5-8E6F-1CC97D0AA8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7" name="Freeform 52">
              <a:extLst>
                <a:ext uri="{FF2B5EF4-FFF2-40B4-BE49-F238E27FC236}">
                  <a16:creationId xmlns:a16="http://schemas.microsoft.com/office/drawing/2014/main" xmlns="" id="{C04C6E0B-838E-4B10-91CA-29C49838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8" name="Freeform 53">
              <a:extLst>
                <a:ext uri="{FF2B5EF4-FFF2-40B4-BE49-F238E27FC236}">
                  <a16:creationId xmlns:a16="http://schemas.microsoft.com/office/drawing/2014/main" xmlns="" id="{15D6CFEB-4FC5-45C3-8BDF-95EAD1EDF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9" name="Freeform 54">
              <a:extLst>
                <a:ext uri="{FF2B5EF4-FFF2-40B4-BE49-F238E27FC236}">
                  <a16:creationId xmlns:a16="http://schemas.microsoft.com/office/drawing/2014/main" xmlns="" id="{EA8E01BA-7055-4707-906A-F08E2E253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0" name="Freeform 55">
              <a:extLst>
                <a:ext uri="{FF2B5EF4-FFF2-40B4-BE49-F238E27FC236}">
                  <a16:creationId xmlns:a16="http://schemas.microsoft.com/office/drawing/2014/main" xmlns="" id="{CDA2DE76-0D5E-4F6F-95E7-508B725F8A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1" name="Freeform 56">
              <a:extLst>
                <a:ext uri="{FF2B5EF4-FFF2-40B4-BE49-F238E27FC236}">
                  <a16:creationId xmlns:a16="http://schemas.microsoft.com/office/drawing/2014/main" xmlns="" id="{669578C5-3D06-4B77-A897-A014B441B5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2" name="Freeform 57">
              <a:extLst>
                <a:ext uri="{FF2B5EF4-FFF2-40B4-BE49-F238E27FC236}">
                  <a16:creationId xmlns:a16="http://schemas.microsoft.com/office/drawing/2014/main" xmlns="" id="{85AA3005-AAD0-4587-B352-ECD937D61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3" name="Freeform 59">
              <a:extLst>
                <a:ext uri="{FF2B5EF4-FFF2-40B4-BE49-F238E27FC236}">
                  <a16:creationId xmlns:a16="http://schemas.microsoft.com/office/drawing/2014/main" xmlns="" id="{B4E9730F-E8B1-4F7C-BA99-3B3016F104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4" name="Freeform 60">
              <a:extLst>
                <a:ext uri="{FF2B5EF4-FFF2-40B4-BE49-F238E27FC236}">
                  <a16:creationId xmlns:a16="http://schemas.microsoft.com/office/drawing/2014/main" xmlns="" id="{A8922D05-C325-4918-84E6-1C62AD7BE0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5" name="Freeform 61">
              <a:extLst>
                <a:ext uri="{FF2B5EF4-FFF2-40B4-BE49-F238E27FC236}">
                  <a16:creationId xmlns:a16="http://schemas.microsoft.com/office/drawing/2014/main" xmlns="" id="{38DD42E8-8604-45E3-99FE-72D479AF2C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6" name="Freeform 5">
              <a:extLst>
                <a:ext uri="{FF2B5EF4-FFF2-40B4-BE49-F238E27FC236}">
                  <a16:creationId xmlns:a16="http://schemas.microsoft.com/office/drawing/2014/main" xmlns="" id="{2E946C70-11C9-4C85-BE3B-1149117F38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7" name="Freeform 6">
              <a:extLst>
                <a:ext uri="{FF2B5EF4-FFF2-40B4-BE49-F238E27FC236}">
                  <a16:creationId xmlns:a16="http://schemas.microsoft.com/office/drawing/2014/main" xmlns="" id="{48F637C4-CFB7-4421-9DAB-6730244B2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" name="Freeform 7">
              <a:extLst>
                <a:ext uri="{FF2B5EF4-FFF2-40B4-BE49-F238E27FC236}">
                  <a16:creationId xmlns:a16="http://schemas.microsoft.com/office/drawing/2014/main" xmlns="" id="{6E137FD9-DCB4-4E5A-960B-350C3627EE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9" name="Freeform 8">
              <a:extLst>
                <a:ext uri="{FF2B5EF4-FFF2-40B4-BE49-F238E27FC236}">
                  <a16:creationId xmlns:a16="http://schemas.microsoft.com/office/drawing/2014/main" xmlns="" id="{9DCD8437-9BFD-44B4-AAC8-75388190F2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0" name="Freeform 9">
              <a:extLst>
                <a:ext uri="{FF2B5EF4-FFF2-40B4-BE49-F238E27FC236}">
                  <a16:creationId xmlns:a16="http://schemas.microsoft.com/office/drawing/2014/main" xmlns="" id="{C9EEBF9B-D5F1-4EE3-A46A-A5A5E396A4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1" name="Freeform 11">
              <a:extLst>
                <a:ext uri="{FF2B5EF4-FFF2-40B4-BE49-F238E27FC236}">
                  <a16:creationId xmlns:a16="http://schemas.microsoft.com/office/drawing/2014/main" xmlns="" id="{3A77B17D-E4D2-444B-8D75-F0171A3E8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2" name="Freeform 12">
              <a:extLst>
                <a:ext uri="{FF2B5EF4-FFF2-40B4-BE49-F238E27FC236}">
                  <a16:creationId xmlns:a16="http://schemas.microsoft.com/office/drawing/2014/main" xmlns="" id="{5FDB9442-6054-49E2-948E-D30AD9E09F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3" name="Freeform 13">
              <a:extLst>
                <a:ext uri="{FF2B5EF4-FFF2-40B4-BE49-F238E27FC236}">
                  <a16:creationId xmlns:a16="http://schemas.microsoft.com/office/drawing/2014/main" xmlns="" id="{3E1DF8B7-7CB2-4181-8525-4EE2D5D9EE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4" name="Freeform 14">
              <a:extLst>
                <a:ext uri="{FF2B5EF4-FFF2-40B4-BE49-F238E27FC236}">
                  <a16:creationId xmlns:a16="http://schemas.microsoft.com/office/drawing/2014/main" xmlns="" id="{4B3B2382-7947-4BAF-BF2F-830393F8EF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5" name="Freeform 16">
              <a:extLst>
                <a:ext uri="{FF2B5EF4-FFF2-40B4-BE49-F238E27FC236}">
                  <a16:creationId xmlns:a16="http://schemas.microsoft.com/office/drawing/2014/main" xmlns="" id="{AC95E7F5-BA75-4053-AC8F-81ACC4262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6" name="Freeform 17">
              <a:extLst>
                <a:ext uri="{FF2B5EF4-FFF2-40B4-BE49-F238E27FC236}">
                  <a16:creationId xmlns:a16="http://schemas.microsoft.com/office/drawing/2014/main" xmlns="" id="{8D431126-FDB6-42AF-BC9E-58E4C417BA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7" name="Freeform 21">
              <a:extLst>
                <a:ext uri="{FF2B5EF4-FFF2-40B4-BE49-F238E27FC236}">
                  <a16:creationId xmlns:a16="http://schemas.microsoft.com/office/drawing/2014/main" xmlns="" id="{4AA2BE9B-BD88-4958-B98E-7363A0FD5C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8" name="Freeform 25">
              <a:extLst>
                <a:ext uri="{FF2B5EF4-FFF2-40B4-BE49-F238E27FC236}">
                  <a16:creationId xmlns:a16="http://schemas.microsoft.com/office/drawing/2014/main" xmlns="" id="{BA18EADE-8501-4251-ADCD-EB02B73DF1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9" name="Freeform 29">
              <a:extLst>
                <a:ext uri="{FF2B5EF4-FFF2-40B4-BE49-F238E27FC236}">
                  <a16:creationId xmlns:a16="http://schemas.microsoft.com/office/drawing/2014/main" xmlns="" id="{D1886B2F-FFB5-4032-A012-EAE8464DDA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0" name="Freeform 31">
              <a:extLst>
                <a:ext uri="{FF2B5EF4-FFF2-40B4-BE49-F238E27FC236}">
                  <a16:creationId xmlns:a16="http://schemas.microsoft.com/office/drawing/2014/main" xmlns="" id="{65048464-3972-4F85-858C-BD0D6CC8A6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1" name="Freeform 32">
              <a:extLst>
                <a:ext uri="{FF2B5EF4-FFF2-40B4-BE49-F238E27FC236}">
                  <a16:creationId xmlns:a16="http://schemas.microsoft.com/office/drawing/2014/main" xmlns="" id="{9B136B45-B116-4EA4-802D-0D9EC238C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2" name="Freeform 33">
              <a:extLst>
                <a:ext uri="{FF2B5EF4-FFF2-40B4-BE49-F238E27FC236}">
                  <a16:creationId xmlns:a16="http://schemas.microsoft.com/office/drawing/2014/main" xmlns="" id="{F7DA7C34-DDA0-41AB-A47F-E981F63E23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3" name="Freeform 34">
              <a:extLst>
                <a:ext uri="{FF2B5EF4-FFF2-40B4-BE49-F238E27FC236}">
                  <a16:creationId xmlns:a16="http://schemas.microsoft.com/office/drawing/2014/main" xmlns="" id="{BB16C09B-E126-49FC-B0C4-2CB43FA038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4" name="Freeform 35">
              <a:extLst>
                <a:ext uri="{FF2B5EF4-FFF2-40B4-BE49-F238E27FC236}">
                  <a16:creationId xmlns:a16="http://schemas.microsoft.com/office/drawing/2014/main" xmlns="" id="{A12A7CBF-E4C8-4085-88C3-03102FE468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5" name="Freeform 36">
              <a:extLst>
                <a:ext uri="{FF2B5EF4-FFF2-40B4-BE49-F238E27FC236}">
                  <a16:creationId xmlns:a16="http://schemas.microsoft.com/office/drawing/2014/main" xmlns="" id="{55CA9A4D-ABE6-426B-B7F0-F5B933349C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6" name="Freeform 37">
              <a:extLst>
                <a:ext uri="{FF2B5EF4-FFF2-40B4-BE49-F238E27FC236}">
                  <a16:creationId xmlns:a16="http://schemas.microsoft.com/office/drawing/2014/main" xmlns="" id="{8A4F3A5B-B199-4716-ADF4-5E33A7C0D1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7" name="Freeform 38">
              <a:extLst>
                <a:ext uri="{FF2B5EF4-FFF2-40B4-BE49-F238E27FC236}">
                  <a16:creationId xmlns:a16="http://schemas.microsoft.com/office/drawing/2014/main" xmlns="" id="{5846F32E-5DDD-4AF4-BE1C-5F1A3FF10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8" name="Freeform 39">
              <a:extLst>
                <a:ext uri="{FF2B5EF4-FFF2-40B4-BE49-F238E27FC236}">
                  <a16:creationId xmlns:a16="http://schemas.microsoft.com/office/drawing/2014/main" xmlns="" id="{AFE38B2F-69BC-4661-84A3-EA04CDC3FE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9" name="Freeform 40">
              <a:extLst>
                <a:ext uri="{FF2B5EF4-FFF2-40B4-BE49-F238E27FC236}">
                  <a16:creationId xmlns:a16="http://schemas.microsoft.com/office/drawing/2014/main" xmlns="" id="{5CA6F12C-4208-48A6-B7B0-DD18CB3992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0" name="Freeform 41">
              <a:extLst>
                <a:ext uri="{FF2B5EF4-FFF2-40B4-BE49-F238E27FC236}">
                  <a16:creationId xmlns:a16="http://schemas.microsoft.com/office/drawing/2014/main" xmlns="" id="{0F08EA53-C6C6-49F1-B8DA-E20FFD6078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" name="Freeform 42">
              <a:extLst>
                <a:ext uri="{FF2B5EF4-FFF2-40B4-BE49-F238E27FC236}">
                  <a16:creationId xmlns:a16="http://schemas.microsoft.com/office/drawing/2014/main" xmlns="" id="{6B6EA655-7497-4604-92DF-43CE7322E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2" name="Freeform 44">
              <a:extLst>
                <a:ext uri="{FF2B5EF4-FFF2-40B4-BE49-F238E27FC236}">
                  <a16:creationId xmlns:a16="http://schemas.microsoft.com/office/drawing/2014/main" xmlns="" id="{082FFE9A-67C2-471A-AF37-ED9C238DBE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" name="Freeform 45">
              <a:extLst>
                <a:ext uri="{FF2B5EF4-FFF2-40B4-BE49-F238E27FC236}">
                  <a16:creationId xmlns:a16="http://schemas.microsoft.com/office/drawing/2014/main" xmlns="" id="{B0FD6176-7431-446D-91DB-56644A93C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" name="Freeform 46">
              <a:extLst>
                <a:ext uri="{FF2B5EF4-FFF2-40B4-BE49-F238E27FC236}">
                  <a16:creationId xmlns:a16="http://schemas.microsoft.com/office/drawing/2014/main" xmlns="" id="{A46603FA-6405-410B-AD8A-3D75BE7A85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5" name="Freeform 47">
              <a:extLst>
                <a:ext uri="{FF2B5EF4-FFF2-40B4-BE49-F238E27FC236}">
                  <a16:creationId xmlns:a16="http://schemas.microsoft.com/office/drawing/2014/main" xmlns="" id="{6BE439BF-AE87-4F53-9DC9-72414AD1F1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6" name="Freeform 48">
              <a:extLst>
                <a:ext uri="{FF2B5EF4-FFF2-40B4-BE49-F238E27FC236}">
                  <a16:creationId xmlns:a16="http://schemas.microsoft.com/office/drawing/2014/main" xmlns="" id="{55C88911-7FE8-4196-8D02-DAB1B62D97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7" name="Freeform 49">
              <a:extLst>
                <a:ext uri="{FF2B5EF4-FFF2-40B4-BE49-F238E27FC236}">
                  <a16:creationId xmlns:a16="http://schemas.microsoft.com/office/drawing/2014/main" xmlns="" id="{BAD26C77-660F-4C9C-9A98-234048198B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507A2021-3F23-43FC-AB0D-130B575906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CB855C11-52EB-43D9-8831-1A26FCE12A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0" name="Freeform 19">
              <a:extLst>
                <a:ext uri="{FF2B5EF4-FFF2-40B4-BE49-F238E27FC236}">
                  <a16:creationId xmlns:a16="http://schemas.microsoft.com/office/drawing/2014/main" xmlns="" id="{1A6AD416-1A17-49A9-8301-8C0A5A78CA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1" name="Freeform 20">
              <a:extLst>
                <a:ext uri="{FF2B5EF4-FFF2-40B4-BE49-F238E27FC236}">
                  <a16:creationId xmlns:a16="http://schemas.microsoft.com/office/drawing/2014/main" xmlns="" id="{F03687D9-14CC-461B-B4B5-907E10B6A1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2" name="Freeform 26">
              <a:extLst>
                <a:ext uri="{FF2B5EF4-FFF2-40B4-BE49-F238E27FC236}">
                  <a16:creationId xmlns:a16="http://schemas.microsoft.com/office/drawing/2014/main" xmlns="" id="{FCC639BE-A7F9-46A2-955A-3ACA454554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3" name="Freeform 27">
              <a:extLst>
                <a:ext uri="{FF2B5EF4-FFF2-40B4-BE49-F238E27FC236}">
                  <a16:creationId xmlns:a16="http://schemas.microsoft.com/office/drawing/2014/main" xmlns="" id="{B3FED40E-A961-4D78-947A-5AC1BD510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4" name="Freeform 28">
              <a:extLst>
                <a:ext uri="{FF2B5EF4-FFF2-40B4-BE49-F238E27FC236}">
                  <a16:creationId xmlns:a16="http://schemas.microsoft.com/office/drawing/2014/main" xmlns="" id="{1445BCDF-9E07-46AD-A6B5-5BEFA223C1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5" name="Freeform 55">
              <a:extLst>
                <a:ext uri="{FF2B5EF4-FFF2-40B4-BE49-F238E27FC236}">
                  <a16:creationId xmlns:a16="http://schemas.microsoft.com/office/drawing/2014/main" xmlns="" id="{23324DC7-93D9-451A-9ABF-1B4D92BF22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6" name="Freeform 56">
              <a:extLst>
                <a:ext uri="{FF2B5EF4-FFF2-40B4-BE49-F238E27FC236}">
                  <a16:creationId xmlns:a16="http://schemas.microsoft.com/office/drawing/2014/main" xmlns="" id="{003474BA-A947-4598-96BB-BAACE2411D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7" name="Freeform 57">
              <a:extLst>
                <a:ext uri="{FF2B5EF4-FFF2-40B4-BE49-F238E27FC236}">
                  <a16:creationId xmlns:a16="http://schemas.microsoft.com/office/drawing/2014/main" xmlns="" id="{04426A72-0FD0-478F-AAC5-B49E142535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8" name="Freeform 60">
              <a:extLst>
                <a:ext uri="{FF2B5EF4-FFF2-40B4-BE49-F238E27FC236}">
                  <a16:creationId xmlns:a16="http://schemas.microsoft.com/office/drawing/2014/main" xmlns="" id="{17260BB0-9DCA-4927-89A5-1314AD40EB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9" name="Freeform 61">
              <a:extLst>
                <a:ext uri="{FF2B5EF4-FFF2-40B4-BE49-F238E27FC236}">
                  <a16:creationId xmlns:a16="http://schemas.microsoft.com/office/drawing/2014/main" xmlns="" id="{F459656F-63AC-4FC7-8D12-282B9B0C4C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0" name="Freeform 5">
              <a:extLst>
                <a:ext uri="{FF2B5EF4-FFF2-40B4-BE49-F238E27FC236}">
                  <a16:creationId xmlns:a16="http://schemas.microsoft.com/office/drawing/2014/main" xmlns="" id="{5C345A48-BE33-4B10-AF97-207DC7E2C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1" name="Freeform 6">
              <a:extLst>
                <a:ext uri="{FF2B5EF4-FFF2-40B4-BE49-F238E27FC236}">
                  <a16:creationId xmlns:a16="http://schemas.microsoft.com/office/drawing/2014/main" xmlns="" id="{65503F74-3A89-46DD-AD4D-9BB164E25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2" name="Freeform 7">
              <a:extLst>
                <a:ext uri="{FF2B5EF4-FFF2-40B4-BE49-F238E27FC236}">
                  <a16:creationId xmlns:a16="http://schemas.microsoft.com/office/drawing/2014/main" xmlns="" id="{5D8D4A6C-9C30-46E6-953F-8FFE24534F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3" name="Freeform 8">
              <a:extLst>
                <a:ext uri="{FF2B5EF4-FFF2-40B4-BE49-F238E27FC236}">
                  <a16:creationId xmlns:a16="http://schemas.microsoft.com/office/drawing/2014/main" xmlns="" id="{844B12AB-BDBA-412B-8127-0671AB6BF8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4" name="Freeform 9">
              <a:extLst>
                <a:ext uri="{FF2B5EF4-FFF2-40B4-BE49-F238E27FC236}">
                  <a16:creationId xmlns:a16="http://schemas.microsoft.com/office/drawing/2014/main" xmlns="" id="{84AE8FA4-8AC5-4D0E-9FF8-B6F6D961F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5" name="Freeform 11">
              <a:extLst>
                <a:ext uri="{FF2B5EF4-FFF2-40B4-BE49-F238E27FC236}">
                  <a16:creationId xmlns:a16="http://schemas.microsoft.com/office/drawing/2014/main" xmlns="" id="{462515DF-512D-49E0-B5FE-637D9E352B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6" name="Freeform 12">
              <a:extLst>
                <a:ext uri="{FF2B5EF4-FFF2-40B4-BE49-F238E27FC236}">
                  <a16:creationId xmlns:a16="http://schemas.microsoft.com/office/drawing/2014/main" xmlns="" id="{342CB8A0-096D-4A9F-B962-294DB670BD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7" name="Freeform 13">
              <a:extLst>
                <a:ext uri="{FF2B5EF4-FFF2-40B4-BE49-F238E27FC236}">
                  <a16:creationId xmlns:a16="http://schemas.microsoft.com/office/drawing/2014/main" xmlns="" id="{6870353D-6B96-4946-8BB5-015BF6E6E2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8" name="Freeform 14">
              <a:extLst>
                <a:ext uri="{FF2B5EF4-FFF2-40B4-BE49-F238E27FC236}">
                  <a16:creationId xmlns:a16="http://schemas.microsoft.com/office/drawing/2014/main" xmlns="" id="{20249E38-6114-4065-8836-941D6C55D5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9" name="Freeform 16">
              <a:extLst>
                <a:ext uri="{FF2B5EF4-FFF2-40B4-BE49-F238E27FC236}">
                  <a16:creationId xmlns:a16="http://schemas.microsoft.com/office/drawing/2014/main" xmlns="" id="{BDA5073D-3C1B-4779-8DEF-FD9CD5308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0" name="Freeform 17">
              <a:extLst>
                <a:ext uri="{FF2B5EF4-FFF2-40B4-BE49-F238E27FC236}">
                  <a16:creationId xmlns:a16="http://schemas.microsoft.com/office/drawing/2014/main" xmlns="" id="{79505220-ED85-46B5-A218-0991FA5794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1" name="Freeform 21">
              <a:extLst>
                <a:ext uri="{FF2B5EF4-FFF2-40B4-BE49-F238E27FC236}">
                  <a16:creationId xmlns:a16="http://schemas.microsoft.com/office/drawing/2014/main" xmlns="" id="{A8513416-DF87-4A83-8026-AF40654BAE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2" name="Freeform 25">
              <a:extLst>
                <a:ext uri="{FF2B5EF4-FFF2-40B4-BE49-F238E27FC236}">
                  <a16:creationId xmlns:a16="http://schemas.microsoft.com/office/drawing/2014/main" xmlns="" id="{AF0489C4-7984-4A49-9D02-ACE2DD3EC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3" name="Freeform 29">
              <a:extLst>
                <a:ext uri="{FF2B5EF4-FFF2-40B4-BE49-F238E27FC236}">
                  <a16:creationId xmlns:a16="http://schemas.microsoft.com/office/drawing/2014/main" xmlns="" id="{3DB0DE7C-BF6D-4059-94C4-FD4D6E7BA9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4" name="Freeform 31">
              <a:extLst>
                <a:ext uri="{FF2B5EF4-FFF2-40B4-BE49-F238E27FC236}">
                  <a16:creationId xmlns:a16="http://schemas.microsoft.com/office/drawing/2014/main" xmlns="" id="{5B58E23E-6D06-4F24-B6F8-98AE632C2A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5" name="Freeform 32">
              <a:extLst>
                <a:ext uri="{FF2B5EF4-FFF2-40B4-BE49-F238E27FC236}">
                  <a16:creationId xmlns:a16="http://schemas.microsoft.com/office/drawing/2014/main" xmlns="" id="{7D87D95A-4B48-4140-BB5C-9A33AACBFA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6" name="Freeform 33">
              <a:extLst>
                <a:ext uri="{FF2B5EF4-FFF2-40B4-BE49-F238E27FC236}">
                  <a16:creationId xmlns:a16="http://schemas.microsoft.com/office/drawing/2014/main" xmlns="" id="{6D78BEA4-B995-4BEC-A3B4-C580D646AD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7" name="Freeform 34">
              <a:extLst>
                <a:ext uri="{FF2B5EF4-FFF2-40B4-BE49-F238E27FC236}">
                  <a16:creationId xmlns:a16="http://schemas.microsoft.com/office/drawing/2014/main" xmlns="" id="{C075F1AC-7155-4487-8B7A-0C74E2C65D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8" name="Freeform 35">
              <a:extLst>
                <a:ext uri="{FF2B5EF4-FFF2-40B4-BE49-F238E27FC236}">
                  <a16:creationId xmlns:a16="http://schemas.microsoft.com/office/drawing/2014/main" xmlns="" id="{2923812A-0930-464A-B863-8232CDF9BE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9" name="Freeform 36">
              <a:extLst>
                <a:ext uri="{FF2B5EF4-FFF2-40B4-BE49-F238E27FC236}">
                  <a16:creationId xmlns:a16="http://schemas.microsoft.com/office/drawing/2014/main" xmlns="" id="{5B22D5AF-1F95-4943-ADBD-50BF0DDC9B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0" name="Freeform 37">
              <a:extLst>
                <a:ext uri="{FF2B5EF4-FFF2-40B4-BE49-F238E27FC236}">
                  <a16:creationId xmlns:a16="http://schemas.microsoft.com/office/drawing/2014/main" xmlns="" id="{09709304-5160-4325-BE4E-F970450FA8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1" name="Freeform 38">
              <a:extLst>
                <a:ext uri="{FF2B5EF4-FFF2-40B4-BE49-F238E27FC236}">
                  <a16:creationId xmlns:a16="http://schemas.microsoft.com/office/drawing/2014/main" xmlns="" id="{6086BD94-D139-4DEE-9FB6-849360DABF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2" name="Freeform 39">
              <a:extLst>
                <a:ext uri="{FF2B5EF4-FFF2-40B4-BE49-F238E27FC236}">
                  <a16:creationId xmlns:a16="http://schemas.microsoft.com/office/drawing/2014/main" xmlns="" id="{84B8A4B1-C709-4864-851E-6A76DE4E52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3" name="Freeform 40">
              <a:extLst>
                <a:ext uri="{FF2B5EF4-FFF2-40B4-BE49-F238E27FC236}">
                  <a16:creationId xmlns:a16="http://schemas.microsoft.com/office/drawing/2014/main" xmlns="" id="{51183B3E-65BA-45BB-9238-E5553DA7E2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4" name="Freeform 41">
              <a:extLst>
                <a:ext uri="{FF2B5EF4-FFF2-40B4-BE49-F238E27FC236}">
                  <a16:creationId xmlns:a16="http://schemas.microsoft.com/office/drawing/2014/main" xmlns="" id="{B456CBC6-D8DB-4226-8743-8355D0C1E2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5" name="Freeform 42">
              <a:extLst>
                <a:ext uri="{FF2B5EF4-FFF2-40B4-BE49-F238E27FC236}">
                  <a16:creationId xmlns:a16="http://schemas.microsoft.com/office/drawing/2014/main" xmlns="" id="{2A43AE63-9201-415C-A88E-C52685BF9A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6" name="Freeform 44">
              <a:extLst>
                <a:ext uri="{FF2B5EF4-FFF2-40B4-BE49-F238E27FC236}">
                  <a16:creationId xmlns:a16="http://schemas.microsoft.com/office/drawing/2014/main" xmlns="" id="{0BB8C75E-6B9A-4E95-85CF-ACD2D2AD2B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7" name="Freeform 45">
              <a:extLst>
                <a:ext uri="{FF2B5EF4-FFF2-40B4-BE49-F238E27FC236}">
                  <a16:creationId xmlns:a16="http://schemas.microsoft.com/office/drawing/2014/main" xmlns="" id="{F593E6EC-FB46-40CB-825C-C1305B1FB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8" name="Freeform 46">
              <a:extLst>
                <a:ext uri="{FF2B5EF4-FFF2-40B4-BE49-F238E27FC236}">
                  <a16:creationId xmlns:a16="http://schemas.microsoft.com/office/drawing/2014/main" xmlns="" id="{517F36F0-8630-4831-9057-6CA9B217BE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9" name="Freeform 47">
              <a:extLst>
                <a:ext uri="{FF2B5EF4-FFF2-40B4-BE49-F238E27FC236}">
                  <a16:creationId xmlns:a16="http://schemas.microsoft.com/office/drawing/2014/main" xmlns="" id="{9614B5E6-3CE1-465E-8381-646179E1B1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0" name="Freeform 48">
              <a:extLst>
                <a:ext uri="{FF2B5EF4-FFF2-40B4-BE49-F238E27FC236}">
                  <a16:creationId xmlns:a16="http://schemas.microsoft.com/office/drawing/2014/main" xmlns="" id="{5A40C31A-16AE-42C0-AC3B-52DCA2F5A2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1" name="Freeform 49">
              <a:extLst>
                <a:ext uri="{FF2B5EF4-FFF2-40B4-BE49-F238E27FC236}">
                  <a16:creationId xmlns:a16="http://schemas.microsoft.com/office/drawing/2014/main" xmlns="" id="{CE95CDB5-B8FA-431B-B9BE-7791AD92C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5" name="Заголовок 1"/>
          <p:cNvSpPr>
            <a:spLocks noGrp="1"/>
          </p:cNvSpPr>
          <p:nvPr>
            <p:ph type="ctrTitle"/>
          </p:nvPr>
        </p:nvSpPr>
        <p:spPr>
          <a:xfrm>
            <a:off x="1371600" y="5162551"/>
            <a:ext cx="9220200" cy="139065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ru-RU" sz="7200" b="1" dirty="0" smtClean="0"/>
              <a:t>3</a:t>
            </a:r>
            <a:br>
              <a:rPr lang="ru-RU" sz="7200" b="1" dirty="0" smtClean="0"/>
            </a:br>
            <a:r>
              <a:rPr lang="ru-RU" sz="7200" b="1" dirty="0" smtClean="0"/>
              <a:t>30</a:t>
            </a:r>
            <a:br>
              <a:rPr lang="ru-RU" sz="7200" b="1" dirty="0" smtClean="0"/>
            </a:br>
            <a:r>
              <a:rPr lang="ru-RU" sz="7200" b="1" dirty="0" smtClean="0"/>
              <a:t>300</a:t>
            </a:r>
            <a:br>
              <a:rPr lang="ru-RU" sz="7200" b="1" dirty="0" smtClean="0"/>
            </a:br>
            <a:r>
              <a:rPr lang="ru-RU" sz="7200" b="1" dirty="0" smtClean="0"/>
              <a:t>3000</a:t>
            </a:r>
            <a:endParaRPr lang="ru-RU" sz="7200" dirty="0" smtClean="0"/>
          </a:p>
          <a:p>
            <a:pPr algn="r">
              <a:lnSpc>
                <a:spcPct val="90000"/>
              </a:lnSpc>
            </a:pPr>
            <a:endParaRPr lang="ru-RU" sz="7200" dirty="0"/>
          </a:p>
        </p:txBody>
      </p:sp>
      <p:pic>
        <p:nvPicPr>
          <p:cNvPr id="106" name="Рисунок 105" descr="С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339" y="2628900"/>
            <a:ext cx="4927862" cy="398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193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FF4A234-29BA-4B70-BFC0-64FBB64F2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61158" y="3783509"/>
            <a:ext cx="8430842" cy="3074491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4000" dirty="0" smtClean="0"/>
              <a:t>Чтобы увеличить число в 10 раз, нужно к данному числу приписать 1 нуль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Чтобы увеличить число в 100 раз, нужно приписать 2 нуля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Чтобы увеличить число в 1000, нужно к данному числу приписать 3 нуля</a:t>
            </a:r>
            <a:br>
              <a:rPr lang="ru-RU" sz="4000" dirty="0" smtClean="0"/>
            </a:br>
            <a:endParaRPr lang="ru-RU" sz="4000" dirty="0"/>
          </a:p>
          <a:p>
            <a:pPr>
              <a:lnSpc>
                <a:spcPct val="90000"/>
              </a:lnSpc>
            </a:pPr>
            <a:endParaRPr lang="ru-RU" sz="5000" dirty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322" name="Group 321">
            <a:extLst>
              <a:ext uri="{FF2B5EF4-FFF2-40B4-BE49-F238E27FC236}">
                <a16:creationId xmlns:a16="http://schemas.microsoft.com/office/drawing/2014/main" xmlns="" id="{D1F75336-B532-4E6E-95DF-0A6F259731D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302008" y="0"/>
            <a:ext cx="1355939" cy="6809110"/>
            <a:chOff x="235680" y="-7692"/>
            <a:chExt cx="1355939" cy="6858421"/>
          </a:xfrm>
          <a:solidFill>
            <a:schemeClr val="bg2">
              <a:lumMod val="90000"/>
            </a:schemeClr>
          </a:solidFill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BE555E63-8756-4B01-A8E6-1E6C24E6C5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7877" y="4034697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8">
              <a:extLst>
                <a:ext uri="{FF2B5EF4-FFF2-40B4-BE49-F238E27FC236}">
                  <a16:creationId xmlns:a16="http://schemas.microsoft.com/office/drawing/2014/main" xmlns="" id="{9A6E7B09-D1D2-4BD6-AC74-B96A66F74D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8960" y="671130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">
              <a:extLst>
                <a:ext uri="{FF2B5EF4-FFF2-40B4-BE49-F238E27FC236}">
                  <a16:creationId xmlns:a16="http://schemas.microsoft.com/office/drawing/2014/main" xmlns="" id="{34928232-787D-47D4-AC4D-2049EDBE8F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5985" y="144970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5">
              <a:extLst>
                <a:ext uri="{FF2B5EF4-FFF2-40B4-BE49-F238E27FC236}">
                  <a16:creationId xmlns:a16="http://schemas.microsoft.com/office/drawing/2014/main" xmlns="" id="{149A4B36-376B-47C4-95F0-709DE089D37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9915" y="659167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8">
              <a:extLst>
                <a:ext uri="{FF2B5EF4-FFF2-40B4-BE49-F238E27FC236}">
                  <a16:creationId xmlns:a16="http://schemas.microsoft.com/office/drawing/2014/main" xmlns="" id="{E070C64A-1BAE-4811-955E-31635E29D4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83329" y="402424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519D20CC-9F17-48D7-AC77-49664423A7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73247" y="208930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FC0486F3-C6B9-48A6-BC5A-AA2F68A67F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58010" y="2286858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22">
              <a:extLst>
                <a:ext uri="{FF2B5EF4-FFF2-40B4-BE49-F238E27FC236}">
                  <a16:creationId xmlns:a16="http://schemas.microsoft.com/office/drawing/2014/main" xmlns="" id="{B8425C2E-7DD6-4BF4-A1C0-B2B6D5659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27349" y="1116701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23">
              <a:extLst>
                <a:ext uri="{FF2B5EF4-FFF2-40B4-BE49-F238E27FC236}">
                  <a16:creationId xmlns:a16="http://schemas.microsoft.com/office/drawing/2014/main" xmlns="" id="{5195E044-A159-4CBB-A35F-9F444DB7CC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1036" y="904135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26">
              <a:extLst>
                <a:ext uri="{FF2B5EF4-FFF2-40B4-BE49-F238E27FC236}">
                  <a16:creationId xmlns:a16="http://schemas.microsoft.com/office/drawing/2014/main" xmlns="" id="{2EC06385-5581-419E-A894-A9E994F980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28260" y="1387842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27">
              <a:extLst>
                <a:ext uri="{FF2B5EF4-FFF2-40B4-BE49-F238E27FC236}">
                  <a16:creationId xmlns:a16="http://schemas.microsoft.com/office/drawing/2014/main" xmlns="" id="{C2001B12-0A79-413A-A98A-8FFDC6FCD2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8736" y="1824944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28">
              <a:extLst>
                <a:ext uri="{FF2B5EF4-FFF2-40B4-BE49-F238E27FC236}">
                  <a16:creationId xmlns:a16="http://schemas.microsoft.com/office/drawing/2014/main" xmlns="" id="{275A5D12-68D1-44C8-8CE4-E06AF560E4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05820" y="1602352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30">
              <a:extLst>
                <a:ext uri="{FF2B5EF4-FFF2-40B4-BE49-F238E27FC236}">
                  <a16:creationId xmlns:a16="http://schemas.microsoft.com/office/drawing/2014/main" xmlns="" id="{A1382B02-AE11-4365-842E-7C1C6D0A2B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81070" y="114545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43">
              <a:extLst>
                <a:ext uri="{FF2B5EF4-FFF2-40B4-BE49-F238E27FC236}">
                  <a16:creationId xmlns:a16="http://schemas.microsoft.com/office/drawing/2014/main" xmlns="" id="{E53E7D50-99B3-45E7-A598-F6AF083BF9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95062" y="85334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51">
              <a:extLst>
                <a:ext uri="{FF2B5EF4-FFF2-40B4-BE49-F238E27FC236}">
                  <a16:creationId xmlns:a16="http://schemas.microsoft.com/office/drawing/2014/main" xmlns="" id="{956CF73D-C95E-4B57-BCFB-CEECC226F5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8031" y="100775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52">
              <a:extLst>
                <a:ext uri="{FF2B5EF4-FFF2-40B4-BE49-F238E27FC236}">
                  <a16:creationId xmlns:a16="http://schemas.microsoft.com/office/drawing/2014/main" xmlns="" id="{234C9590-DD2B-49D7-9229-332806DFF4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65036" y="443328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53">
              <a:extLst>
                <a:ext uri="{FF2B5EF4-FFF2-40B4-BE49-F238E27FC236}">
                  <a16:creationId xmlns:a16="http://schemas.microsoft.com/office/drawing/2014/main" xmlns="" id="{8FAFC176-D2CC-4A8C-81EA-FA2864E03D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6117" y="1246532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54">
              <a:extLst>
                <a:ext uri="{FF2B5EF4-FFF2-40B4-BE49-F238E27FC236}">
                  <a16:creationId xmlns:a16="http://schemas.microsoft.com/office/drawing/2014/main" xmlns="" id="{519B8C77-FE73-4623-97AA-C7E53D88EF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1964" y="606956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55">
              <a:extLst>
                <a:ext uri="{FF2B5EF4-FFF2-40B4-BE49-F238E27FC236}">
                  <a16:creationId xmlns:a16="http://schemas.microsoft.com/office/drawing/2014/main" xmlns="" id="{1953E369-1BB2-4810-A780-1B8F749DAB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977" y="145613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56">
              <a:extLst>
                <a:ext uri="{FF2B5EF4-FFF2-40B4-BE49-F238E27FC236}">
                  <a16:creationId xmlns:a16="http://schemas.microsoft.com/office/drawing/2014/main" xmlns="" id="{11D65D2F-7062-49ED-8281-8CF9BD0878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55673" y="2286169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57">
              <a:extLst>
                <a:ext uri="{FF2B5EF4-FFF2-40B4-BE49-F238E27FC236}">
                  <a16:creationId xmlns:a16="http://schemas.microsoft.com/office/drawing/2014/main" xmlns="" id="{8E4A3AE4-7E0D-4B3B-8015-AFD4FF5179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126" y="1665878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59">
              <a:extLst>
                <a:ext uri="{FF2B5EF4-FFF2-40B4-BE49-F238E27FC236}">
                  <a16:creationId xmlns:a16="http://schemas.microsoft.com/office/drawing/2014/main" xmlns="" id="{29ABA55F-AE0C-4E1A-803C-45CCB56106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1576" y="248231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60">
              <a:extLst>
                <a:ext uri="{FF2B5EF4-FFF2-40B4-BE49-F238E27FC236}">
                  <a16:creationId xmlns:a16="http://schemas.microsoft.com/office/drawing/2014/main" xmlns="" id="{5767314E-D145-47A5-8C4B-C96860039D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6807" y="189567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61">
              <a:extLst>
                <a:ext uri="{FF2B5EF4-FFF2-40B4-BE49-F238E27FC236}">
                  <a16:creationId xmlns:a16="http://schemas.microsoft.com/office/drawing/2014/main" xmlns="" id="{2E438CDE-641E-4AB1-8C46-E336B36014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3104" y="2130032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78">
              <a:extLst>
                <a:ext uri="{FF2B5EF4-FFF2-40B4-BE49-F238E27FC236}">
                  <a16:creationId xmlns:a16="http://schemas.microsoft.com/office/drawing/2014/main" xmlns="" id="{56483294-E4DD-4DDE-B4E2-29DB724C16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2342" y="71377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79">
              <a:extLst>
                <a:ext uri="{FF2B5EF4-FFF2-40B4-BE49-F238E27FC236}">
                  <a16:creationId xmlns:a16="http://schemas.microsoft.com/office/drawing/2014/main" xmlns="" id="{28FD6E08-8ABE-458A-80DF-F40C0020DA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14714" y="944816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80">
              <a:extLst>
                <a:ext uri="{FF2B5EF4-FFF2-40B4-BE49-F238E27FC236}">
                  <a16:creationId xmlns:a16="http://schemas.microsoft.com/office/drawing/2014/main" xmlns="" id="{976649D9-004E-4B41-8B10-922D6DD623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9373" y="1182611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81">
              <a:extLst>
                <a:ext uri="{FF2B5EF4-FFF2-40B4-BE49-F238E27FC236}">
                  <a16:creationId xmlns:a16="http://schemas.microsoft.com/office/drawing/2014/main" xmlns="" id="{E0D3F74F-5528-4D86-813C-F69D75245D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92423" y="2195665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82">
              <a:extLst>
                <a:ext uri="{FF2B5EF4-FFF2-40B4-BE49-F238E27FC236}">
                  <a16:creationId xmlns:a16="http://schemas.microsoft.com/office/drawing/2014/main" xmlns="" id="{DF9EC240-FE22-4E9D-B7C4-AD06B6BEB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0259" y="1973212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83">
              <a:extLst>
                <a:ext uri="{FF2B5EF4-FFF2-40B4-BE49-F238E27FC236}">
                  <a16:creationId xmlns:a16="http://schemas.microsoft.com/office/drawing/2014/main" xmlns="" id="{E681EFC1-C397-4B9A-878D-D01B8C5078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72816" y="1658424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84">
              <a:extLst>
                <a:ext uri="{FF2B5EF4-FFF2-40B4-BE49-F238E27FC236}">
                  <a16:creationId xmlns:a16="http://schemas.microsoft.com/office/drawing/2014/main" xmlns="" id="{51CB9B53-43E7-4A8F-8677-D32EC22C23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83832" y="509185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86">
              <a:extLst>
                <a:ext uri="{FF2B5EF4-FFF2-40B4-BE49-F238E27FC236}">
                  <a16:creationId xmlns:a16="http://schemas.microsoft.com/office/drawing/2014/main" xmlns="" id="{8353F6DD-878C-4EBE-AC93-F386AF68D8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93801" y="163176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89">
              <a:extLst>
                <a:ext uri="{FF2B5EF4-FFF2-40B4-BE49-F238E27FC236}">
                  <a16:creationId xmlns:a16="http://schemas.microsoft.com/office/drawing/2014/main" xmlns="" id="{80A6635F-ED11-4088-B349-671ABDDCC5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8604" y="1446073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90">
              <a:extLst>
                <a:ext uri="{FF2B5EF4-FFF2-40B4-BE49-F238E27FC236}">
                  <a16:creationId xmlns:a16="http://schemas.microsoft.com/office/drawing/2014/main" xmlns="" id="{DD9B1267-9628-4F71-BA07-AEE32C2572A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26456" y="2068982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05">
              <a:extLst>
                <a:ext uri="{FF2B5EF4-FFF2-40B4-BE49-F238E27FC236}">
                  <a16:creationId xmlns:a16="http://schemas.microsoft.com/office/drawing/2014/main" xmlns="" id="{88F6749D-9632-4CAA-850B-611BA6CAB4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39863" y="1974673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06">
              <a:extLst>
                <a:ext uri="{FF2B5EF4-FFF2-40B4-BE49-F238E27FC236}">
                  <a16:creationId xmlns:a16="http://schemas.microsoft.com/office/drawing/2014/main" xmlns="" id="{92877B9F-7690-462E-AD03-E9D1E8E5EB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29500" y="581794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07">
              <a:extLst>
                <a:ext uri="{FF2B5EF4-FFF2-40B4-BE49-F238E27FC236}">
                  <a16:creationId xmlns:a16="http://schemas.microsoft.com/office/drawing/2014/main" xmlns="" id="{948A9550-4D69-488A-BDBB-A35D897EB70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5265" y="226174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08">
              <a:extLst>
                <a:ext uri="{FF2B5EF4-FFF2-40B4-BE49-F238E27FC236}">
                  <a16:creationId xmlns:a16="http://schemas.microsoft.com/office/drawing/2014/main" xmlns="" id="{609D73EB-3820-4A95-B6B9-ADCBFE0BD1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27171" y="119163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09">
              <a:extLst>
                <a:ext uri="{FF2B5EF4-FFF2-40B4-BE49-F238E27FC236}">
                  <a16:creationId xmlns:a16="http://schemas.microsoft.com/office/drawing/2014/main" xmlns="" id="{87F5523B-7BF8-4F16-A8F0-A7C7912AEF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0368" y="1692964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10">
              <a:extLst>
                <a:ext uri="{FF2B5EF4-FFF2-40B4-BE49-F238E27FC236}">
                  <a16:creationId xmlns:a16="http://schemas.microsoft.com/office/drawing/2014/main" xmlns="" id="{AA3DA9D2-4C11-4DB9-881C-478777CF9B5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7224" y="333959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11">
              <a:extLst>
                <a:ext uri="{FF2B5EF4-FFF2-40B4-BE49-F238E27FC236}">
                  <a16:creationId xmlns:a16="http://schemas.microsoft.com/office/drawing/2014/main" xmlns="" id="{B9C8487B-850D-4F0F-85EA-DBDA553642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8423" y="142145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12">
              <a:extLst>
                <a:ext uri="{FF2B5EF4-FFF2-40B4-BE49-F238E27FC236}">
                  <a16:creationId xmlns:a16="http://schemas.microsoft.com/office/drawing/2014/main" xmlns="" id="{6C88A281-7EEC-4C3F-AD2B-15B6F3F1C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7926" y="902805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2">
              <a:extLst>
                <a:ext uri="{FF2B5EF4-FFF2-40B4-BE49-F238E27FC236}">
                  <a16:creationId xmlns:a16="http://schemas.microsoft.com/office/drawing/2014/main" xmlns="" id="{1FC1A962-0075-4190-9381-97928DFB01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80487" y="162902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3">
              <a:extLst>
                <a:ext uri="{FF2B5EF4-FFF2-40B4-BE49-F238E27FC236}">
                  <a16:creationId xmlns:a16="http://schemas.microsoft.com/office/drawing/2014/main" xmlns="" id="{FC5663AB-2E5B-4AB0-9FF6-FA4BA81BAB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88936" y="206362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0">
              <a:extLst>
                <a:ext uri="{FF2B5EF4-FFF2-40B4-BE49-F238E27FC236}">
                  <a16:creationId xmlns:a16="http://schemas.microsoft.com/office/drawing/2014/main" xmlns="" id="{A1557E99-5074-480D-BD3B-B4001B060B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62157" y="495611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1">
              <a:extLst>
                <a:ext uri="{FF2B5EF4-FFF2-40B4-BE49-F238E27FC236}">
                  <a16:creationId xmlns:a16="http://schemas.microsoft.com/office/drawing/2014/main" xmlns="" id="{889E9CED-0E63-48B4-A9CB-A90EEBE5D3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75975" y="1050598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2">
              <a:extLst>
                <a:ext uri="{FF2B5EF4-FFF2-40B4-BE49-F238E27FC236}">
                  <a16:creationId xmlns:a16="http://schemas.microsoft.com/office/drawing/2014/main" xmlns="" id="{5D1A4D52-FD4B-4065-BAB8-C995A22D91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77630" y="1930233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4">
              <a:extLst>
                <a:ext uri="{FF2B5EF4-FFF2-40B4-BE49-F238E27FC236}">
                  <a16:creationId xmlns:a16="http://schemas.microsoft.com/office/drawing/2014/main" xmlns="" id="{47403C29-5791-4AD9-BD8F-A6DB555A8E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57778" y="206212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5">
              <a:extLst>
                <a:ext uri="{FF2B5EF4-FFF2-40B4-BE49-F238E27FC236}">
                  <a16:creationId xmlns:a16="http://schemas.microsoft.com/office/drawing/2014/main" xmlns="" id="{D966B006-4D22-406B-BBA9-AD25B7F2C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63314" y="820940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1">
              <a:extLst>
                <a:ext uri="{FF2B5EF4-FFF2-40B4-BE49-F238E27FC236}">
                  <a16:creationId xmlns:a16="http://schemas.microsoft.com/office/drawing/2014/main" xmlns="" id="{F437370B-FEA7-4D8A-B633-21623B4F6B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8062" y="1284706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5">
              <a:extLst>
                <a:ext uri="{FF2B5EF4-FFF2-40B4-BE49-F238E27FC236}">
                  <a16:creationId xmlns:a16="http://schemas.microsoft.com/office/drawing/2014/main" xmlns="" id="{F603AF0E-9E87-4257-A781-CB4A4596FF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3895" y="2757928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6">
              <a:extLst>
                <a:ext uri="{FF2B5EF4-FFF2-40B4-BE49-F238E27FC236}">
                  <a16:creationId xmlns:a16="http://schemas.microsoft.com/office/drawing/2014/main" xmlns="" id="{85273A46-8805-44B8-810A-1E2028BAE2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45422" y="5102085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7">
              <a:extLst>
                <a:ext uri="{FF2B5EF4-FFF2-40B4-BE49-F238E27FC236}">
                  <a16:creationId xmlns:a16="http://schemas.microsoft.com/office/drawing/2014/main" xmlns="" id="{E6AC1079-32E7-43DB-9A95-92CCE0371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3852" y="2471615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8">
              <a:extLst>
                <a:ext uri="{FF2B5EF4-FFF2-40B4-BE49-F238E27FC236}">
                  <a16:creationId xmlns:a16="http://schemas.microsoft.com/office/drawing/2014/main" xmlns="" id="{825CDE05-9EA6-426E-A184-57CACF8993D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02300" y="480303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9">
              <a:extLst>
                <a:ext uri="{FF2B5EF4-FFF2-40B4-BE49-F238E27FC236}">
                  <a16:creationId xmlns:a16="http://schemas.microsoft.com/office/drawing/2014/main" xmlns="" id="{C230FC7D-858D-4F00-B012-9BBCEDFDE6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410438" y="452256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1">
              <a:extLst>
                <a:ext uri="{FF2B5EF4-FFF2-40B4-BE49-F238E27FC236}">
                  <a16:creationId xmlns:a16="http://schemas.microsoft.com/office/drawing/2014/main" xmlns="" id="{8BCE49A4-31F9-4BCA-903C-A91804A8F6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70799" y="426133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2">
              <a:extLst>
                <a:ext uri="{FF2B5EF4-FFF2-40B4-BE49-F238E27FC236}">
                  <a16:creationId xmlns:a16="http://schemas.microsoft.com/office/drawing/2014/main" xmlns="" id="{12BFB7D0-55E2-4949-9058-E204673E903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82575" y="3758854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3">
              <a:extLst>
                <a:ext uri="{FF2B5EF4-FFF2-40B4-BE49-F238E27FC236}">
                  <a16:creationId xmlns:a16="http://schemas.microsoft.com/office/drawing/2014/main" xmlns="" id="{B4315E1F-0A54-4677-A12C-54563B2D76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87040" y="3162824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4">
              <a:extLst>
                <a:ext uri="{FF2B5EF4-FFF2-40B4-BE49-F238E27FC236}">
                  <a16:creationId xmlns:a16="http://schemas.microsoft.com/office/drawing/2014/main" xmlns="" id="{F177E0EE-5B9E-489A-BCD8-272D99EEB6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77680" y="3402754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6">
              <a:extLst>
                <a:ext uri="{FF2B5EF4-FFF2-40B4-BE49-F238E27FC236}">
                  <a16:creationId xmlns:a16="http://schemas.microsoft.com/office/drawing/2014/main" xmlns="" id="{672B8554-119E-45ED-9344-4D7691B891B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61415" y="4001886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7">
              <a:extLst>
                <a:ext uri="{FF2B5EF4-FFF2-40B4-BE49-F238E27FC236}">
                  <a16:creationId xmlns:a16="http://schemas.microsoft.com/office/drawing/2014/main" xmlns="" id="{7A3C3931-93FF-4704-A596-D401D20F052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96394" y="5414574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21">
              <a:extLst>
                <a:ext uri="{FF2B5EF4-FFF2-40B4-BE49-F238E27FC236}">
                  <a16:creationId xmlns:a16="http://schemas.microsoft.com/office/drawing/2014/main" xmlns="" id="{C9BF99BB-AF54-4EC6-83EF-1C95D359B6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44385" y="5725728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25">
              <a:extLst>
                <a:ext uri="{FF2B5EF4-FFF2-40B4-BE49-F238E27FC236}">
                  <a16:creationId xmlns:a16="http://schemas.microsoft.com/office/drawing/2014/main" xmlns="" id="{11927DDE-9B6A-4F30-A69B-32A2146AFF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25046" y="649099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29">
              <a:extLst>
                <a:ext uri="{FF2B5EF4-FFF2-40B4-BE49-F238E27FC236}">
                  <a16:creationId xmlns:a16="http://schemas.microsoft.com/office/drawing/2014/main" xmlns="" id="{97645592-28E1-41BC-8093-D99DDB2FB5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25268" y="5964435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1">
              <a:extLst>
                <a:ext uri="{FF2B5EF4-FFF2-40B4-BE49-F238E27FC236}">
                  <a16:creationId xmlns:a16="http://schemas.microsoft.com/office/drawing/2014/main" xmlns="" id="{66BBDAFE-E9A2-481A-A9E4-741BDF936F7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03969" y="627385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2">
              <a:extLst>
                <a:ext uri="{FF2B5EF4-FFF2-40B4-BE49-F238E27FC236}">
                  <a16:creationId xmlns:a16="http://schemas.microsoft.com/office/drawing/2014/main" xmlns="" id="{8CE17748-EC2B-458E-8D50-6F7A3D99138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5149" y="3288908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3">
              <a:extLst>
                <a:ext uri="{FF2B5EF4-FFF2-40B4-BE49-F238E27FC236}">
                  <a16:creationId xmlns:a16="http://schemas.microsoft.com/office/drawing/2014/main" xmlns="" id="{338FB3E1-532B-413C-BB3E-4B6F73E619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5062" y="4380219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4">
              <a:extLst>
                <a:ext uri="{FF2B5EF4-FFF2-40B4-BE49-F238E27FC236}">
                  <a16:creationId xmlns:a16="http://schemas.microsoft.com/office/drawing/2014/main" xmlns="" id="{D6FAB024-30FE-47F4-8AE1-74EDA03482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8992" y="5377542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5">
              <a:extLst>
                <a:ext uri="{FF2B5EF4-FFF2-40B4-BE49-F238E27FC236}">
                  <a16:creationId xmlns:a16="http://schemas.microsoft.com/office/drawing/2014/main" xmlns="" id="{4EC173DE-D1F8-4D6B-9B22-7C7FCCDF00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34644" y="458844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6">
              <a:extLst>
                <a:ext uri="{FF2B5EF4-FFF2-40B4-BE49-F238E27FC236}">
                  <a16:creationId xmlns:a16="http://schemas.microsoft.com/office/drawing/2014/main" xmlns="" id="{E902523B-8651-4DA4-91BE-EE974AA8CC8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6781" y="6039431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7">
              <a:extLst>
                <a:ext uri="{FF2B5EF4-FFF2-40B4-BE49-F238E27FC236}">
                  <a16:creationId xmlns:a16="http://schemas.microsoft.com/office/drawing/2014/main" xmlns="" id="{BEB817E0-950F-4C2B-852F-7F9ACA7543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547" y="3052968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8">
              <a:extLst>
                <a:ext uri="{FF2B5EF4-FFF2-40B4-BE49-F238E27FC236}">
                  <a16:creationId xmlns:a16="http://schemas.microsoft.com/office/drawing/2014/main" xmlns="" id="{03EA0132-2679-4472-B245-29DF74F4F1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6216" y="4893064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39">
              <a:extLst>
                <a:ext uri="{FF2B5EF4-FFF2-40B4-BE49-F238E27FC236}">
                  <a16:creationId xmlns:a16="http://schemas.microsoft.com/office/drawing/2014/main" xmlns="" id="{52A03DBE-E6DD-4BC3-9162-3D9F17D9907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8324" y="513418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0">
              <a:extLst>
                <a:ext uri="{FF2B5EF4-FFF2-40B4-BE49-F238E27FC236}">
                  <a16:creationId xmlns:a16="http://schemas.microsoft.com/office/drawing/2014/main" xmlns="" id="{ED11245E-0DC9-4E16-B456-161FC7C346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13288" y="259088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1">
              <a:extLst>
                <a:ext uri="{FF2B5EF4-FFF2-40B4-BE49-F238E27FC236}">
                  <a16:creationId xmlns:a16="http://schemas.microsoft.com/office/drawing/2014/main" xmlns="" id="{D99AC72F-E763-41BF-9FEB-B72472305E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06781" y="627143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2">
              <a:extLst>
                <a:ext uri="{FF2B5EF4-FFF2-40B4-BE49-F238E27FC236}">
                  <a16:creationId xmlns:a16="http://schemas.microsoft.com/office/drawing/2014/main" xmlns="" id="{FB3B4AD4-7614-446F-9ADD-4D12740AF7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4949" y="5589455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4">
              <a:extLst>
                <a:ext uri="{FF2B5EF4-FFF2-40B4-BE49-F238E27FC236}">
                  <a16:creationId xmlns:a16="http://schemas.microsoft.com/office/drawing/2014/main" xmlns="" id="{B6B5EBF3-2534-4BCB-A8DA-2B59536DCC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98739" y="40735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45">
              <a:extLst>
                <a:ext uri="{FF2B5EF4-FFF2-40B4-BE49-F238E27FC236}">
                  <a16:creationId xmlns:a16="http://schemas.microsoft.com/office/drawing/2014/main" xmlns="" id="{CCB7C2CB-86C8-4E1E-8697-E530ED089D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6588" y="5829409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46">
              <a:extLst>
                <a:ext uri="{FF2B5EF4-FFF2-40B4-BE49-F238E27FC236}">
                  <a16:creationId xmlns:a16="http://schemas.microsoft.com/office/drawing/2014/main" xmlns="" id="{11519E31-D648-486C-9E58-B3342BBA5B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25647" y="2823505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47">
              <a:extLst>
                <a:ext uri="{FF2B5EF4-FFF2-40B4-BE49-F238E27FC236}">
                  <a16:creationId xmlns:a16="http://schemas.microsoft.com/office/drawing/2014/main" xmlns="" id="{F7D9C4D7-ACAF-48A3-AC66-7DAF1B11061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83792" y="3842456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48">
              <a:extLst>
                <a:ext uri="{FF2B5EF4-FFF2-40B4-BE49-F238E27FC236}">
                  <a16:creationId xmlns:a16="http://schemas.microsoft.com/office/drawing/2014/main" xmlns="" id="{C5205ABC-1AD2-48ED-BC78-DB8B53DE30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9049" y="3608986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49">
              <a:extLst>
                <a:ext uri="{FF2B5EF4-FFF2-40B4-BE49-F238E27FC236}">
                  <a16:creationId xmlns:a16="http://schemas.microsoft.com/office/drawing/2014/main" xmlns="" id="{103E7441-3D27-44E1-AE9C-6570F773C7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077663" y="6500654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62">
              <a:extLst>
                <a:ext uri="{FF2B5EF4-FFF2-40B4-BE49-F238E27FC236}">
                  <a16:creationId xmlns:a16="http://schemas.microsoft.com/office/drawing/2014/main" xmlns="" id="{63ED15A4-8E78-441E-A64D-9CF41487C9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69481" y="2943300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63">
              <a:extLst>
                <a:ext uri="{FF2B5EF4-FFF2-40B4-BE49-F238E27FC236}">
                  <a16:creationId xmlns:a16="http://schemas.microsoft.com/office/drawing/2014/main" xmlns="" id="{DF564555-2E20-4673-A8C4-0485C3BCBD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80839" y="4081913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64">
              <a:extLst>
                <a:ext uri="{FF2B5EF4-FFF2-40B4-BE49-F238E27FC236}">
                  <a16:creationId xmlns:a16="http://schemas.microsoft.com/office/drawing/2014/main" xmlns="" id="{9ADEC6CB-4A17-479F-A59F-CB246DB8DC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8790" y="2674992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65">
              <a:extLst>
                <a:ext uri="{FF2B5EF4-FFF2-40B4-BE49-F238E27FC236}">
                  <a16:creationId xmlns:a16="http://schemas.microsoft.com/office/drawing/2014/main" xmlns="" id="{2CB93930-3D5D-4ED3-A032-DB909E755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9421" y="3819007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66">
              <a:extLst>
                <a:ext uri="{FF2B5EF4-FFF2-40B4-BE49-F238E27FC236}">
                  <a16:creationId xmlns:a16="http://schemas.microsoft.com/office/drawing/2014/main" xmlns="" id="{2ADE7CFA-9447-4D7D-AA9A-3212C1D1EE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7203" y="5365443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67">
              <a:extLst>
                <a:ext uri="{FF2B5EF4-FFF2-40B4-BE49-F238E27FC236}">
                  <a16:creationId xmlns:a16="http://schemas.microsoft.com/office/drawing/2014/main" xmlns="" id="{FC73B41B-4D6F-4BCA-A546-9419961DC5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17383" y="4581465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68">
              <a:extLst>
                <a:ext uri="{FF2B5EF4-FFF2-40B4-BE49-F238E27FC236}">
                  <a16:creationId xmlns:a16="http://schemas.microsoft.com/office/drawing/2014/main" xmlns="" id="{DEDD3CD4-2AA3-4E79-A878-ECE13897F7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44771" y="3238725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69">
              <a:extLst>
                <a:ext uri="{FF2B5EF4-FFF2-40B4-BE49-F238E27FC236}">
                  <a16:creationId xmlns:a16="http://schemas.microsoft.com/office/drawing/2014/main" xmlns="" id="{F9066B37-5B27-44AF-84B5-3F1FD751CB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24028" y="5647688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70">
              <a:extLst>
                <a:ext uri="{FF2B5EF4-FFF2-40B4-BE49-F238E27FC236}">
                  <a16:creationId xmlns:a16="http://schemas.microsoft.com/office/drawing/2014/main" xmlns="" id="{7D522885-6F57-4543-90A7-FC4E4A32A9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88241" y="6239432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71">
              <a:extLst>
                <a:ext uri="{FF2B5EF4-FFF2-40B4-BE49-F238E27FC236}">
                  <a16:creationId xmlns:a16="http://schemas.microsoft.com/office/drawing/2014/main" xmlns="" id="{B48B6459-34CB-4015-B1DB-B77D9D15D9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5571" y="5127038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72">
              <a:extLst>
                <a:ext uri="{FF2B5EF4-FFF2-40B4-BE49-F238E27FC236}">
                  <a16:creationId xmlns:a16="http://schemas.microsoft.com/office/drawing/2014/main" xmlns="" id="{FBDF3F61-A9BE-46A6-BA04-0866A087CA8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2308" y="490017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73">
              <a:extLst>
                <a:ext uri="{FF2B5EF4-FFF2-40B4-BE49-F238E27FC236}">
                  <a16:creationId xmlns:a16="http://schemas.microsoft.com/office/drawing/2014/main" xmlns="" id="{55D97A20-5F1E-420F-A3AB-D606B31D60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37181" y="4400544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74">
              <a:extLst>
                <a:ext uri="{FF2B5EF4-FFF2-40B4-BE49-F238E27FC236}">
                  <a16:creationId xmlns:a16="http://schemas.microsoft.com/office/drawing/2014/main" xmlns="" id="{593AC8D9-B2E3-4649-A810-2E338B085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05133" y="598082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75">
              <a:extLst>
                <a:ext uri="{FF2B5EF4-FFF2-40B4-BE49-F238E27FC236}">
                  <a16:creationId xmlns:a16="http://schemas.microsoft.com/office/drawing/2014/main" xmlns="" id="{A698BD8D-1FFD-422B-B043-A9C695F64F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900142" y="24352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77">
              <a:extLst>
                <a:ext uri="{FF2B5EF4-FFF2-40B4-BE49-F238E27FC236}">
                  <a16:creationId xmlns:a16="http://schemas.microsoft.com/office/drawing/2014/main" xmlns="" id="{E782617C-B77C-4B85-AE29-6038FA17F0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05388" y="3599507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85">
              <a:extLst>
                <a:ext uri="{FF2B5EF4-FFF2-40B4-BE49-F238E27FC236}">
                  <a16:creationId xmlns:a16="http://schemas.microsoft.com/office/drawing/2014/main" xmlns="" id="{9A3F646E-F82D-4337-BEF5-ED976564B1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91647" y="6427326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87">
              <a:extLst>
                <a:ext uri="{FF2B5EF4-FFF2-40B4-BE49-F238E27FC236}">
                  <a16:creationId xmlns:a16="http://schemas.microsoft.com/office/drawing/2014/main" xmlns="" id="{C09EBB27-7F13-4408-8FB0-6DC85C8A4A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779126" y="6650360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88">
              <a:extLst>
                <a:ext uri="{FF2B5EF4-FFF2-40B4-BE49-F238E27FC236}">
                  <a16:creationId xmlns:a16="http://schemas.microsoft.com/office/drawing/2014/main" xmlns="" id="{A68CE951-C541-4F9F-8FE8-A520EE40FB6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879687" y="5696776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91">
              <a:extLst>
                <a:ext uri="{FF2B5EF4-FFF2-40B4-BE49-F238E27FC236}">
                  <a16:creationId xmlns:a16="http://schemas.microsoft.com/office/drawing/2014/main" xmlns="" id="{133CF975-B5CA-4F48-A428-10CCE35803F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18683" y="275681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92">
              <a:extLst>
                <a:ext uri="{FF2B5EF4-FFF2-40B4-BE49-F238E27FC236}">
                  <a16:creationId xmlns:a16="http://schemas.microsoft.com/office/drawing/2014/main" xmlns="" id="{9D4E65BF-F416-4011-A971-F95CB3E03E1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97723" y="2413235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93">
              <a:extLst>
                <a:ext uri="{FF2B5EF4-FFF2-40B4-BE49-F238E27FC236}">
                  <a16:creationId xmlns:a16="http://schemas.microsoft.com/office/drawing/2014/main" xmlns="" id="{69755040-8F9F-4820-99E0-2838EC35DC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7225" y="327800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94">
              <a:extLst>
                <a:ext uri="{FF2B5EF4-FFF2-40B4-BE49-F238E27FC236}">
                  <a16:creationId xmlns:a16="http://schemas.microsoft.com/office/drawing/2014/main" xmlns="" id="{AA83ADCD-B175-4837-AA1C-A19EF4F20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2331" y="5360182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95">
              <a:extLst>
                <a:ext uri="{FF2B5EF4-FFF2-40B4-BE49-F238E27FC236}">
                  <a16:creationId xmlns:a16="http://schemas.microsoft.com/office/drawing/2014/main" xmlns="" id="{317C4F6B-0CE1-45B6-9B1F-7983BABE80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80682" y="304859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96">
              <a:extLst>
                <a:ext uri="{FF2B5EF4-FFF2-40B4-BE49-F238E27FC236}">
                  <a16:creationId xmlns:a16="http://schemas.microsoft.com/office/drawing/2014/main" xmlns="" id="{23342F86-F140-4EC4-A296-44588B0392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46068" y="3568155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97">
              <a:extLst>
                <a:ext uri="{FF2B5EF4-FFF2-40B4-BE49-F238E27FC236}">
                  <a16:creationId xmlns:a16="http://schemas.microsoft.com/office/drawing/2014/main" xmlns="" id="{74F32186-0AB8-495B-A19D-9B1068DD35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15380" y="477700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98">
              <a:extLst>
                <a:ext uri="{FF2B5EF4-FFF2-40B4-BE49-F238E27FC236}">
                  <a16:creationId xmlns:a16="http://schemas.microsoft.com/office/drawing/2014/main" xmlns="" id="{33F170BF-E5FE-4100-95A8-C379B38CCF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7865" y="4258547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99">
              <a:extLst>
                <a:ext uri="{FF2B5EF4-FFF2-40B4-BE49-F238E27FC236}">
                  <a16:creationId xmlns:a16="http://schemas.microsoft.com/office/drawing/2014/main" xmlns="" id="{6A08A5C2-4DB6-42E2-8557-7D6FCB3FE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00760" y="4466405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100">
              <a:extLst>
                <a:ext uri="{FF2B5EF4-FFF2-40B4-BE49-F238E27FC236}">
                  <a16:creationId xmlns:a16="http://schemas.microsoft.com/office/drawing/2014/main" xmlns="" id="{BCFCCFD6-465B-4CE2-82F4-F8944CAFB6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0269" y="3886988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101">
              <a:extLst>
                <a:ext uri="{FF2B5EF4-FFF2-40B4-BE49-F238E27FC236}">
                  <a16:creationId xmlns:a16="http://schemas.microsoft.com/office/drawing/2014/main" xmlns="" id="{C4727433-6752-4785-B1D8-5F2278D6F0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4986" y="5095194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102">
              <a:extLst>
                <a:ext uri="{FF2B5EF4-FFF2-40B4-BE49-F238E27FC236}">
                  <a16:creationId xmlns:a16="http://schemas.microsoft.com/office/drawing/2014/main" xmlns="" id="{E00905C0-4C19-419B-A5E6-A79E0230D9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51165" y="5655579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03">
              <a:extLst>
                <a:ext uri="{FF2B5EF4-FFF2-40B4-BE49-F238E27FC236}">
                  <a16:creationId xmlns:a16="http://schemas.microsoft.com/office/drawing/2014/main" xmlns="" id="{725A4C94-2677-4953-ABE1-7B7FC9D949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34073" y="5926001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04">
              <a:extLst>
                <a:ext uri="{FF2B5EF4-FFF2-40B4-BE49-F238E27FC236}">
                  <a16:creationId xmlns:a16="http://schemas.microsoft.com/office/drawing/2014/main" xmlns="" id="{B561E597-85B6-4F90-829F-72A6E4FDED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49533" y="245691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13">
              <a:extLst>
                <a:ext uri="{FF2B5EF4-FFF2-40B4-BE49-F238E27FC236}">
                  <a16:creationId xmlns:a16="http://schemas.microsoft.com/office/drawing/2014/main" xmlns="" id="{98F04703-F3BB-4765-881A-E0F624328C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0874" y="4844832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14">
              <a:extLst>
                <a:ext uri="{FF2B5EF4-FFF2-40B4-BE49-F238E27FC236}">
                  <a16:creationId xmlns:a16="http://schemas.microsoft.com/office/drawing/2014/main" xmlns="" id="{AF7DAC1C-EE3E-4800-9A3E-57B22EC864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04278" y="3611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15">
              <a:extLst>
                <a:ext uri="{FF2B5EF4-FFF2-40B4-BE49-F238E27FC236}">
                  <a16:creationId xmlns:a16="http://schemas.microsoft.com/office/drawing/2014/main" xmlns="" id="{D72F8BFB-A2C3-4A09-9F45-8B0ED8A6FC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98565" y="427400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117">
              <a:extLst>
                <a:ext uri="{FF2B5EF4-FFF2-40B4-BE49-F238E27FC236}">
                  <a16:creationId xmlns:a16="http://schemas.microsoft.com/office/drawing/2014/main" xmlns="" id="{52E149F2-C71D-4E6E-A051-2DE04D3931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85882" y="596968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118">
              <a:extLst>
                <a:ext uri="{FF2B5EF4-FFF2-40B4-BE49-F238E27FC236}">
                  <a16:creationId xmlns:a16="http://schemas.microsoft.com/office/drawing/2014/main" xmlns="" id="{18316E58-19C4-4AB8-B87C-06C633728F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75298" y="6547367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119">
              <a:extLst>
                <a:ext uri="{FF2B5EF4-FFF2-40B4-BE49-F238E27FC236}">
                  <a16:creationId xmlns:a16="http://schemas.microsoft.com/office/drawing/2014/main" xmlns="" id="{2E9CDF84-9068-475E-9D0D-3FA4F1A61F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61972" y="6278992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120">
              <a:extLst>
                <a:ext uri="{FF2B5EF4-FFF2-40B4-BE49-F238E27FC236}">
                  <a16:creationId xmlns:a16="http://schemas.microsoft.com/office/drawing/2014/main" xmlns="" id="{902B8F55-12F6-47CC-A957-264A20A2B7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9207" y="3851713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21">
              <a:extLst>
                <a:ext uri="{FF2B5EF4-FFF2-40B4-BE49-F238E27FC236}">
                  <a16:creationId xmlns:a16="http://schemas.microsoft.com/office/drawing/2014/main" xmlns="" id="{6C4DE7D0-08D8-4DE1-99BE-5C16FF9656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07498" y="3629171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125">
              <a:extLst>
                <a:ext uri="{FF2B5EF4-FFF2-40B4-BE49-F238E27FC236}">
                  <a16:creationId xmlns:a16="http://schemas.microsoft.com/office/drawing/2014/main" xmlns="" id="{BAF6FE00-6158-4A16-B8D9-102F85B7A9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99594" y="2427350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126">
              <a:extLst>
                <a:ext uri="{FF2B5EF4-FFF2-40B4-BE49-F238E27FC236}">
                  <a16:creationId xmlns:a16="http://schemas.microsoft.com/office/drawing/2014/main" xmlns="" id="{D5A27326-3E86-4BD0-B625-C722A7D337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77828" y="3279332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127">
              <a:extLst>
                <a:ext uri="{FF2B5EF4-FFF2-40B4-BE49-F238E27FC236}">
                  <a16:creationId xmlns:a16="http://schemas.microsoft.com/office/drawing/2014/main" xmlns="" id="{569D4C99-D265-402E-A967-6B7AC549A7C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4918" y="4247027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28">
              <a:extLst>
                <a:ext uri="{FF2B5EF4-FFF2-40B4-BE49-F238E27FC236}">
                  <a16:creationId xmlns:a16="http://schemas.microsoft.com/office/drawing/2014/main" xmlns="" id="{C96DAF62-46BF-46E8-B199-AB2A3CB84D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85164" y="2771523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129">
              <a:extLst>
                <a:ext uri="{FF2B5EF4-FFF2-40B4-BE49-F238E27FC236}">
                  <a16:creationId xmlns:a16="http://schemas.microsoft.com/office/drawing/2014/main" xmlns="" id="{84B16D6C-96D6-41DE-838B-2F2B2DC28C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1241" y="4712233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133">
              <a:extLst>
                <a:ext uri="{FF2B5EF4-FFF2-40B4-BE49-F238E27FC236}">
                  <a16:creationId xmlns:a16="http://schemas.microsoft.com/office/drawing/2014/main" xmlns="" id="{CA5ECD4D-4EC4-4500-94FE-6000B07455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2069" y="4518220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136">
              <a:extLst>
                <a:ext uri="{FF2B5EF4-FFF2-40B4-BE49-F238E27FC236}">
                  <a16:creationId xmlns:a16="http://schemas.microsoft.com/office/drawing/2014/main" xmlns="" id="{11C06357-6475-4767-81DB-5BEDA2CC6F3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70208" y="5627696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137">
              <a:extLst>
                <a:ext uri="{FF2B5EF4-FFF2-40B4-BE49-F238E27FC236}">
                  <a16:creationId xmlns:a16="http://schemas.microsoft.com/office/drawing/2014/main" xmlns="" id="{8871D916-C734-4757-8441-8D49398662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54703" y="5277826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138">
              <a:extLst>
                <a:ext uri="{FF2B5EF4-FFF2-40B4-BE49-F238E27FC236}">
                  <a16:creationId xmlns:a16="http://schemas.microsoft.com/office/drawing/2014/main" xmlns="" id="{3BEF5DC4-BA27-4973-99A6-4DDC260AD8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64472" y="5027740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139">
              <a:extLst>
                <a:ext uri="{FF2B5EF4-FFF2-40B4-BE49-F238E27FC236}">
                  <a16:creationId xmlns:a16="http://schemas.microsoft.com/office/drawing/2014/main" xmlns="" id="{E348296B-AB0A-4701-AEE5-1C8E7E34757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47218" y="6551854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40">
              <a:extLst>
                <a:ext uri="{FF2B5EF4-FFF2-40B4-BE49-F238E27FC236}">
                  <a16:creationId xmlns:a16="http://schemas.microsoft.com/office/drawing/2014/main" xmlns="" id="{FFDA7773-5C96-4D44-A640-0D29BA8CC0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36365" y="3008459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42">
              <a:extLst>
                <a:ext uri="{FF2B5EF4-FFF2-40B4-BE49-F238E27FC236}">
                  <a16:creationId xmlns:a16="http://schemas.microsoft.com/office/drawing/2014/main" xmlns="" id="{4041F1DB-23CE-482D-B130-23AAA2FAAA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321631" y="4757403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43">
              <a:extLst>
                <a:ext uri="{FF2B5EF4-FFF2-40B4-BE49-F238E27FC236}">
                  <a16:creationId xmlns:a16="http://schemas.microsoft.com/office/drawing/2014/main" xmlns="" id="{E0A07433-E8B1-4240-89D6-8F552623B7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23124" y="5807089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44">
              <a:extLst>
                <a:ext uri="{FF2B5EF4-FFF2-40B4-BE49-F238E27FC236}">
                  <a16:creationId xmlns:a16="http://schemas.microsoft.com/office/drawing/2014/main" xmlns="" id="{A1B065DB-19BF-4118-B319-D0E9E1D71E3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10077" y="6079668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45">
              <a:extLst>
                <a:ext uri="{FF2B5EF4-FFF2-40B4-BE49-F238E27FC236}">
                  <a16:creationId xmlns:a16="http://schemas.microsoft.com/office/drawing/2014/main" xmlns="" id="{419217DA-E2E8-4336-ACFF-EEEAA992F5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26387" y="6291332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8">
              <a:extLst>
                <a:ext uri="{FF2B5EF4-FFF2-40B4-BE49-F238E27FC236}">
                  <a16:creationId xmlns:a16="http://schemas.microsoft.com/office/drawing/2014/main" xmlns="" id="{04E0D524-DF64-4C6E-B820-4E5DD84FF2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252930" y="6741088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8">
              <a:extLst>
                <a:ext uri="{FF2B5EF4-FFF2-40B4-BE49-F238E27FC236}">
                  <a16:creationId xmlns:a16="http://schemas.microsoft.com/office/drawing/2014/main" xmlns="" id="{D2F27FA0-23EB-48CC-BABC-CA7FE0F04C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142804" y="27635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8">
              <a:extLst>
                <a:ext uri="{FF2B5EF4-FFF2-40B4-BE49-F238E27FC236}">
                  <a16:creationId xmlns:a16="http://schemas.microsoft.com/office/drawing/2014/main" xmlns="" id="{154FC207-BF49-4572-805C-B0916CFADC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642981" y="89837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06">
              <a:extLst>
                <a:ext uri="{FF2B5EF4-FFF2-40B4-BE49-F238E27FC236}">
                  <a16:creationId xmlns:a16="http://schemas.microsoft.com/office/drawing/2014/main" xmlns="" id="{E5F3D9CE-FF03-4032-8065-B44022EBD03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422231" y="11103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06">
              <a:extLst>
                <a:ext uri="{FF2B5EF4-FFF2-40B4-BE49-F238E27FC236}">
                  <a16:creationId xmlns:a16="http://schemas.microsoft.com/office/drawing/2014/main" xmlns="" id="{71E4A724-05C3-4084-B4E2-3186236B44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1302135" y="6706827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49" name="Рисунок 148" descr="С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3524250"/>
            <a:ext cx="38481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7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0" name="Rectangle 319">
            <a:extLst>
              <a:ext uri="{FF2B5EF4-FFF2-40B4-BE49-F238E27FC236}">
                <a16:creationId xmlns:a16="http://schemas.microsoft.com/office/drawing/2014/main" xmlns="" id="{945D478C-A9A5-4832-89D8-703607711B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6768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xmlns="" id="{0FB7F7C0-216C-466B-8AF5-7744BB3400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274" y="4764840"/>
            <a:ext cx="12205536" cy="20931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321">
            <a:extLst>
              <a:ext uri="{FF2B5EF4-FFF2-40B4-BE49-F238E27FC236}">
                <a16:creationId xmlns:a16="http://schemas.microsoft.com/office/drawing/2014/main" xmlns="" id="{67A83510-2790-4866-911D-2E1588DF5F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7459" y="4517731"/>
            <a:ext cx="12157773" cy="494218"/>
            <a:chOff x="18956" y="5952517"/>
            <a:chExt cx="12157773" cy="494218"/>
          </a:xfrm>
          <a:solidFill>
            <a:schemeClr val="bg2">
              <a:lumMod val="90000"/>
            </a:schemeClr>
          </a:solidFill>
        </p:grpSpPr>
        <p:sp>
          <p:nvSpPr>
            <p:cNvPr id="323" name="Freeform 10">
              <a:extLst>
                <a:ext uri="{FF2B5EF4-FFF2-40B4-BE49-F238E27FC236}">
                  <a16:creationId xmlns:a16="http://schemas.microsoft.com/office/drawing/2014/main" xmlns="" id="{DAB74ACE-7603-4829-88FE-C3C2B05EBDA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37219" y="6356157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4" name="Freeform 15">
              <a:extLst>
                <a:ext uri="{FF2B5EF4-FFF2-40B4-BE49-F238E27FC236}">
                  <a16:creationId xmlns:a16="http://schemas.microsoft.com/office/drawing/2014/main" xmlns="" id="{DE3E37A0-8723-42F4-9435-F06BD0191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139192" y="6359421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5" name="Freeform 18">
              <a:extLst>
                <a:ext uri="{FF2B5EF4-FFF2-40B4-BE49-F238E27FC236}">
                  <a16:creationId xmlns:a16="http://schemas.microsoft.com/office/drawing/2014/main" xmlns="" id="{0C5FE567-8965-4799-B1E6-8A6E1A8488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384660" y="6368396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6" name="Freeform 22">
              <a:extLst>
                <a:ext uri="{FF2B5EF4-FFF2-40B4-BE49-F238E27FC236}">
                  <a16:creationId xmlns:a16="http://schemas.microsoft.com/office/drawing/2014/main" xmlns="" id="{BA3FF2FD-6394-4F97-B186-BD4A98C619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653573" y="6308012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7" name="Freeform 8">
              <a:extLst>
                <a:ext uri="{FF2B5EF4-FFF2-40B4-BE49-F238E27FC236}">
                  <a16:creationId xmlns:a16="http://schemas.microsoft.com/office/drawing/2014/main" xmlns="" id="{1A361C9F-AD97-4338-B557-8766AFD033B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956" y="595659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8" name="Freeform 19">
              <a:extLst>
                <a:ext uri="{FF2B5EF4-FFF2-40B4-BE49-F238E27FC236}">
                  <a16:creationId xmlns:a16="http://schemas.microsoft.com/office/drawing/2014/main" xmlns="" id="{F4FAA936-A80F-43B5-8A7D-17CC7CF771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709370" y="6291575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29" name="Freeform 20">
              <a:extLst>
                <a:ext uri="{FF2B5EF4-FFF2-40B4-BE49-F238E27FC236}">
                  <a16:creationId xmlns:a16="http://schemas.microsoft.com/office/drawing/2014/main" xmlns="" id="{21246F32-1BA7-40E4-9AF9-CA517D4413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452381" y="6295774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0" name="Freeform 23">
              <a:extLst>
                <a:ext uri="{FF2B5EF4-FFF2-40B4-BE49-F238E27FC236}">
                  <a16:creationId xmlns:a16="http://schemas.microsoft.com/office/drawing/2014/main" xmlns="" id="{C18EE8CE-BCF9-4C64-B335-C7830B03F3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883090" y="6322699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1" name="Freeform 26">
              <a:extLst>
                <a:ext uri="{FF2B5EF4-FFF2-40B4-BE49-F238E27FC236}">
                  <a16:creationId xmlns:a16="http://schemas.microsoft.com/office/drawing/2014/main" xmlns="" id="{64AC2B2B-568F-4175-8D84-AD8F6B563F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04559" y="6308010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2" name="Freeform 27">
              <a:extLst>
                <a:ext uri="{FF2B5EF4-FFF2-40B4-BE49-F238E27FC236}">
                  <a16:creationId xmlns:a16="http://schemas.microsoft.com/office/drawing/2014/main" xmlns="" id="{D9C6CF5C-8CF6-4274-86E0-CAF4A31F43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937280" y="6282192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3" name="Freeform 28">
              <a:extLst>
                <a:ext uri="{FF2B5EF4-FFF2-40B4-BE49-F238E27FC236}">
                  <a16:creationId xmlns:a16="http://schemas.microsoft.com/office/drawing/2014/main" xmlns="" id="{3BFC56A2-55B3-432A-BD3B-4B2423A683A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194538" y="62900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4" name="Freeform 30">
              <a:extLst>
                <a:ext uri="{FF2B5EF4-FFF2-40B4-BE49-F238E27FC236}">
                  <a16:creationId xmlns:a16="http://schemas.microsoft.com/office/drawing/2014/main" xmlns="" id="{BB036CEA-B307-404A-89D6-9414F417D2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42191" y="6338204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5" name="Freeform 43">
              <a:extLst>
                <a:ext uri="{FF2B5EF4-FFF2-40B4-BE49-F238E27FC236}">
                  <a16:creationId xmlns:a16="http://schemas.microsoft.com/office/drawing/2014/main" xmlns="" id="{CB37E5F5-B903-4611-A739-0B7FBE8510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902106" y="6043523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6" name="Freeform 51">
              <a:extLst>
                <a:ext uri="{FF2B5EF4-FFF2-40B4-BE49-F238E27FC236}">
                  <a16:creationId xmlns:a16="http://schemas.microsoft.com/office/drawing/2014/main" xmlns="" id="{B1012F2B-A8F1-4FD5-8E6F-1CC97D0AA8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710297" y="6035458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7" name="Freeform 52">
              <a:extLst>
                <a:ext uri="{FF2B5EF4-FFF2-40B4-BE49-F238E27FC236}">
                  <a16:creationId xmlns:a16="http://schemas.microsoft.com/office/drawing/2014/main" xmlns="" id="{C04C6E0B-838E-4B10-91CA-29C49838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277444" y="6038724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8" name="Freeform 53">
              <a:extLst>
                <a:ext uri="{FF2B5EF4-FFF2-40B4-BE49-F238E27FC236}">
                  <a16:creationId xmlns:a16="http://schemas.microsoft.com/office/drawing/2014/main" xmlns="" id="{15D6CFEB-4FC5-45C3-8BDF-95EAD1EDFC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71034" y="6035460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39" name="Freeform 54">
              <a:extLst>
                <a:ext uri="{FF2B5EF4-FFF2-40B4-BE49-F238E27FC236}">
                  <a16:creationId xmlns:a16="http://schemas.microsoft.com/office/drawing/2014/main" xmlns="" id="{EA8E01BA-7055-4707-906A-F08E2E253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094009" y="6011795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0" name="Freeform 55">
              <a:extLst>
                <a:ext uri="{FF2B5EF4-FFF2-40B4-BE49-F238E27FC236}">
                  <a16:creationId xmlns:a16="http://schemas.microsoft.com/office/drawing/2014/main" xmlns="" id="{CDA2DE76-0D5E-4F6F-95E7-508B725F8A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264556" y="604198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1" name="Freeform 56">
              <a:extLst>
                <a:ext uri="{FF2B5EF4-FFF2-40B4-BE49-F238E27FC236}">
                  <a16:creationId xmlns:a16="http://schemas.microsoft.com/office/drawing/2014/main" xmlns="" id="{669578C5-3D06-4B77-A897-A014B441B5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92340" y="5985586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2" name="Freeform 57">
              <a:extLst>
                <a:ext uri="{FF2B5EF4-FFF2-40B4-BE49-F238E27FC236}">
                  <a16:creationId xmlns:a16="http://schemas.microsoft.com/office/drawing/2014/main" xmlns="" id="{85AA3005-AAD0-4587-B352-ECD937D614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037697" y="6020771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3" name="Freeform 59">
              <a:extLst>
                <a:ext uri="{FF2B5EF4-FFF2-40B4-BE49-F238E27FC236}">
                  <a16:creationId xmlns:a16="http://schemas.microsoft.com/office/drawing/2014/main" xmlns="" id="{B4E9730F-E8B1-4F7C-BA99-3B3016F104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473186" y="605207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4" name="Freeform 60">
              <a:extLst>
                <a:ext uri="{FF2B5EF4-FFF2-40B4-BE49-F238E27FC236}">
                  <a16:creationId xmlns:a16="http://schemas.microsoft.com/office/drawing/2014/main" xmlns="" id="{A8922D05-C325-4918-84E6-1C62AD7BE0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825017" y="6002818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5" name="Freeform 61">
              <a:extLst>
                <a:ext uri="{FF2B5EF4-FFF2-40B4-BE49-F238E27FC236}">
                  <a16:creationId xmlns:a16="http://schemas.microsoft.com/office/drawing/2014/main" xmlns="" id="{38DD42E8-8604-45E3-99FE-72D479AF2C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572460" y="5957121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6" name="Freeform 5">
              <a:extLst>
                <a:ext uri="{FF2B5EF4-FFF2-40B4-BE49-F238E27FC236}">
                  <a16:creationId xmlns:a16="http://schemas.microsoft.com/office/drawing/2014/main" xmlns="" id="{2E946C70-11C9-4C85-BE3B-1149117F381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908414" y="6286792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7" name="Freeform 6">
              <a:extLst>
                <a:ext uri="{FF2B5EF4-FFF2-40B4-BE49-F238E27FC236}">
                  <a16:creationId xmlns:a16="http://schemas.microsoft.com/office/drawing/2014/main" xmlns="" id="{48F637C4-CFB7-4421-9DAB-6730244B2C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634353" y="62661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8" name="Freeform 7">
              <a:extLst>
                <a:ext uri="{FF2B5EF4-FFF2-40B4-BE49-F238E27FC236}">
                  <a16:creationId xmlns:a16="http://schemas.microsoft.com/office/drawing/2014/main" xmlns="" id="{6E137FD9-DCB4-4E5A-960B-350C3627EE0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77783" y="6246129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49" name="Freeform 8">
              <a:extLst>
                <a:ext uri="{FF2B5EF4-FFF2-40B4-BE49-F238E27FC236}">
                  <a16:creationId xmlns:a16="http://schemas.microsoft.com/office/drawing/2014/main" xmlns="" id="{9DCD8437-9BFD-44B4-AAC8-75388190F2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82245" y="6242949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0" name="Freeform 9">
              <a:extLst>
                <a:ext uri="{FF2B5EF4-FFF2-40B4-BE49-F238E27FC236}">
                  <a16:creationId xmlns:a16="http://schemas.microsoft.com/office/drawing/2014/main" xmlns="" id="{C9EEBF9B-D5F1-4EE3-A46A-A5A5E396A4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268040" y="6282192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1" name="Freeform 11">
              <a:extLst>
                <a:ext uri="{FF2B5EF4-FFF2-40B4-BE49-F238E27FC236}">
                  <a16:creationId xmlns:a16="http://schemas.microsoft.com/office/drawing/2014/main" xmlns="" id="{3A77B17D-E4D2-444B-8D75-F0171A3E85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510851" y="6246285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2" name="Freeform 12">
              <a:extLst>
                <a:ext uri="{FF2B5EF4-FFF2-40B4-BE49-F238E27FC236}">
                  <a16:creationId xmlns:a16="http://schemas.microsoft.com/office/drawing/2014/main" xmlns="" id="{5FDB9442-6054-49E2-948E-D30AD9E09F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028371" y="6264238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3" name="Freeform 13">
              <a:extLst>
                <a:ext uri="{FF2B5EF4-FFF2-40B4-BE49-F238E27FC236}">
                  <a16:creationId xmlns:a16="http://schemas.microsoft.com/office/drawing/2014/main" xmlns="" id="{3E1DF8B7-7CB2-4181-8525-4EE2D5D9EEA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56011" y="6301648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4" name="Freeform 14">
              <a:extLst>
                <a:ext uri="{FF2B5EF4-FFF2-40B4-BE49-F238E27FC236}">
                  <a16:creationId xmlns:a16="http://schemas.microsoft.com/office/drawing/2014/main" xmlns="" id="{4B3B2382-7947-4BAF-BF2F-830393F8EF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333279" y="6267101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5" name="Freeform 16">
              <a:extLst>
                <a:ext uri="{FF2B5EF4-FFF2-40B4-BE49-F238E27FC236}">
                  <a16:creationId xmlns:a16="http://schemas.microsoft.com/office/drawing/2014/main" xmlns="" id="{AC95E7F5-BA75-4053-AC8F-81ACC4262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773156" y="6239757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6" name="Freeform 17">
              <a:extLst>
                <a:ext uri="{FF2B5EF4-FFF2-40B4-BE49-F238E27FC236}">
                  <a16:creationId xmlns:a16="http://schemas.microsoft.com/office/drawing/2014/main" xmlns="" id="{8D431126-FDB6-42AF-BC9E-58E4C417BA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98709" y="6264239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7" name="Freeform 21">
              <a:extLst>
                <a:ext uri="{FF2B5EF4-FFF2-40B4-BE49-F238E27FC236}">
                  <a16:creationId xmlns:a16="http://schemas.microsoft.com/office/drawing/2014/main" xmlns="" id="{4AA2BE9B-BD88-4958-B98E-7363A0FD5C9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47787" y="6218542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8" name="Freeform 25">
              <a:extLst>
                <a:ext uri="{FF2B5EF4-FFF2-40B4-BE49-F238E27FC236}">
                  <a16:creationId xmlns:a16="http://schemas.microsoft.com/office/drawing/2014/main" xmlns="" id="{BA18EADE-8501-4251-ADCD-EB02B73DF1D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90115" y="6200589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9" name="Freeform 29">
              <a:extLst>
                <a:ext uri="{FF2B5EF4-FFF2-40B4-BE49-F238E27FC236}">
                  <a16:creationId xmlns:a16="http://schemas.microsoft.com/office/drawing/2014/main" xmlns="" id="{D1886B2F-FFB5-4032-A012-EAE8464DDA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11181" y="6179372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0" name="Freeform 31">
              <a:extLst>
                <a:ext uri="{FF2B5EF4-FFF2-40B4-BE49-F238E27FC236}">
                  <a16:creationId xmlns:a16="http://schemas.microsoft.com/office/drawing/2014/main" xmlns="" id="{65048464-3972-4F85-858C-BD0D6CC8A6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543201" y="6241343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1" name="Freeform 32">
              <a:extLst>
                <a:ext uri="{FF2B5EF4-FFF2-40B4-BE49-F238E27FC236}">
                  <a16:creationId xmlns:a16="http://schemas.microsoft.com/office/drawing/2014/main" xmlns="" id="{9B136B45-B116-4EA4-802D-0D9EC238C9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406775" y="597944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2" name="Freeform 33">
              <a:extLst>
                <a:ext uri="{FF2B5EF4-FFF2-40B4-BE49-F238E27FC236}">
                  <a16:creationId xmlns:a16="http://schemas.microsoft.com/office/drawing/2014/main" xmlns="" id="{F7DA7C34-DDA0-41AB-A47F-E981F63E23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327423" y="6028408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3" name="Freeform 34">
              <a:extLst>
                <a:ext uri="{FF2B5EF4-FFF2-40B4-BE49-F238E27FC236}">
                  <a16:creationId xmlns:a16="http://schemas.microsoft.com/office/drawing/2014/main" xmlns="" id="{BB16C09B-E126-49FC-B0C4-2CB43FA038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334031" y="6019431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4" name="Freeform 35">
              <a:extLst>
                <a:ext uri="{FF2B5EF4-FFF2-40B4-BE49-F238E27FC236}">
                  <a16:creationId xmlns:a16="http://schemas.microsoft.com/office/drawing/2014/main" xmlns="" id="{A12A7CBF-E4C8-4085-88C3-03102FE468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24491" y="601290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5" name="Freeform 36">
              <a:extLst>
                <a:ext uri="{FF2B5EF4-FFF2-40B4-BE49-F238E27FC236}">
                  <a16:creationId xmlns:a16="http://schemas.microsoft.com/office/drawing/2014/main" xmlns="" id="{55CA9A4D-ABE6-426B-B7F0-F5B933349CB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57884" y="5982710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6" name="Freeform 37">
              <a:extLst>
                <a:ext uri="{FF2B5EF4-FFF2-40B4-BE49-F238E27FC236}">
                  <a16:creationId xmlns:a16="http://schemas.microsoft.com/office/drawing/2014/main" xmlns="" id="{8A4F3A5B-B199-4716-ADF4-5E33A7C0D1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649584" y="5970470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7" name="Freeform 38">
              <a:extLst>
                <a:ext uri="{FF2B5EF4-FFF2-40B4-BE49-F238E27FC236}">
                  <a16:creationId xmlns:a16="http://schemas.microsoft.com/office/drawing/2014/main" xmlns="" id="{5846F32E-5DDD-4AF4-BE1C-5F1A3FF10DF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829398" y="601045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8" name="Freeform 39">
              <a:extLst>
                <a:ext uri="{FF2B5EF4-FFF2-40B4-BE49-F238E27FC236}">
                  <a16:creationId xmlns:a16="http://schemas.microsoft.com/office/drawing/2014/main" xmlns="" id="{AFE38B2F-69BC-4661-84A3-EA04CDC3FEC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580384" y="5998215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9" name="Freeform 40">
              <a:extLst>
                <a:ext uri="{FF2B5EF4-FFF2-40B4-BE49-F238E27FC236}">
                  <a16:creationId xmlns:a16="http://schemas.microsoft.com/office/drawing/2014/main" xmlns="" id="{5CA6F12C-4208-48A6-B7B0-DD18CB3992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121911" y="5994951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0" name="Freeform 41">
              <a:extLst>
                <a:ext uri="{FF2B5EF4-FFF2-40B4-BE49-F238E27FC236}">
                  <a16:creationId xmlns:a16="http://schemas.microsoft.com/office/drawing/2014/main" xmlns="" id="{0F08EA53-C6C6-49F1-B8DA-E20FFD6078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438116" y="599495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1" name="Freeform 42">
              <a:extLst>
                <a:ext uri="{FF2B5EF4-FFF2-40B4-BE49-F238E27FC236}">
                  <a16:creationId xmlns:a16="http://schemas.microsoft.com/office/drawing/2014/main" xmlns="" id="{6B6EA655-7497-4604-92DF-43CE7322ED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0716" y="5973734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2" name="Freeform 44">
              <a:extLst>
                <a:ext uri="{FF2B5EF4-FFF2-40B4-BE49-F238E27FC236}">
                  <a16:creationId xmlns:a16="http://schemas.microsoft.com/office/drawing/2014/main" xmlns="" id="{082FFE9A-67C2-471A-AF37-ED9C238DBE7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639354" y="597699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3" name="Freeform 45">
              <a:extLst>
                <a:ext uri="{FF2B5EF4-FFF2-40B4-BE49-F238E27FC236}">
                  <a16:creationId xmlns:a16="http://schemas.microsoft.com/office/drawing/2014/main" xmlns="" id="{B0FD6176-7431-446D-91DB-56644A93C1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906" y="5952517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4" name="Freeform 46">
              <a:extLst>
                <a:ext uri="{FF2B5EF4-FFF2-40B4-BE49-F238E27FC236}">
                  <a16:creationId xmlns:a16="http://schemas.microsoft.com/office/drawing/2014/main" xmlns="" id="{A46603FA-6405-410B-AD8A-3D75BE7A85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895937" y="6000664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5" name="Freeform 47">
              <a:extLst>
                <a:ext uri="{FF2B5EF4-FFF2-40B4-BE49-F238E27FC236}">
                  <a16:creationId xmlns:a16="http://schemas.microsoft.com/office/drawing/2014/main" xmlns="" id="{6BE439BF-AE87-4F53-9DC9-72414AD1F15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865326" y="5973733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6" name="Freeform 48">
              <a:extLst>
                <a:ext uri="{FF2B5EF4-FFF2-40B4-BE49-F238E27FC236}">
                  <a16:creationId xmlns:a16="http://schemas.microsoft.com/office/drawing/2014/main" xmlns="" id="{55C88911-7FE8-4196-8D02-DAB1B62D97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3115444" y="5992749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7" name="Freeform 49">
              <a:extLst>
                <a:ext uri="{FF2B5EF4-FFF2-40B4-BE49-F238E27FC236}">
                  <a16:creationId xmlns:a16="http://schemas.microsoft.com/office/drawing/2014/main" xmlns="" id="{BAD26C77-660F-4C9C-9A98-234048198B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215687" y="5955781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507A2021-3F23-43FC-AB0D-130B5759067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683670" y="601943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CB855C11-52EB-43D9-8831-1A26FCE12A8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9451" y="620454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0" name="Freeform 19">
              <a:extLst>
                <a:ext uri="{FF2B5EF4-FFF2-40B4-BE49-F238E27FC236}">
                  <a16:creationId xmlns:a16="http://schemas.microsoft.com/office/drawing/2014/main" xmlns="" id="{1A6AD416-1A17-49A9-8301-8C0A5A78CA1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397390" y="6351960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1" name="Freeform 20">
              <a:extLst>
                <a:ext uri="{FF2B5EF4-FFF2-40B4-BE49-F238E27FC236}">
                  <a16:creationId xmlns:a16="http://schemas.microsoft.com/office/drawing/2014/main" xmlns="" id="{F03687D9-14CC-461B-B4B5-907E10B6A1A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140401" y="6356159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2" name="Freeform 26">
              <a:extLst>
                <a:ext uri="{FF2B5EF4-FFF2-40B4-BE49-F238E27FC236}">
                  <a16:creationId xmlns:a16="http://schemas.microsoft.com/office/drawing/2014/main" xmlns="" id="{FCC639BE-A7F9-46A2-955A-3ACA454554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2049121" y="6351959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83" name="Freeform 27">
              <a:extLst>
                <a:ext uri="{FF2B5EF4-FFF2-40B4-BE49-F238E27FC236}">
                  <a16:creationId xmlns:a16="http://schemas.microsoft.com/office/drawing/2014/main" xmlns="" id="{B3FED40E-A961-4D78-947A-5AC1BD5100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625300" y="6342577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4" name="Freeform 28">
              <a:extLst>
                <a:ext uri="{FF2B5EF4-FFF2-40B4-BE49-F238E27FC236}">
                  <a16:creationId xmlns:a16="http://schemas.microsoft.com/office/drawing/2014/main" xmlns="" id="{1445BCDF-9E07-46AD-A6B5-5BEFA223C1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851300" y="6351959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5" name="Freeform 55">
              <a:extLst>
                <a:ext uri="{FF2B5EF4-FFF2-40B4-BE49-F238E27FC236}">
                  <a16:creationId xmlns:a16="http://schemas.microsoft.com/office/drawing/2014/main" xmlns="" id="{23324DC7-93D9-451A-9ABF-1B4D92BF22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988188" y="6083917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6" name="Freeform 56">
              <a:extLst>
                <a:ext uri="{FF2B5EF4-FFF2-40B4-BE49-F238E27FC236}">
                  <a16:creationId xmlns:a16="http://schemas.microsoft.com/office/drawing/2014/main" xmlns="" id="{003474BA-A947-4598-96BB-BAACE2411D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080360" y="6045971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7" name="Freeform 57">
              <a:extLst>
                <a:ext uri="{FF2B5EF4-FFF2-40B4-BE49-F238E27FC236}">
                  <a16:creationId xmlns:a16="http://schemas.microsoft.com/office/drawing/2014/main" xmlns="" id="{04426A72-0FD0-478F-AAC5-B49E142535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725717" y="608115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8" name="Freeform 60">
              <a:extLst>
                <a:ext uri="{FF2B5EF4-FFF2-40B4-BE49-F238E27FC236}">
                  <a16:creationId xmlns:a16="http://schemas.microsoft.com/office/drawing/2014/main" xmlns="" id="{17260BB0-9DCA-4927-89A5-1314AD40EB3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513037" y="606320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19" name="Freeform 61">
              <a:extLst>
                <a:ext uri="{FF2B5EF4-FFF2-40B4-BE49-F238E27FC236}">
                  <a16:creationId xmlns:a16="http://schemas.microsoft.com/office/drawing/2014/main" xmlns="" id="{F459656F-63AC-4FC7-8D12-282B9B0C4C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1260480" y="6017506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0" name="Freeform 5">
              <a:extLst>
                <a:ext uri="{FF2B5EF4-FFF2-40B4-BE49-F238E27FC236}">
                  <a16:creationId xmlns:a16="http://schemas.microsoft.com/office/drawing/2014/main" xmlns="" id="{5C345A48-BE33-4B10-AF97-207DC7E2C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96434" y="6347177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1" name="Freeform 6">
              <a:extLst>
                <a:ext uri="{FF2B5EF4-FFF2-40B4-BE49-F238E27FC236}">
                  <a16:creationId xmlns:a16="http://schemas.microsoft.com/office/drawing/2014/main" xmlns="" id="{65503F74-3A89-46DD-AD4D-9BB164E25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310592" y="6345841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2" name="Freeform 7">
              <a:extLst>
                <a:ext uri="{FF2B5EF4-FFF2-40B4-BE49-F238E27FC236}">
                  <a16:creationId xmlns:a16="http://schemas.microsoft.com/office/drawing/2014/main" xmlns="" id="{5D8D4A6C-9C30-46E6-953F-8FFE24534F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65803" y="6306514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3" name="Freeform 8">
              <a:extLst>
                <a:ext uri="{FF2B5EF4-FFF2-40B4-BE49-F238E27FC236}">
                  <a16:creationId xmlns:a16="http://schemas.microsoft.com/office/drawing/2014/main" xmlns="" id="{844B12AB-BDBA-412B-8127-0671AB6BF8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670714" y="633931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4" name="Freeform 9">
              <a:extLst>
                <a:ext uri="{FF2B5EF4-FFF2-40B4-BE49-F238E27FC236}">
                  <a16:creationId xmlns:a16="http://schemas.microsoft.com/office/drawing/2014/main" xmlns="" id="{84AE8FA4-8AC5-4D0E-9FF8-B6F6D961FC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956060" y="6342577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5" name="Freeform 11">
              <a:extLst>
                <a:ext uri="{FF2B5EF4-FFF2-40B4-BE49-F238E27FC236}">
                  <a16:creationId xmlns:a16="http://schemas.microsoft.com/office/drawing/2014/main" xmlns="" id="{462515DF-512D-49E0-B5FE-637D9E352B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198871" y="6306670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6" name="Freeform 12">
              <a:extLst>
                <a:ext uri="{FF2B5EF4-FFF2-40B4-BE49-F238E27FC236}">
                  <a16:creationId xmlns:a16="http://schemas.microsoft.com/office/drawing/2014/main" xmlns="" id="{342CB8A0-096D-4A9F-B962-294DB670BD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716391" y="6324623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7" name="Freeform 13">
              <a:extLst>
                <a:ext uri="{FF2B5EF4-FFF2-40B4-BE49-F238E27FC236}">
                  <a16:creationId xmlns:a16="http://schemas.microsoft.com/office/drawing/2014/main" xmlns="" id="{6870353D-6B96-4946-8BB5-015BF6E6E2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44031" y="6362033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8" name="Freeform 14">
              <a:extLst>
                <a:ext uri="{FF2B5EF4-FFF2-40B4-BE49-F238E27FC236}">
                  <a16:creationId xmlns:a16="http://schemas.microsoft.com/office/drawing/2014/main" xmlns="" id="{20249E38-6114-4065-8836-941D6C55D5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70859" y="6318096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29" name="Freeform 16">
              <a:extLst>
                <a:ext uri="{FF2B5EF4-FFF2-40B4-BE49-F238E27FC236}">
                  <a16:creationId xmlns:a16="http://schemas.microsoft.com/office/drawing/2014/main" xmlns="" id="{BDA5073D-3C1B-4779-8DEF-FD9CD5308D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461176" y="6300142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0" name="Freeform 17">
              <a:extLst>
                <a:ext uri="{FF2B5EF4-FFF2-40B4-BE49-F238E27FC236}">
                  <a16:creationId xmlns:a16="http://schemas.microsoft.com/office/drawing/2014/main" xmlns="" id="{79505220-ED85-46B5-A218-0991FA5794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39205" y="6341355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1" name="Freeform 21">
              <a:extLst>
                <a:ext uri="{FF2B5EF4-FFF2-40B4-BE49-F238E27FC236}">
                  <a16:creationId xmlns:a16="http://schemas.microsoft.com/office/drawing/2014/main" xmlns="" id="{A8513416-DF87-4A83-8026-AF40654BAE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30057" y="6318096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2" name="Freeform 25">
              <a:extLst>
                <a:ext uri="{FF2B5EF4-FFF2-40B4-BE49-F238E27FC236}">
                  <a16:creationId xmlns:a16="http://schemas.microsoft.com/office/drawing/2014/main" xmlns="" id="{AF0489C4-7984-4A49-9D02-ACE2DD3EC8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30591" y="6309120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3" name="Freeform 29">
              <a:extLst>
                <a:ext uri="{FF2B5EF4-FFF2-40B4-BE49-F238E27FC236}">
                  <a16:creationId xmlns:a16="http://schemas.microsoft.com/office/drawing/2014/main" xmlns="" id="{3DB0DE7C-BF6D-4059-94C4-FD4D6E7BA9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497041" y="6299934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4" name="Freeform 31">
              <a:extLst>
                <a:ext uri="{FF2B5EF4-FFF2-40B4-BE49-F238E27FC236}">
                  <a16:creationId xmlns:a16="http://schemas.microsoft.com/office/drawing/2014/main" xmlns="" id="{5B58E23E-6D06-4F24-B6F8-98AE632C2AE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207517" y="6336989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5" name="Freeform 32">
              <a:extLst>
                <a:ext uri="{FF2B5EF4-FFF2-40B4-BE49-F238E27FC236}">
                  <a16:creationId xmlns:a16="http://schemas.microsoft.com/office/drawing/2014/main" xmlns="" id="{7D87D95A-4B48-4140-BB5C-9A33AACBFA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094795" y="6039831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6" name="Freeform 33">
              <a:extLst>
                <a:ext uri="{FF2B5EF4-FFF2-40B4-BE49-F238E27FC236}">
                  <a16:creationId xmlns:a16="http://schemas.microsoft.com/office/drawing/2014/main" xmlns="" id="{6D78BEA4-B995-4BEC-A3B4-C580D646ADA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015443" y="60887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7" name="Freeform 34">
              <a:extLst>
                <a:ext uri="{FF2B5EF4-FFF2-40B4-BE49-F238E27FC236}">
                  <a16:creationId xmlns:a16="http://schemas.microsoft.com/office/drawing/2014/main" xmlns="" id="{C075F1AC-7155-4487-8B7A-0C74E2C65D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022051" y="6079816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8" name="Freeform 35">
              <a:extLst>
                <a:ext uri="{FF2B5EF4-FFF2-40B4-BE49-F238E27FC236}">
                  <a16:creationId xmlns:a16="http://schemas.microsoft.com/office/drawing/2014/main" xmlns="" id="{2923812A-0930-464A-B863-8232CDF9BE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806684" y="6076799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39" name="Freeform 36">
              <a:extLst>
                <a:ext uri="{FF2B5EF4-FFF2-40B4-BE49-F238E27FC236}">
                  <a16:creationId xmlns:a16="http://schemas.microsoft.com/office/drawing/2014/main" xmlns="" id="{5B22D5AF-1F95-4943-ADBD-50BF0DDC9BC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345904" y="6043095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0" name="Freeform 37">
              <a:extLst>
                <a:ext uri="{FF2B5EF4-FFF2-40B4-BE49-F238E27FC236}">
                  <a16:creationId xmlns:a16="http://schemas.microsoft.com/office/drawing/2014/main" xmlns="" id="{09709304-5160-4325-BE4E-F970450FA81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337604" y="6030855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1" name="Freeform 38">
              <a:extLst>
                <a:ext uri="{FF2B5EF4-FFF2-40B4-BE49-F238E27FC236}">
                  <a16:creationId xmlns:a16="http://schemas.microsoft.com/office/drawing/2014/main" xmlns="" id="{6086BD94-D139-4DEE-9FB6-849360DABF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517418" y="6070840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2" name="Freeform 39">
              <a:extLst>
                <a:ext uri="{FF2B5EF4-FFF2-40B4-BE49-F238E27FC236}">
                  <a16:creationId xmlns:a16="http://schemas.microsoft.com/office/drawing/2014/main" xmlns="" id="{84B8A4B1-C709-4864-851E-6A76DE4E52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8268404" y="6058600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3" name="Freeform 40">
              <a:extLst>
                <a:ext uri="{FF2B5EF4-FFF2-40B4-BE49-F238E27FC236}">
                  <a16:creationId xmlns:a16="http://schemas.microsoft.com/office/drawing/2014/main" xmlns="" id="{51183B3E-65BA-45BB-9238-E5553DA7E2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809931" y="6055336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4" name="Freeform 41">
              <a:extLst>
                <a:ext uri="{FF2B5EF4-FFF2-40B4-BE49-F238E27FC236}">
                  <a16:creationId xmlns:a16="http://schemas.microsoft.com/office/drawing/2014/main" xmlns="" id="{B456CBC6-D8DB-4226-8743-8355D0C1E2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126136" y="6055335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5" name="Freeform 42">
              <a:extLst>
                <a:ext uri="{FF2B5EF4-FFF2-40B4-BE49-F238E27FC236}">
                  <a16:creationId xmlns:a16="http://schemas.microsoft.com/office/drawing/2014/main" xmlns="" id="{2A43AE63-9201-415C-A88E-C52685BF9A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798736" y="6034119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6" name="Freeform 44">
              <a:extLst>
                <a:ext uri="{FF2B5EF4-FFF2-40B4-BE49-F238E27FC236}">
                  <a16:creationId xmlns:a16="http://schemas.microsoft.com/office/drawing/2014/main" xmlns="" id="{0BB8C75E-6B9A-4E95-85CF-ACD2D2AD2B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327374" y="6037383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7" name="Freeform 45">
              <a:extLst>
                <a:ext uri="{FF2B5EF4-FFF2-40B4-BE49-F238E27FC236}">
                  <a16:creationId xmlns:a16="http://schemas.microsoft.com/office/drawing/2014/main" xmlns="" id="{F593E6EC-FB46-40CB-825C-C1305B1FB1B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7555926" y="6012902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8" name="Freeform 46">
              <a:extLst>
                <a:ext uri="{FF2B5EF4-FFF2-40B4-BE49-F238E27FC236}">
                  <a16:creationId xmlns:a16="http://schemas.microsoft.com/office/drawing/2014/main" xmlns="" id="{517F36F0-8630-4831-9057-6CA9B217BE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10583957" y="606104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49" name="Freeform 47">
              <a:extLst>
                <a:ext uri="{FF2B5EF4-FFF2-40B4-BE49-F238E27FC236}">
                  <a16:creationId xmlns:a16="http://schemas.microsoft.com/office/drawing/2014/main" xmlns="" id="{9614B5E6-3CE1-465E-8381-646179E1B1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553346" y="6034118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0" name="Freeform 48">
              <a:extLst>
                <a:ext uri="{FF2B5EF4-FFF2-40B4-BE49-F238E27FC236}">
                  <a16:creationId xmlns:a16="http://schemas.microsoft.com/office/drawing/2014/main" xmlns="" id="{5A40C31A-16AE-42C0-AC3B-52DCA2F5A22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9804575" y="6052072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451" name="Freeform 49">
              <a:extLst>
                <a:ext uri="{FF2B5EF4-FFF2-40B4-BE49-F238E27FC236}">
                  <a16:creationId xmlns:a16="http://schemas.microsoft.com/office/drawing/2014/main" xmlns="" id="{CE95CDB5-B8FA-431B-B9BE-7791AD92CD1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0800000">
              <a:off x="6903707" y="6016166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5" name="Заголовок 1"/>
          <p:cNvSpPr>
            <a:spLocks noGrp="1"/>
          </p:cNvSpPr>
          <p:nvPr>
            <p:ph type="ctrTitle"/>
          </p:nvPr>
        </p:nvSpPr>
        <p:spPr>
          <a:xfrm>
            <a:off x="1257300" y="5467350"/>
            <a:ext cx="9220200" cy="1390650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r">
              <a:lnSpc>
                <a:spcPct val="90000"/>
              </a:lnSpc>
            </a:pPr>
            <a:r>
              <a:rPr lang="ru-RU" sz="8800" b="1" dirty="0" smtClean="0"/>
              <a:t>9000</a:t>
            </a:r>
            <a:br>
              <a:rPr lang="ru-RU" sz="8800" b="1" dirty="0" smtClean="0"/>
            </a:br>
            <a:r>
              <a:rPr lang="ru-RU" sz="8800" b="1" dirty="0" smtClean="0"/>
              <a:t>900</a:t>
            </a:r>
            <a:br>
              <a:rPr lang="ru-RU" sz="8800" b="1" dirty="0" smtClean="0"/>
            </a:br>
            <a:r>
              <a:rPr lang="ru-RU" sz="8800" b="1" dirty="0" smtClean="0"/>
              <a:t>90</a:t>
            </a:r>
            <a:br>
              <a:rPr lang="ru-RU" sz="8800" b="1" dirty="0" smtClean="0"/>
            </a:br>
            <a:r>
              <a:rPr lang="ru-RU" sz="8800" b="1" dirty="0" smtClean="0"/>
              <a:t>9</a:t>
            </a:r>
            <a:endParaRPr lang="ru-RU" sz="8800" dirty="0" smtClean="0"/>
          </a:p>
          <a:p>
            <a:pPr algn="r">
              <a:lnSpc>
                <a:spcPct val="90000"/>
              </a:lnSpc>
            </a:pPr>
            <a:endParaRPr lang="ru-RU" sz="7200" dirty="0"/>
          </a:p>
        </p:txBody>
      </p:sp>
      <p:pic>
        <p:nvPicPr>
          <p:cNvPr id="106" name="Рисунок 105" descr="С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339" y="2628900"/>
            <a:ext cx="4927862" cy="398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193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" name="Rectangle 319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Rectangle 320">
            <a:extLst>
              <a:ext uri="{FF2B5EF4-FFF2-40B4-BE49-F238E27FC236}">
                <a16:creationId xmlns:a16="http://schemas.microsoft.com/office/drawing/2014/main" xmlns="" id="{3819626A-1849-4F10-89EC-215F6A4BCF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736" y="0"/>
            <a:ext cx="12192000" cy="491319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6700"/>
            <a:ext cx="12192000" cy="5219699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/>
              <a:t>Тема урока: </a:t>
            </a:r>
            <a:br>
              <a:rPr lang="ru-RU" sz="4800" dirty="0" smtClean="0"/>
            </a:br>
            <a:r>
              <a:rPr lang="ru-RU" sz="4800" dirty="0" smtClean="0"/>
              <a:t>«Увеличение и </a:t>
            </a:r>
            <a:r>
              <a:rPr lang="ru-RU" sz="4800" smtClean="0"/>
              <a:t>уменьшение числа </a:t>
            </a:r>
            <a:r>
              <a:rPr lang="ru-RU" sz="4800" dirty="0" smtClean="0"/>
              <a:t>в 10,100,1000»</a:t>
            </a:r>
            <a:br>
              <a:rPr lang="ru-RU" sz="4800" dirty="0" smtClean="0"/>
            </a:br>
            <a:endParaRPr lang="ru-RU" sz="5000" dirty="0" smtClean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459" name="Group 321">
            <a:extLst>
              <a:ext uri="{FF2B5EF4-FFF2-40B4-BE49-F238E27FC236}">
                <a16:creationId xmlns:a16="http://schemas.microsoft.com/office/drawing/2014/main" xmlns="" id="{AAEF0DB4-E2F1-4DE6-A55A-B7511FD6E9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688" y="4541153"/>
            <a:ext cx="12108544" cy="653700"/>
            <a:chOff x="0" y="5833367"/>
            <a:chExt cx="12243348" cy="653700"/>
          </a:xfrm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2BC91FD0-A205-4CAB-B34E-60D3788049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05">
              <a:extLst>
                <a:ext uri="{FF2B5EF4-FFF2-40B4-BE49-F238E27FC236}">
                  <a16:creationId xmlns:a16="http://schemas.microsoft.com/office/drawing/2014/main" xmlns="" id="{2A1EFFB9-AB17-4F59-9A3B-803325A4E7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6">
              <a:extLst>
                <a:ext uri="{FF2B5EF4-FFF2-40B4-BE49-F238E27FC236}">
                  <a16:creationId xmlns:a16="http://schemas.microsoft.com/office/drawing/2014/main" xmlns="" id="{E7238B80-CDF9-4CAC-9AB5-8589C82EA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07">
              <a:extLst>
                <a:ext uri="{FF2B5EF4-FFF2-40B4-BE49-F238E27FC236}">
                  <a16:creationId xmlns:a16="http://schemas.microsoft.com/office/drawing/2014/main" xmlns="" id="{7EC00F0D-7BE8-4FCF-93DF-B323CEFF36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08">
              <a:extLst>
                <a:ext uri="{FF2B5EF4-FFF2-40B4-BE49-F238E27FC236}">
                  <a16:creationId xmlns:a16="http://schemas.microsoft.com/office/drawing/2014/main" xmlns="" id="{33447C1A-ED61-468B-B343-B12658F9CA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09">
              <a:extLst>
                <a:ext uri="{FF2B5EF4-FFF2-40B4-BE49-F238E27FC236}">
                  <a16:creationId xmlns:a16="http://schemas.microsoft.com/office/drawing/2014/main" xmlns="" id="{EB0725CA-1A94-46AF-8A92-278F10B16B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10">
              <a:extLst>
                <a:ext uri="{FF2B5EF4-FFF2-40B4-BE49-F238E27FC236}">
                  <a16:creationId xmlns:a16="http://schemas.microsoft.com/office/drawing/2014/main" xmlns="" id="{3D170FF3-B996-42C2-A51A-82618850C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11">
              <a:extLst>
                <a:ext uri="{FF2B5EF4-FFF2-40B4-BE49-F238E27FC236}">
                  <a16:creationId xmlns:a16="http://schemas.microsoft.com/office/drawing/2014/main" xmlns="" id="{E5FDE205-773C-4587-B06D-BD482FC0A7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12">
              <a:extLst>
                <a:ext uri="{FF2B5EF4-FFF2-40B4-BE49-F238E27FC236}">
                  <a16:creationId xmlns:a16="http://schemas.microsoft.com/office/drawing/2014/main" xmlns="" id="{C49746F8-1BCF-49C2-A1C5-D2B85E7C0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22">
              <a:extLst>
                <a:ext uri="{FF2B5EF4-FFF2-40B4-BE49-F238E27FC236}">
                  <a16:creationId xmlns:a16="http://schemas.microsoft.com/office/drawing/2014/main" xmlns="" id="{F45277B2-9094-4445-86D8-C91D65F5D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123">
              <a:extLst>
                <a:ext uri="{FF2B5EF4-FFF2-40B4-BE49-F238E27FC236}">
                  <a16:creationId xmlns:a16="http://schemas.microsoft.com/office/drawing/2014/main" xmlns="" id="{2BBFD32C-2D27-415E-8430-8BDD8D97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30">
              <a:extLst>
                <a:ext uri="{FF2B5EF4-FFF2-40B4-BE49-F238E27FC236}">
                  <a16:creationId xmlns:a16="http://schemas.microsoft.com/office/drawing/2014/main" xmlns="" id="{D43C7D72-4A00-4EF4-BF13-BAC4F04EEE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31">
              <a:extLst>
                <a:ext uri="{FF2B5EF4-FFF2-40B4-BE49-F238E27FC236}">
                  <a16:creationId xmlns:a16="http://schemas.microsoft.com/office/drawing/2014/main" xmlns="" id="{3CC17EEB-009B-460C-B97D-E23BAC8CF5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32">
              <a:extLst>
                <a:ext uri="{FF2B5EF4-FFF2-40B4-BE49-F238E27FC236}">
                  <a16:creationId xmlns:a16="http://schemas.microsoft.com/office/drawing/2014/main" xmlns="" id="{3CA392E7-2C5E-430E-A285-A43F098A81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34">
              <a:extLst>
                <a:ext uri="{FF2B5EF4-FFF2-40B4-BE49-F238E27FC236}">
                  <a16:creationId xmlns:a16="http://schemas.microsoft.com/office/drawing/2014/main" xmlns="" id="{3808FC12-3932-4A3D-812C-171F140EE5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35">
              <a:extLst>
                <a:ext uri="{FF2B5EF4-FFF2-40B4-BE49-F238E27FC236}">
                  <a16:creationId xmlns:a16="http://schemas.microsoft.com/office/drawing/2014/main" xmlns="" id="{80BFA6D6-7979-45B4-BDD2-F6EB244C17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41">
              <a:extLst>
                <a:ext uri="{FF2B5EF4-FFF2-40B4-BE49-F238E27FC236}">
                  <a16:creationId xmlns:a16="http://schemas.microsoft.com/office/drawing/2014/main" xmlns="" id="{87BF3F25-EA1A-4783-9568-76113FBBB6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91">
              <a:extLst>
                <a:ext uri="{FF2B5EF4-FFF2-40B4-BE49-F238E27FC236}">
                  <a16:creationId xmlns:a16="http://schemas.microsoft.com/office/drawing/2014/main" xmlns="" id="{81E3D954-5AA5-49A8-9BA6-C4FC208B2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2">
              <a:extLst>
                <a:ext uri="{FF2B5EF4-FFF2-40B4-BE49-F238E27FC236}">
                  <a16:creationId xmlns:a16="http://schemas.microsoft.com/office/drawing/2014/main" xmlns="" id="{C62E369F-72C7-4158-B7A6-D6C81689AA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3">
              <a:extLst>
                <a:ext uri="{FF2B5EF4-FFF2-40B4-BE49-F238E27FC236}">
                  <a16:creationId xmlns:a16="http://schemas.microsoft.com/office/drawing/2014/main" xmlns="" id="{80849728-9BE8-4333-B5AA-376DF750BD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4">
              <a:extLst>
                <a:ext uri="{FF2B5EF4-FFF2-40B4-BE49-F238E27FC236}">
                  <a16:creationId xmlns:a16="http://schemas.microsoft.com/office/drawing/2014/main" xmlns="" id="{FBD2BA47-7553-4D8B-A6D4-29F078E164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5">
              <a:extLst>
                <a:ext uri="{FF2B5EF4-FFF2-40B4-BE49-F238E27FC236}">
                  <a16:creationId xmlns:a16="http://schemas.microsoft.com/office/drawing/2014/main" xmlns="" id="{74D636C8-7F45-489F-8810-6905B1AE0C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6">
              <a:extLst>
                <a:ext uri="{FF2B5EF4-FFF2-40B4-BE49-F238E27FC236}">
                  <a16:creationId xmlns:a16="http://schemas.microsoft.com/office/drawing/2014/main" xmlns="" id="{4C7E2056-38D8-4E5E-848D-6609AAEFF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7">
              <a:extLst>
                <a:ext uri="{FF2B5EF4-FFF2-40B4-BE49-F238E27FC236}">
                  <a16:creationId xmlns:a16="http://schemas.microsoft.com/office/drawing/2014/main" xmlns="" id="{1FA0FFA1-3A5B-46CA-8C5D-AD895EA57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8">
              <a:extLst>
                <a:ext uri="{FF2B5EF4-FFF2-40B4-BE49-F238E27FC236}">
                  <a16:creationId xmlns:a16="http://schemas.microsoft.com/office/drawing/2014/main" xmlns="" id="{675FD8BB-1EA3-4596-9703-4F8866D5AC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9">
              <a:extLst>
                <a:ext uri="{FF2B5EF4-FFF2-40B4-BE49-F238E27FC236}">
                  <a16:creationId xmlns:a16="http://schemas.microsoft.com/office/drawing/2014/main" xmlns="" id="{84DC6FFB-600D-4CED-A125-D2AB1D6F6F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0">
              <a:extLst>
                <a:ext uri="{FF2B5EF4-FFF2-40B4-BE49-F238E27FC236}">
                  <a16:creationId xmlns:a16="http://schemas.microsoft.com/office/drawing/2014/main" xmlns="" id="{DD899978-14D8-4E2A-BCEB-EF6D139167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01">
              <a:extLst>
                <a:ext uri="{FF2B5EF4-FFF2-40B4-BE49-F238E27FC236}">
                  <a16:creationId xmlns:a16="http://schemas.microsoft.com/office/drawing/2014/main" xmlns="" id="{5B59BD92-A99F-4F44-9D1F-561AB49B91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2">
              <a:extLst>
                <a:ext uri="{FF2B5EF4-FFF2-40B4-BE49-F238E27FC236}">
                  <a16:creationId xmlns:a16="http://schemas.microsoft.com/office/drawing/2014/main" xmlns="" id="{6733D532-6F62-4525-B661-2AF7E63AC0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03">
              <a:extLst>
                <a:ext uri="{FF2B5EF4-FFF2-40B4-BE49-F238E27FC236}">
                  <a16:creationId xmlns:a16="http://schemas.microsoft.com/office/drawing/2014/main" xmlns="" id="{48C0D2C8-88E5-4E19-8FE1-246ED12E60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04">
              <a:extLst>
                <a:ext uri="{FF2B5EF4-FFF2-40B4-BE49-F238E27FC236}">
                  <a16:creationId xmlns:a16="http://schemas.microsoft.com/office/drawing/2014/main" xmlns="" id="{0E95B9EB-D73A-4979-9F2F-10C9CF8EBE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13">
              <a:extLst>
                <a:ext uri="{FF2B5EF4-FFF2-40B4-BE49-F238E27FC236}">
                  <a16:creationId xmlns:a16="http://schemas.microsoft.com/office/drawing/2014/main" xmlns="" id="{33565EB2-4584-4F8D-97E7-DF87DB3B4E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14">
              <a:extLst>
                <a:ext uri="{FF2B5EF4-FFF2-40B4-BE49-F238E27FC236}">
                  <a16:creationId xmlns:a16="http://schemas.microsoft.com/office/drawing/2014/main" xmlns="" id="{93D61EE8-FE02-45F6-98C2-D410B4267D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15">
              <a:extLst>
                <a:ext uri="{FF2B5EF4-FFF2-40B4-BE49-F238E27FC236}">
                  <a16:creationId xmlns:a16="http://schemas.microsoft.com/office/drawing/2014/main" xmlns="" id="{D4D8B720-4586-4359-9303-02F8D58ED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17">
              <a:extLst>
                <a:ext uri="{FF2B5EF4-FFF2-40B4-BE49-F238E27FC236}">
                  <a16:creationId xmlns:a16="http://schemas.microsoft.com/office/drawing/2014/main" xmlns="" id="{67BC569A-1D14-40F6-B1ED-429CAB83EB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18">
              <a:extLst>
                <a:ext uri="{FF2B5EF4-FFF2-40B4-BE49-F238E27FC236}">
                  <a16:creationId xmlns:a16="http://schemas.microsoft.com/office/drawing/2014/main" xmlns="" id="{563EF170-082E-4AC9-8470-C1F986984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19">
              <a:extLst>
                <a:ext uri="{FF2B5EF4-FFF2-40B4-BE49-F238E27FC236}">
                  <a16:creationId xmlns:a16="http://schemas.microsoft.com/office/drawing/2014/main" xmlns="" id="{7C735B47-24EC-470D-8A76-B059F9162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20">
              <a:extLst>
                <a:ext uri="{FF2B5EF4-FFF2-40B4-BE49-F238E27FC236}">
                  <a16:creationId xmlns:a16="http://schemas.microsoft.com/office/drawing/2014/main" xmlns="" id="{356A1A8A-BA81-46A2-80A7-4446CCC18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21">
              <a:extLst>
                <a:ext uri="{FF2B5EF4-FFF2-40B4-BE49-F238E27FC236}">
                  <a16:creationId xmlns:a16="http://schemas.microsoft.com/office/drawing/2014/main" xmlns="" id="{B800E226-AB3E-4B1E-ABCB-F2CC2441C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25">
              <a:extLst>
                <a:ext uri="{FF2B5EF4-FFF2-40B4-BE49-F238E27FC236}">
                  <a16:creationId xmlns:a16="http://schemas.microsoft.com/office/drawing/2014/main" xmlns="" id="{25BB6246-076E-4BF1-84A1-FA00DFF6D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26">
              <a:extLst>
                <a:ext uri="{FF2B5EF4-FFF2-40B4-BE49-F238E27FC236}">
                  <a16:creationId xmlns:a16="http://schemas.microsoft.com/office/drawing/2014/main" xmlns="" id="{0737E152-D949-48FA-BBB9-D335340C8E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27">
              <a:extLst>
                <a:ext uri="{FF2B5EF4-FFF2-40B4-BE49-F238E27FC236}">
                  <a16:creationId xmlns:a16="http://schemas.microsoft.com/office/drawing/2014/main" xmlns="" id="{B6CD5183-FDE3-43C7-B69C-4FE34C83DE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8">
              <a:extLst>
                <a:ext uri="{FF2B5EF4-FFF2-40B4-BE49-F238E27FC236}">
                  <a16:creationId xmlns:a16="http://schemas.microsoft.com/office/drawing/2014/main" xmlns="" id="{A1FC748D-6CD1-4630-BD03-91443D49DB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9">
              <a:extLst>
                <a:ext uri="{FF2B5EF4-FFF2-40B4-BE49-F238E27FC236}">
                  <a16:creationId xmlns:a16="http://schemas.microsoft.com/office/drawing/2014/main" xmlns="" id="{806ADF7D-E22E-4CC0-A5FA-13FF7314C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3">
              <a:extLst>
                <a:ext uri="{FF2B5EF4-FFF2-40B4-BE49-F238E27FC236}">
                  <a16:creationId xmlns:a16="http://schemas.microsoft.com/office/drawing/2014/main" xmlns="" id="{D92F6CB0-7C26-40A2-BE61-F5B9566910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6">
              <a:extLst>
                <a:ext uri="{FF2B5EF4-FFF2-40B4-BE49-F238E27FC236}">
                  <a16:creationId xmlns:a16="http://schemas.microsoft.com/office/drawing/2014/main" xmlns="" id="{BE354CED-9FB3-47F2-AF83-42F52F6172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7">
              <a:extLst>
                <a:ext uri="{FF2B5EF4-FFF2-40B4-BE49-F238E27FC236}">
                  <a16:creationId xmlns:a16="http://schemas.microsoft.com/office/drawing/2014/main" xmlns="" id="{4A005BFC-833D-4699-99AB-16DDBC5B6F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8">
              <a:extLst>
                <a:ext uri="{FF2B5EF4-FFF2-40B4-BE49-F238E27FC236}">
                  <a16:creationId xmlns:a16="http://schemas.microsoft.com/office/drawing/2014/main" xmlns="" id="{FB639FC6-38FA-4FEE-B247-02D4AB6995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9">
              <a:extLst>
                <a:ext uri="{FF2B5EF4-FFF2-40B4-BE49-F238E27FC236}">
                  <a16:creationId xmlns:a16="http://schemas.microsoft.com/office/drawing/2014/main" xmlns="" id="{67B04E28-283D-4C2A-8993-07F7594742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0">
              <a:extLst>
                <a:ext uri="{FF2B5EF4-FFF2-40B4-BE49-F238E27FC236}">
                  <a16:creationId xmlns:a16="http://schemas.microsoft.com/office/drawing/2014/main" xmlns="" id="{F369C421-E6B1-47CB-8D36-602DCFD084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42">
              <a:extLst>
                <a:ext uri="{FF2B5EF4-FFF2-40B4-BE49-F238E27FC236}">
                  <a16:creationId xmlns:a16="http://schemas.microsoft.com/office/drawing/2014/main" xmlns="" id="{A7CC56DE-C7CA-4190-A19D-77192BE4D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43">
              <a:extLst>
                <a:ext uri="{FF2B5EF4-FFF2-40B4-BE49-F238E27FC236}">
                  <a16:creationId xmlns:a16="http://schemas.microsoft.com/office/drawing/2014/main" xmlns="" id="{55F7DE38-BD8A-4B0C-AF46-B87EB85D4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44">
              <a:extLst>
                <a:ext uri="{FF2B5EF4-FFF2-40B4-BE49-F238E27FC236}">
                  <a16:creationId xmlns:a16="http://schemas.microsoft.com/office/drawing/2014/main" xmlns="" id="{A74A8E74-E14E-4CDE-A845-825C1C6567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45">
              <a:extLst>
                <a:ext uri="{FF2B5EF4-FFF2-40B4-BE49-F238E27FC236}">
                  <a16:creationId xmlns:a16="http://schemas.microsoft.com/office/drawing/2014/main" xmlns="" id="{1C2158A2-4E01-4AE9-B845-853B79DE3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8">
              <a:extLst>
                <a:ext uri="{FF2B5EF4-FFF2-40B4-BE49-F238E27FC236}">
                  <a16:creationId xmlns:a16="http://schemas.microsoft.com/office/drawing/2014/main" xmlns="" id="{65867385-C75B-4A79-AEFE-EB93F5EA7F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90E22355-6E51-41B6-BD18-9A8997404F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27E6A046-7529-479D-99F7-5996433A82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20">
              <a:extLst>
                <a:ext uri="{FF2B5EF4-FFF2-40B4-BE49-F238E27FC236}">
                  <a16:creationId xmlns:a16="http://schemas.microsoft.com/office/drawing/2014/main" xmlns="" id="{E65827C4-2719-433B-916A-B34ABA9F24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20">
              <a:extLst>
                <a:ext uri="{FF2B5EF4-FFF2-40B4-BE49-F238E27FC236}">
                  <a16:creationId xmlns:a16="http://schemas.microsoft.com/office/drawing/2014/main" xmlns="" id="{E2CC6139-E679-4C4E-AFFB-76EA1D488D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25">
              <a:extLst>
                <a:ext uri="{FF2B5EF4-FFF2-40B4-BE49-F238E27FC236}">
                  <a16:creationId xmlns:a16="http://schemas.microsoft.com/office/drawing/2014/main" xmlns="" id="{9507F8C0-A977-4699-8EF2-CF96FB838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37">
              <a:extLst>
                <a:ext uri="{FF2B5EF4-FFF2-40B4-BE49-F238E27FC236}">
                  <a16:creationId xmlns:a16="http://schemas.microsoft.com/office/drawing/2014/main" xmlns="" id="{F644FE9F-CA0D-4386-85E8-DCE42FC1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6">
              <a:extLst>
                <a:ext uri="{FF2B5EF4-FFF2-40B4-BE49-F238E27FC236}">
                  <a16:creationId xmlns:a16="http://schemas.microsoft.com/office/drawing/2014/main" xmlns="" id="{6B7EEE3F-5CAC-4235-903E-7C4DA0749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05">
              <a:extLst>
                <a:ext uri="{FF2B5EF4-FFF2-40B4-BE49-F238E27FC236}">
                  <a16:creationId xmlns:a16="http://schemas.microsoft.com/office/drawing/2014/main" xmlns="" id="{CF870EA8-C61A-4759-A096-E25A85991A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06">
              <a:extLst>
                <a:ext uri="{FF2B5EF4-FFF2-40B4-BE49-F238E27FC236}">
                  <a16:creationId xmlns:a16="http://schemas.microsoft.com/office/drawing/2014/main" xmlns="" id="{46FE89C7-BA1B-4C2B-BDEC-7ED7B6D8F0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107">
              <a:extLst>
                <a:ext uri="{FF2B5EF4-FFF2-40B4-BE49-F238E27FC236}">
                  <a16:creationId xmlns:a16="http://schemas.microsoft.com/office/drawing/2014/main" xmlns="" id="{96F67A96-8892-4A05-9D0B-26F2322B94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08">
              <a:extLst>
                <a:ext uri="{FF2B5EF4-FFF2-40B4-BE49-F238E27FC236}">
                  <a16:creationId xmlns:a16="http://schemas.microsoft.com/office/drawing/2014/main" xmlns="" id="{5AFB3920-37B7-4162-8346-23E80DE13F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09">
              <a:extLst>
                <a:ext uri="{FF2B5EF4-FFF2-40B4-BE49-F238E27FC236}">
                  <a16:creationId xmlns:a16="http://schemas.microsoft.com/office/drawing/2014/main" xmlns="" id="{21F45221-720F-4596-B680-E3517046FA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10">
              <a:extLst>
                <a:ext uri="{FF2B5EF4-FFF2-40B4-BE49-F238E27FC236}">
                  <a16:creationId xmlns:a16="http://schemas.microsoft.com/office/drawing/2014/main" xmlns="" id="{767AB243-669A-4FAC-994C-C020AA8CD0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11">
              <a:extLst>
                <a:ext uri="{FF2B5EF4-FFF2-40B4-BE49-F238E27FC236}">
                  <a16:creationId xmlns:a16="http://schemas.microsoft.com/office/drawing/2014/main" xmlns="" id="{6AD5D6CF-5C12-4BC1-BB09-E2934F7293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12">
              <a:extLst>
                <a:ext uri="{FF2B5EF4-FFF2-40B4-BE49-F238E27FC236}">
                  <a16:creationId xmlns:a16="http://schemas.microsoft.com/office/drawing/2014/main" xmlns="" id="{0FCFFE49-652E-47DA-A8D4-8BEC69FC7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22">
              <a:extLst>
                <a:ext uri="{FF2B5EF4-FFF2-40B4-BE49-F238E27FC236}">
                  <a16:creationId xmlns:a16="http://schemas.microsoft.com/office/drawing/2014/main" xmlns="" id="{E466EE92-6CDE-441E-8F7B-5F203EBDD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xmlns="" id="{8BD3B0DF-1F56-4C76-A317-73F93A0E76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31">
              <a:extLst>
                <a:ext uri="{FF2B5EF4-FFF2-40B4-BE49-F238E27FC236}">
                  <a16:creationId xmlns:a16="http://schemas.microsoft.com/office/drawing/2014/main" xmlns="" id="{48B057C9-2181-4BDD-BEC5-1949847002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xmlns="" id="{38212522-50D0-4A8E-B678-8A8B51BEF8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34">
              <a:extLst>
                <a:ext uri="{FF2B5EF4-FFF2-40B4-BE49-F238E27FC236}">
                  <a16:creationId xmlns:a16="http://schemas.microsoft.com/office/drawing/2014/main" xmlns="" id="{F29F5B2D-1DD0-4BD5-BD97-DE883935CB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35">
              <a:extLst>
                <a:ext uri="{FF2B5EF4-FFF2-40B4-BE49-F238E27FC236}">
                  <a16:creationId xmlns:a16="http://schemas.microsoft.com/office/drawing/2014/main" xmlns="" id="{F1C477DC-6A04-4B20-A709-A622EF769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41">
              <a:extLst>
                <a:ext uri="{FF2B5EF4-FFF2-40B4-BE49-F238E27FC236}">
                  <a16:creationId xmlns:a16="http://schemas.microsoft.com/office/drawing/2014/main" xmlns="" id="{79AD175C-021D-4FD8-92A3-0733A001B1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91">
              <a:extLst>
                <a:ext uri="{FF2B5EF4-FFF2-40B4-BE49-F238E27FC236}">
                  <a16:creationId xmlns:a16="http://schemas.microsoft.com/office/drawing/2014/main" xmlns="" id="{C2471C35-AE3E-4563-9B5F-D60113EE79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92">
              <a:extLst>
                <a:ext uri="{FF2B5EF4-FFF2-40B4-BE49-F238E27FC236}">
                  <a16:creationId xmlns:a16="http://schemas.microsoft.com/office/drawing/2014/main" xmlns="" id="{01DDC91D-FF9F-4808-BA38-D9493CBD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93">
              <a:extLst>
                <a:ext uri="{FF2B5EF4-FFF2-40B4-BE49-F238E27FC236}">
                  <a16:creationId xmlns:a16="http://schemas.microsoft.com/office/drawing/2014/main" xmlns="" id="{14997950-39AA-4B4F-85C2-0C0E1C651E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94">
              <a:extLst>
                <a:ext uri="{FF2B5EF4-FFF2-40B4-BE49-F238E27FC236}">
                  <a16:creationId xmlns:a16="http://schemas.microsoft.com/office/drawing/2014/main" xmlns="" id="{5354DF2D-7E69-4E2B-AF47-781270CD69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95">
              <a:extLst>
                <a:ext uri="{FF2B5EF4-FFF2-40B4-BE49-F238E27FC236}">
                  <a16:creationId xmlns:a16="http://schemas.microsoft.com/office/drawing/2014/main" xmlns="" id="{6DBBD82E-E2D5-40BD-B14A-9127A2761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96">
              <a:extLst>
                <a:ext uri="{FF2B5EF4-FFF2-40B4-BE49-F238E27FC236}">
                  <a16:creationId xmlns:a16="http://schemas.microsoft.com/office/drawing/2014/main" xmlns="" id="{070633D4-8FD0-463E-8CF2-5F0896539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97">
              <a:extLst>
                <a:ext uri="{FF2B5EF4-FFF2-40B4-BE49-F238E27FC236}">
                  <a16:creationId xmlns:a16="http://schemas.microsoft.com/office/drawing/2014/main" xmlns="" id="{56F024AF-F85F-4E84-A8EC-6BF1B34AB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98">
              <a:extLst>
                <a:ext uri="{FF2B5EF4-FFF2-40B4-BE49-F238E27FC236}">
                  <a16:creationId xmlns:a16="http://schemas.microsoft.com/office/drawing/2014/main" xmlns="" id="{C186DFE2-A767-434D-8D2F-2E01161BB0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99">
              <a:extLst>
                <a:ext uri="{FF2B5EF4-FFF2-40B4-BE49-F238E27FC236}">
                  <a16:creationId xmlns:a16="http://schemas.microsoft.com/office/drawing/2014/main" xmlns="" id="{24B53F6E-FB17-43E6-B854-F64C693195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00">
              <a:extLst>
                <a:ext uri="{FF2B5EF4-FFF2-40B4-BE49-F238E27FC236}">
                  <a16:creationId xmlns:a16="http://schemas.microsoft.com/office/drawing/2014/main" xmlns="" id="{ED2B3000-7E43-40B3-8DDC-30A192C2EF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01">
              <a:extLst>
                <a:ext uri="{FF2B5EF4-FFF2-40B4-BE49-F238E27FC236}">
                  <a16:creationId xmlns:a16="http://schemas.microsoft.com/office/drawing/2014/main" xmlns="" id="{954F0369-F47B-42EE-874C-1D61230627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04">
              <a:extLst>
                <a:ext uri="{FF2B5EF4-FFF2-40B4-BE49-F238E27FC236}">
                  <a16:creationId xmlns:a16="http://schemas.microsoft.com/office/drawing/2014/main" xmlns="" id="{A2CD83E2-ED65-4FE4-8EC5-2C2DF47302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13">
              <a:extLst>
                <a:ext uri="{FF2B5EF4-FFF2-40B4-BE49-F238E27FC236}">
                  <a16:creationId xmlns:a16="http://schemas.microsoft.com/office/drawing/2014/main" xmlns="" id="{8D5A815E-CF41-4E9C-8CD3-36EDB5A685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14">
              <a:extLst>
                <a:ext uri="{FF2B5EF4-FFF2-40B4-BE49-F238E27FC236}">
                  <a16:creationId xmlns:a16="http://schemas.microsoft.com/office/drawing/2014/main" xmlns="" id="{173F30A4-E83D-4322-A914-05931C4F04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15">
              <a:extLst>
                <a:ext uri="{FF2B5EF4-FFF2-40B4-BE49-F238E27FC236}">
                  <a16:creationId xmlns:a16="http://schemas.microsoft.com/office/drawing/2014/main" xmlns="" id="{52032C09-2C40-406F-BFF8-E81D3610CB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20">
              <a:extLst>
                <a:ext uri="{FF2B5EF4-FFF2-40B4-BE49-F238E27FC236}">
                  <a16:creationId xmlns:a16="http://schemas.microsoft.com/office/drawing/2014/main" xmlns="" id="{B0D3B0AB-E6D6-479C-8E87-2774CB0533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21">
              <a:extLst>
                <a:ext uri="{FF2B5EF4-FFF2-40B4-BE49-F238E27FC236}">
                  <a16:creationId xmlns:a16="http://schemas.microsoft.com/office/drawing/2014/main" xmlns="" id="{B98D014A-FB57-4DC0-A679-277AA74519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25">
              <a:extLst>
                <a:ext uri="{FF2B5EF4-FFF2-40B4-BE49-F238E27FC236}">
                  <a16:creationId xmlns:a16="http://schemas.microsoft.com/office/drawing/2014/main" xmlns="" id="{A9114F21-905F-41A9-9834-CF6A858BB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26">
              <a:extLst>
                <a:ext uri="{FF2B5EF4-FFF2-40B4-BE49-F238E27FC236}">
                  <a16:creationId xmlns:a16="http://schemas.microsoft.com/office/drawing/2014/main" xmlns="" id="{8A661522-7869-4F7D-A854-02B3EEA276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27">
              <a:extLst>
                <a:ext uri="{FF2B5EF4-FFF2-40B4-BE49-F238E27FC236}">
                  <a16:creationId xmlns:a16="http://schemas.microsoft.com/office/drawing/2014/main" xmlns="" id="{C49583B9-0FE7-4AFC-852A-C58843E1DB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28">
              <a:extLst>
                <a:ext uri="{FF2B5EF4-FFF2-40B4-BE49-F238E27FC236}">
                  <a16:creationId xmlns:a16="http://schemas.microsoft.com/office/drawing/2014/main" xmlns="" id="{B36BAAF8-FE45-4D1D-A3BE-1D62A2661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29">
              <a:extLst>
                <a:ext uri="{FF2B5EF4-FFF2-40B4-BE49-F238E27FC236}">
                  <a16:creationId xmlns:a16="http://schemas.microsoft.com/office/drawing/2014/main" xmlns="" id="{C79D3BA5-2AB3-44E9-8C22-52899F4B92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33">
              <a:extLst>
                <a:ext uri="{FF2B5EF4-FFF2-40B4-BE49-F238E27FC236}">
                  <a16:creationId xmlns:a16="http://schemas.microsoft.com/office/drawing/2014/main" xmlns="" id="{B53B0891-9C15-4F4E-8C59-5E67D17A6B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36">
              <a:extLst>
                <a:ext uri="{FF2B5EF4-FFF2-40B4-BE49-F238E27FC236}">
                  <a16:creationId xmlns:a16="http://schemas.microsoft.com/office/drawing/2014/main" xmlns="" id="{DBA17A13-65B0-4D16-934B-E4B3E88C99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37">
              <a:extLst>
                <a:ext uri="{FF2B5EF4-FFF2-40B4-BE49-F238E27FC236}">
                  <a16:creationId xmlns:a16="http://schemas.microsoft.com/office/drawing/2014/main" xmlns="" id="{A66728DD-D71E-44D2-9CDA-77449C741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38">
              <a:extLst>
                <a:ext uri="{FF2B5EF4-FFF2-40B4-BE49-F238E27FC236}">
                  <a16:creationId xmlns:a16="http://schemas.microsoft.com/office/drawing/2014/main" xmlns="" id="{074C65AC-369B-46DB-ABAB-F3DD01123F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40">
              <a:extLst>
                <a:ext uri="{FF2B5EF4-FFF2-40B4-BE49-F238E27FC236}">
                  <a16:creationId xmlns:a16="http://schemas.microsoft.com/office/drawing/2014/main" xmlns="" id="{5920B394-E09B-4CB0-A2B7-3F2BC69E6A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142">
              <a:extLst>
                <a:ext uri="{FF2B5EF4-FFF2-40B4-BE49-F238E27FC236}">
                  <a16:creationId xmlns:a16="http://schemas.microsoft.com/office/drawing/2014/main" xmlns="" id="{556A1B09-6FE9-470F-9187-65F049EEE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125">
              <a:extLst>
                <a:ext uri="{FF2B5EF4-FFF2-40B4-BE49-F238E27FC236}">
                  <a16:creationId xmlns:a16="http://schemas.microsoft.com/office/drawing/2014/main" xmlns="" id="{9F9B4E83-6C6C-43B5-A787-34BC40F695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137">
              <a:extLst>
                <a:ext uri="{FF2B5EF4-FFF2-40B4-BE49-F238E27FC236}">
                  <a16:creationId xmlns:a16="http://schemas.microsoft.com/office/drawing/2014/main" xmlns="" id="{3FC534A7-3A47-45F1-A358-1FBADC7CE8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2356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xmlns="" id="{59B55BA1-0724-5C5C-E2EC-93BBF85B950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69848" y="1874520"/>
          <a:ext cx="9634011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2440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" name="Rectangle 319">
            <a:extLst>
              <a:ext uri="{FF2B5EF4-FFF2-40B4-BE49-F238E27FC236}">
                <a16:creationId xmlns:a16="http://schemas.microsoft.com/office/drawing/2014/main" xmlns="" id="{BCAE8BE1-A178-4D43-B3B0-FF22D765F1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Rectangle 320">
            <a:extLst>
              <a:ext uri="{FF2B5EF4-FFF2-40B4-BE49-F238E27FC236}">
                <a16:creationId xmlns:a16="http://schemas.microsoft.com/office/drawing/2014/main" xmlns="" id="{3819626A-1849-4F10-89EC-215F6A4BCFE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736" y="0"/>
            <a:ext cx="12192000" cy="491319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6700"/>
            <a:ext cx="12192000" cy="521969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sz="4800" dirty="0" smtClean="0"/>
              <a:t>Цель урока: научиться приёму увеличения и уменьшения числа в 10, 100, 1000 раз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5000" dirty="0" smtClean="0"/>
          </a:p>
          <a:p>
            <a:pPr>
              <a:lnSpc>
                <a:spcPct val="90000"/>
              </a:lnSpc>
            </a:pPr>
            <a:endParaRPr lang="ru-RU" sz="5000" dirty="0"/>
          </a:p>
        </p:txBody>
      </p:sp>
      <p:grpSp>
        <p:nvGrpSpPr>
          <p:cNvPr id="3" name="Group 321">
            <a:extLst>
              <a:ext uri="{FF2B5EF4-FFF2-40B4-BE49-F238E27FC236}">
                <a16:creationId xmlns:a16="http://schemas.microsoft.com/office/drawing/2014/main" xmlns="" id="{AAEF0DB4-E2F1-4DE6-A55A-B7511FD6E9A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3688" y="4541153"/>
            <a:ext cx="12108544" cy="653700"/>
            <a:chOff x="0" y="5833367"/>
            <a:chExt cx="12243348" cy="653700"/>
          </a:xfrm>
        </p:grpSpPr>
        <p:sp>
          <p:nvSpPr>
            <p:cNvPr id="323" name="Freeform 6">
              <a:extLst>
                <a:ext uri="{FF2B5EF4-FFF2-40B4-BE49-F238E27FC236}">
                  <a16:creationId xmlns:a16="http://schemas.microsoft.com/office/drawing/2014/main" xmlns="" id="{2BC91FD0-A205-4CAB-B34E-60D3788049C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032866" y="6266740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05">
              <a:extLst>
                <a:ext uri="{FF2B5EF4-FFF2-40B4-BE49-F238E27FC236}">
                  <a16:creationId xmlns:a16="http://schemas.microsoft.com/office/drawing/2014/main" xmlns="" id="{2A1EFFB9-AB17-4F59-9A3B-803325A4E7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58428" y="5838556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06">
              <a:extLst>
                <a:ext uri="{FF2B5EF4-FFF2-40B4-BE49-F238E27FC236}">
                  <a16:creationId xmlns:a16="http://schemas.microsoft.com/office/drawing/2014/main" xmlns="" id="{E7238B80-CDF9-4CAC-9AB5-8589C82EAE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0691" y="5849981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07">
              <a:extLst>
                <a:ext uri="{FF2B5EF4-FFF2-40B4-BE49-F238E27FC236}">
                  <a16:creationId xmlns:a16="http://schemas.microsoft.com/office/drawing/2014/main" xmlns="" id="{7EC00F0D-7BE8-4FCF-93DF-B323CEFF365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198566" y="5926683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08">
              <a:extLst>
                <a:ext uri="{FF2B5EF4-FFF2-40B4-BE49-F238E27FC236}">
                  <a16:creationId xmlns:a16="http://schemas.microsoft.com/office/drawing/2014/main" xmlns="" id="{33447C1A-ED61-468B-B343-B12658F9CA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83918" y="5862220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09">
              <a:extLst>
                <a:ext uri="{FF2B5EF4-FFF2-40B4-BE49-F238E27FC236}">
                  <a16:creationId xmlns:a16="http://schemas.microsoft.com/office/drawing/2014/main" xmlns="" id="{EB0725CA-1A94-46AF-8A92-278F10B16B8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665993" y="5865486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10">
              <a:extLst>
                <a:ext uri="{FF2B5EF4-FFF2-40B4-BE49-F238E27FC236}">
                  <a16:creationId xmlns:a16="http://schemas.microsoft.com/office/drawing/2014/main" xmlns="" id="{3D170FF3-B996-42C2-A51A-82618850C0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4969" y="5867234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11">
              <a:extLst>
                <a:ext uri="{FF2B5EF4-FFF2-40B4-BE49-F238E27FC236}">
                  <a16:creationId xmlns:a16="http://schemas.microsoft.com/office/drawing/2014/main" xmlns="" id="{E5FDE205-773C-4587-B06D-BD482FC0A7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407232" y="5877726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12">
              <a:extLst>
                <a:ext uri="{FF2B5EF4-FFF2-40B4-BE49-F238E27FC236}">
                  <a16:creationId xmlns:a16="http://schemas.microsoft.com/office/drawing/2014/main" xmlns="" id="{C49746F8-1BCF-49C2-A1C5-D2B85E7C05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45291" y="5833367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22">
              <a:extLst>
                <a:ext uri="{FF2B5EF4-FFF2-40B4-BE49-F238E27FC236}">
                  <a16:creationId xmlns:a16="http://schemas.microsoft.com/office/drawing/2014/main" xmlns="" id="{F45277B2-9094-4445-86D8-C91D65F5DCA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572383" y="6167445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123">
              <a:extLst>
                <a:ext uri="{FF2B5EF4-FFF2-40B4-BE49-F238E27FC236}">
                  <a16:creationId xmlns:a16="http://schemas.microsoft.com/office/drawing/2014/main" xmlns="" id="{2BBFD32C-2D27-415E-8430-8BDD8D97BC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90525" y="6136843"/>
              <a:ext cx="140901" cy="93843"/>
            </a:xfrm>
            <a:custGeom>
              <a:avLst/>
              <a:gdLst>
                <a:gd name="T0" fmla="*/ 26 w 43"/>
                <a:gd name="T1" fmla="*/ 3 h 31"/>
                <a:gd name="T2" fmla="*/ 40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30">
              <a:extLst>
                <a:ext uri="{FF2B5EF4-FFF2-40B4-BE49-F238E27FC236}">
                  <a16:creationId xmlns:a16="http://schemas.microsoft.com/office/drawing/2014/main" xmlns="" id="{D43C7D72-4A00-4EF4-BF13-BAC4F04EEE6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67876" y="6133686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31">
              <a:extLst>
                <a:ext uri="{FF2B5EF4-FFF2-40B4-BE49-F238E27FC236}">
                  <a16:creationId xmlns:a16="http://schemas.microsoft.com/office/drawing/2014/main" xmlns="" id="{3CC17EEB-009B-460C-B97D-E23BAC8CF5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3018" y="6164589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32">
              <a:extLst>
                <a:ext uri="{FF2B5EF4-FFF2-40B4-BE49-F238E27FC236}">
                  <a16:creationId xmlns:a16="http://schemas.microsoft.com/office/drawing/2014/main" xmlns="" id="{3CA392E7-2C5E-430E-A285-A43F098A815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880494" y="6206007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34">
              <a:extLst>
                <a:ext uri="{FF2B5EF4-FFF2-40B4-BE49-F238E27FC236}">
                  <a16:creationId xmlns:a16="http://schemas.microsoft.com/office/drawing/2014/main" xmlns="" id="{3808FC12-3932-4A3D-812C-171F140EE5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076791" y="6211976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35">
              <a:extLst>
                <a:ext uri="{FF2B5EF4-FFF2-40B4-BE49-F238E27FC236}">
                  <a16:creationId xmlns:a16="http://schemas.microsoft.com/office/drawing/2014/main" xmlns="" id="{80BFA6D6-7979-45B4-BDD2-F6EB244C17F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48831" y="6118074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41">
              <a:extLst>
                <a:ext uri="{FF2B5EF4-FFF2-40B4-BE49-F238E27FC236}">
                  <a16:creationId xmlns:a16="http://schemas.microsoft.com/office/drawing/2014/main" xmlns="" id="{87BF3F25-EA1A-4783-9568-76113FBBB6A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77721" y="6192483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91">
              <a:extLst>
                <a:ext uri="{FF2B5EF4-FFF2-40B4-BE49-F238E27FC236}">
                  <a16:creationId xmlns:a16="http://schemas.microsoft.com/office/drawing/2014/main" xmlns="" id="{81E3D954-5AA5-49A8-9BA6-C4FC208B2F1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699219" y="5925439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2">
              <a:extLst>
                <a:ext uri="{FF2B5EF4-FFF2-40B4-BE49-F238E27FC236}">
                  <a16:creationId xmlns:a16="http://schemas.microsoft.com/office/drawing/2014/main" xmlns="" id="{C62E369F-72C7-4158-B7A6-D6C81689AA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43340" y="5862219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3">
              <a:extLst>
                <a:ext uri="{FF2B5EF4-FFF2-40B4-BE49-F238E27FC236}">
                  <a16:creationId xmlns:a16="http://schemas.microsoft.com/office/drawing/2014/main" xmlns="" id="{80849728-9BE8-4333-B5AA-376DF750BD2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325078" y="5884777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4">
              <a:extLst>
                <a:ext uri="{FF2B5EF4-FFF2-40B4-BE49-F238E27FC236}">
                  <a16:creationId xmlns:a16="http://schemas.microsoft.com/office/drawing/2014/main" xmlns="" id="{FBD2BA47-7553-4D8B-A6D4-29F078E164B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55785" y="5970867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5">
              <a:extLst>
                <a:ext uri="{FF2B5EF4-FFF2-40B4-BE49-F238E27FC236}">
                  <a16:creationId xmlns:a16="http://schemas.microsoft.com/office/drawing/2014/main" xmlns="" id="{74D636C8-7F45-489F-8810-6905B1AE0C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038154" y="5914970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6">
              <a:extLst>
                <a:ext uri="{FF2B5EF4-FFF2-40B4-BE49-F238E27FC236}">
                  <a16:creationId xmlns:a16="http://schemas.microsoft.com/office/drawing/2014/main" xmlns="" id="{4C7E2056-38D8-4E5E-848D-6609AAEFF4C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56561" y="5921498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7">
              <a:extLst>
                <a:ext uri="{FF2B5EF4-FFF2-40B4-BE49-F238E27FC236}">
                  <a16:creationId xmlns:a16="http://schemas.microsoft.com/office/drawing/2014/main" xmlns="" id="{1FA0FFA1-3A5B-46CA-8C5D-AD895EA57B3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50229" y="5923946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8">
              <a:extLst>
                <a:ext uri="{FF2B5EF4-FFF2-40B4-BE49-F238E27FC236}">
                  <a16:creationId xmlns:a16="http://schemas.microsoft.com/office/drawing/2014/main" xmlns="" id="{675FD8BB-1EA3-4596-9703-4F8866D5AC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31821" y="592394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9">
              <a:extLst>
                <a:ext uri="{FF2B5EF4-FFF2-40B4-BE49-F238E27FC236}">
                  <a16:creationId xmlns:a16="http://schemas.microsoft.com/office/drawing/2014/main" xmlns="" id="{84DC6FFB-600D-4CED-A125-D2AB1D6F6F4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425006" y="592394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0">
              <a:extLst>
                <a:ext uri="{FF2B5EF4-FFF2-40B4-BE49-F238E27FC236}">
                  <a16:creationId xmlns:a16="http://schemas.microsoft.com/office/drawing/2014/main" xmlns="" id="{DD899978-14D8-4E2A-BCEB-EF6D139167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77354" y="5923945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01">
              <a:extLst>
                <a:ext uri="{FF2B5EF4-FFF2-40B4-BE49-F238E27FC236}">
                  <a16:creationId xmlns:a16="http://schemas.microsoft.com/office/drawing/2014/main" xmlns="" id="{5B59BD92-A99F-4F44-9D1F-561AB49B915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74567" y="5930475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2">
              <a:extLst>
                <a:ext uri="{FF2B5EF4-FFF2-40B4-BE49-F238E27FC236}">
                  <a16:creationId xmlns:a16="http://schemas.microsoft.com/office/drawing/2014/main" xmlns="" id="{6733D532-6F62-4525-B661-2AF7E63AC0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34759" y="5933787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03">
              <a:extLst>
                <a:ext uri="{FF2B5EF4-FFF2-40B4-BE49-F238E27FC236}">
                  <a16:creationId xmlns:a16="http://schemas.microsoft.com/office/drawing/2014/main" xmlns="" id="{48C0D2C8-88E5-4E19-8FE1-246ED12E60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14652" y="5939450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04">
              <a:extLst>
                <a:ext uri="{FF2B5EF4-FFF2-40B4-BE49-F238E27FC236}">
                  <a16:creationId xmlns:a16="http://schemas.microsoft.com/office/drawing/2014/main" xmlns="" id="{0E95B9EB-D73A-4979-9F2F-10C9CF8EBE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463918" y="5939450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13">
              <a:extLst>
                <a:ext uri="{FF2B5EF4-FFF2-40B4-BE49-F238E27FC236}">
                  <a16:creationId xmlns:a16="http://schemas.microsoft.com/office/drawing/2014/main" xmlns="" id="{33565EB2-4584-4F8D-97E7-DF87DB3B4E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852139" y="5985147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14">
              <a:extLst>
                <a:ext uri="{FF2B5EF4-FFF2-40B4-BE49-F238E27FC236}">
                  <a16:creationId xmlns:a16="http://schemas.microsoft.com/office/drawing/2014/main" xmlns="" id="{93D61EE8-FE02-45F6-98C2-D410B4267D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618593" y="5985147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15">
              <a:extLst>
                <a:ext uri="{FF2B5EF4-FFF2-40B4-BE49-F238E27FC236}">
                  <a16:creationId xmlns:a16="http://schemas.microsoft.com/office/drawing/2014/main" xmlns="" id="{D4D8B720-4586-4359-9303-02F8D58ED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81447" y="5990860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17">
              <a:extLst>
                <a:ext uri="{FF2B5EF4-FFF2-40B4-BE49-F238E27FC236}">
                  <a16:creationId xmlns:a16="http://schemas.microsoft.com/office/drawing/2014/main" xmlns="" id="{67BC569A-1D14-40F6-B1ED-429CAB83EB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976684" y="600310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18">
              <a:extLst>
                <a:ext uri="{FF2B5EF4-FFF2-40B4-BE49-F238E27FC236}">
                  <a16:creationId xmlns:a16="http://schemas.microsoft.com/office/drawing/2014/main" xmlns="" id="{563EF170-082E-4AC9-8470-C1F9869849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8" y="6006364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19">
              <a:extLst>
                <a:ext uri="{FF2B5EF4-FFF2-40B4-BE49-F238E27FC236}">
                  <a16:creationId xmlns:a16="http://schemas.microsoft.com/office/drawing/2014/main" xmlns="" id="{7C735B47-24EC-470D-8A76-B059F9162FE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354193" y="5947089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20">
              <a:extLst>
                <a:ext uri="{FF2B5EF4-FFF2-40B4-BE49-F238E27FC236}">
                  <a16:creationId xmlns:a16="http://schemas.microsoft.com/office/drawing/2014/main" xmlns="" id="{356A1A8A-BA81-46A2-80A7-4446CCC18EC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822857" y="6249048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21">
              <a:extLst>
                <a:ext uri="{FF2B5EF4-FFF2-40B4-BE49-F238E27FC236}">
                  <a16:creationId xmlns:a16="http://schemas.microsoft.com/office/drawing/2014/main" xmlns="" id="{B800E226-AB3E-4B1E-ABCB-F2CC2441CA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537067" y="6260039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25">
              <a:extLst>
                <a:ext uri="{FF2B5EF4-FFF2-40B4-BE49-F238E27FC236}">
                  <a16:creationId xmlns:a16="http://schemas.microsoft.com/office/drawing/2014/main" xmlns="" id="{25BB6246-076E-4BF1-84A1-FA00DFF6DB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314022" y="6238145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26">
              <a:extLst>
                <a:ext uri="{FF2B5EF4-FFF2-40B4-BE49-F238E27FC236}">
                  <a16:creationId xmlns:a16="http://schemas.microsoft.com/office/drawing/2014/main" xmlns="" id="{0737E152-D949-48FA-BBB9-D335340C8EF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250834" y="6249979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27">
              <a:extLst>
                <a:ext uri="{FF2B5EF4-FFF2-40B4-BE49-F238E27FC236}">
                  <a16:creationId xmlns:a16="http://schemas.microsoft.com/office/drawing/2014/main" xmlns="" id="{B6CD5183-FDE3-43C7-B69C-4FE34C83DEF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225618" y="6249978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8">
              <a:extLst>
                <a:ext uri="{FF2B5EF4-FFF2-40B4-BE49-F238E27FC236}">
                  <a16:creationId xmlns:a16="http://schemas.microsoft.com/office/drawing/2014/main" xmlns="" id="{A1FC748D-6CD1-4630-BD03-91443D49DB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752808" y="6253241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9">
              <a:extLst>
                <a:ext uri="{FF2B5EF4-FFF2-40B4-BE49-F238E27FC236}">
                  <a16:creationId xmlns:a16="http://schemas.microsoft.com/office/drawing/2014/main" xmlns="" id="{806ADF7D-E22E-4CC0-A5FA-13FF7314C2D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00604" y="6253241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33">
              <a:extLst>
                <a:ext uri="{FF2B5EF4-FFF2-40B4-BE49-F238E27FC236}">
                  <a16:creationId xmlns:a16="http://schemas.microsoft.com/office/drawing/2014/main" xmlns="" id="{D92F6CB0-7C26-40A2-BE61-F5B9566910B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507420" y="6262219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36">
              <a:extLst>
                <a:ext uri="{FF2B5EF4-FFF2-40B4-BE49-F238E27FC236}">
                  <a16:creationId xmlns:a16="http://schemas.microsoft.com/office/drawing/2014/main" xmlns="" id="{BE354CED-9FB3-47F2-AF83-42F52F6172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568517" y="6274085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7">
              <a:extLst>
                <a:ext uri="{FF2B5EF4-FFF2-40B4-BE49-F238E27FC236}">
                  <a16:creationId xmlns:a16="http://schemas.microsoft.com/office/drawing/2014/main" xmlns="" id="{4A005BFC-833D-4699-99AB-16DDBC5B6FD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268636" y="6277723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8">
              <a:extLst>
                <a:ext uri="{FF2B5EF4-FFF2-40B4-BE49-F238E27FC236}">
                  <a16:creationId xmlns:a16="http://schemas.microsoft.com/office/drawing/2014/main" xmlns="" id="{FB639FC6-38FA-4FEE-B247-02D4AB6995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016079" y="6280172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9">
              <a:extLst>
                <a:ext uri="{FF2B5EF4-FFF2-40B4-BE49-F238E27FC236}">
                  <a16:creationId xmlns:a16="http://schemas.microsoft.com/office/drawing/2014/main" xmlns="" id="{67B04E28-283D-4C2A-8993-07F75947420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537627" y="6286699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19 w 40"/>
                <a:gd name="T3" fmla="*/ 26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2"/>
                    <a:pt x="34" y="29"/>
                    <a:pt x="19" y="26"/>
                  </a:cubicBezTo>
                  <a:cubicBezTo>
                    <a:pt x="0" y="19"/>
                    <a:pt x="4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40">
              <a:extLst>
                <a:ext uri="{FF2B5EF4-FFF2-40B4-BE49-F238E27FC236}">
                  <a16:creationId xmlns:a16="http://schemas.microsoft.com/office/drawing/2014/main" xmlns="" id="{F369C421-E6B1-47CB-8D36-602DCFD084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995618" y="6289963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42">
              <a:extLst>
                <a:ext uri="{FF2B5EF4-FFF2-40B4-BE49-F238E27FC236}">
                  <a16:creationId xmlns:a16="http://schemas.microsoft.com/office/drawing/2014/main" xmlns="" id="{A7CC56DE-C7CA-4190-A19D-77192BE4DE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4766179" y="6316892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43">
              <a:extLst>
                <a:ext uri="{FF2B5EF4-FFF2-40B4-BE49-F238E27FC236}">
                  <a16:creationId xmlns:a16="http://schemas.microsoft.com/office/drawing/2014/main" xmlns="" id="{55F7DE38-BD8A-4B0C-AF46-B87EB85D49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793248" y="6320155"/>
              <a:ext cx="121406" cy="78339"/>
            </a:xfrm>
            <a:custGeom>
              <a:avLst/>
              <a:gdLst>
                <a:gd name="T0" fmla="*/ 21 w 37"/>
                <a:gd name="T1" fmla="*/ 0 h 26"/>
                <a:gd name="T2" fmla="*/ 22 w 37"/>
                <a:gd name="T3" fmla="*/ 26 h 26"/>
                <a:gd name="T4" fmla="*/ 21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21" y="0"/>
                  </a:moveTo>
                  <a:cubicBezTo>
                    <a:pt x="32" y="2"/>
                    <a:pt x="37" y="23"/>
                    <a:pt x="22" y="26"/>
                  </a:cubicBezTo>
                  <a:cubicBezTo>
                    <a:pt x="3" y="26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44">
              <a:extLst>
                <a:ext uri="{FF2B5EF4-FFF2-40B4-BE49-F238E27FC236}">
                  <a16:creationId xmlns:a16="http://schemas.microsoft.com/office/drawing/2014/main" xmlns="" id="{A74A8E74-E14E-4CDE-A845-825C1C65676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061757" y="6316892"/>
              <a:ext cx="141786" cy="90579"/>
            </a:xfrm>
            <a:custGeom>
              <a:avLst/>
              <a:gdLst>
                <a:gd name="T0" fmla="*/ 28 w 43"/>
                <a:gd name="T1" fmla="*/ 2 h 30"/>
                <a:gd name="T2" fmla="*/ 41 w 43"/>
                <a:gd name="T3" fmla="*/ 20 h 30"/>
                <a:gd name="T4" fmla="*/ 28 w 43"/>
                <a:gd name="T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8" y="2"/>
                  </a:moveTo>
                  <a:cubicBezTo>
                    <a:pt x="36" y="0"/>
                    <a:pt x="43" y="12"/>
                    <a:pt x="41" y="20"/>
                  </a:cubicBezTo>
                  <a:cubicBezTo>
                    <a:pt x="24" y="30"/>
                    <a:pt x="0" y="14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45">
              <a:extLst>
                <a:ext uri="{FF2B5EF4-FFF2-40B4-BE49-F238E27FC236}">
                  <a16:creationId xmlns:a16="http://schemas.microsoft.com/office/drawing/2014/main" xmlns="" id="{1C2158A2-4E01-4AE9-B845-853B79DE311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271778" y="6322605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19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1"/>
                    <a:pt x="37" y="22"/>
                    <a:pt x="19" y="22"/>
                  </a:cubicBezTo>
                  <a:cubicBezTo>
                    <a:pt x="6" y="18"/>
                    <a:pt x="0" y="4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8">
              <a:extLst>
                <a:ext uri="{FF2B5EF4-FFF2-40B4-BE49-F238E27FC236}">
                  <a16:creationId xmlns:a16="http://schemas.microsoft.com/office/drawing/2014/main" xmlns="" id="{65867385-C75B-4A79-AEFE-EB93F5EA7FB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27269" y="628058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8">
              <a:extLst>
                <a:ext uri="{FF2B5EF4-FFF2-40B4-BE49-F238E27FC236}">
                  <a16:creationId xmlns:a16="http://schemas.microsoft.com/office/drawing/2014/main" xmlns="" id="{90E22355-6E51-41B6-BD18-9A8997404F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018" y="5842761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06">
              <a:extLst>
                <a:ext uri="{FF2B5EF4-FFF2-40B4-BE49-F238E27FC236}">
                  <a16:creationId xmlns:a16="http://schemas.microsoft.com/office/drawing/2014/main" xmlns="" id="{27E6A046-7529-479D-99F7-5996433A82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0" y="605725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20">
              <a:extLst>
                <a:ext uri="{FF2B5EF4-FFF2-40B4-BE49-F238E27FC236}">
                  <a16:creationId xmlns:a16="http://schemas.microsoft.com/office/drawing/2014/main" xmlns="" id="{E65827C4-2719-433B-916A-B34ABA9F24A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137524" y="5942904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20">
              <a:extLst>
                <a:ext uri="{FF2B5EF4-FFF2-40B4-BE49-F238E27FC236}">
                  <a16:creationId xmlns:a16="http://schemas.microsoft.com/office/drawing/2014/main" xmlns="" id="{E2CC6139-E679-4C4E-AFFB-76EA1D488D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719407" y="5951690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25">
              <a:extLst>
                <a:ext uri="{FF2B5EF4-FFF2-40B4-BE49-F238E27FC236}">
                  <a16:creationId xmlns:a16="http://schemas.microsoft.com/office/drawing/2014/main" xmlns="" id="{9507F8C0-A977-4699-8EF2-CF96FB838B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2528670" y="6231153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37">
              <a:extLst>
                <a:ext uri="{FF2B5EF4-FFF2-40B4-BE49-F238E27FC236}">
                  <a16:creationId xmlns:a16="http://schemas.microsoft.com/office/drawing/2014/main" xmlns="" id="{F644FE9F-CA0D-4386-85E8-DCE42FC12A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456267" y="5963524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6">
              <a:extLst>
                <a:ext uri="{FF2B5EF4-FFF2-40B4-BE49-F238E27FC236}">
                  <a16:creationId xmlns:a16="http://schemas.microsoft.com/office/drawing/2014/main" xmlns="" id="{6B7EEE3F-5CAC-4235-903E-7C4DA07495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683488" y="6310399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05">
              <a:extLst>
                <a:ext uri="{FF2B5EF4-FFF2-40B4-BE49-F238E27FC236}">
                  <a16:creationId xmlns:a16="http://schemas.microsoft.com/office/drawing/2014/main" xmlns="" id="{CF870EA8-C61A-4759-A096-E25A85991AE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78638" y="599620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06">
              <a:extLst>
                <a:ext uri="{FF2B5EF4-FFF2-40B4-BE49-F238E27FC236}">
                  <a16:creationId xmlns:a16="http://schemas.microsoft.com/office/drawing/2014/main" xmlns="" id="{46FE89C7-BA1B-4C2B-BDEC-7ED7B6D8F0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230164" y="5950795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107">
              <a:extLst>
                <a:ext uri="{FF2B5EF4-FFF2-40B4-BE49-F238E27FC236}">
                  <a16:creationId xmlns:a16="http://schemas.microsoft.com/office/drawing/2014/main" xmlns="" id="{96F67A96-8892-4A05-9D0B-26F2322B940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858039" y="6027497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08">
              <a:extLst>
                <a:ext uri="{FF2B5EF4-FFF2-40B4-BE49-F238E27FC236}">
                  <a16:creationId xmlns:a16="http://schemas.microsoft.com/office/drawing/2014/main" xmlns="" id="{5AFB3920-37B7-4162-8346-23E80DE13F4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43391" y="5963034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09">
              <a:extLst>
                <a:ext uri="{FF2B5EF4-FFF2-40B4-BE49-F238E27FC236}">
                  <a16:creationId xmlns:a16="http://schemas.microsoft.com/office/drawing/2014/main" xmlns="" id="{21F45221-720F-4596-B680-E3517046FA4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34906" y="5995680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10">
              <a:extLst>
                <a:ext uri="{FF2B5EF4-FFF2-40B4-BE49-F238E27FC236}">
                  <a16:creationId xmlns:a16="http://schemas.microsoft.com/office/drawing/2014/main" xmlns="" id="{767AB243-669A-4FAC-994C-C020AA8CD0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6951575" y="5968048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11">
              <a:extLst>
                <a:ext uri="{FF2B5EF4-FFF2-40B4-BE49-F238E27FC236}">
                  <a16:creationId xmlns:a16="http://schemas.microsoft.com/office/drawing/2014/main" xmlns="" id="{6AD5D6CF-5C12-4BC1-BB09-E2934F72936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066705" y="5978540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12">
              <a:extLst>
                <a:ext uri="{FF2B5EF4-FFF2-40B4-BE49-F238E27FC236}">
                  <a16:creationId xmlns:a16="http://schemas.microsoft.com/office/drawing/2014/main" xmlns="" id="{0FCFFE49-652E-47DA-A8D4-8BEC69FC7E3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551876" y="596629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22">
              <a:extLst>
                <a:ext uri="{FF2B5EF4-FFF2-40B4-BE49-F238E27FC236}">
                  <a16:creationId xmlns:a16="http://schemas.microsoft.com/office/drawing/2014/main" xmlns="" id="{E466EE92-6CDE-441E-8F7B-5F203EBDDF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311861" y="6280580"/>
              <a:ext cx="127608" cy="81603"/>
            </a:xfrm>
            <a:custGeom>
              <a:avLst/>
              <a:gdLst>
                <a:gd name="T0" fmla="*/ 24 w 39"/>
                <a:gd name="T1" fmla="*/ 0 h 27"/>
                <a:gd name="T2" fmla="*/ 20 w 39"/>
                <a:gd name="T3" fmla="*/ 26 h 27"/>
                <a:gd name="T4" fmla="*/ 24 w 3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4" y="0"/>
                  </a:moveTo>
                  <a:cubicBezTo>
                    <a:pt x="39" y="3"/>
                    <a:pt x="36" y="27"/>
                    <a:pt x="20" y="26"/>
                  </a:cubicBezTo>
                  <a:cubicBezTo>
                    <a:pt x="0" y="19"/>
                    <a:pt x="4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xmlns="" id="{8BD3B0DF-1F56-4C76-A317-73F93A0E76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050053" y="6283842"/>
              <a:ext cx="157737" cy="81603"/>
            </a:xfrm>
            <a:custGeom>
              <a:avLst/>
              <a:gdLst>
                <a:gd name="T0" fmla="*/ 31 w 48"/>
                <a:gd name="T1" fmla="*/ 0 h 27"/>
                <a:gd name="T2" fmla="*/ 18 w 48"/>
                <a:gd name="T3" fmla="*/ 24 h 27"/>
                <a:gd name="T4" fmla="*/ 31 w 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27">
                  <a:moveTo>
                    <a:pt x="31" y="0"/>
                  </a:moveTo>
                  <a:cubicBezTo>
                    <a:pt x="48" y="10"/>
                    <a:pt x="32" y="27"/>
                    <a:pt x="18" y="24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31">
              <a:extLst>
                <a:ext uri="{FF2B5EF4-FFF2-40B4-BE49-F238E27FC236}">
                  <a16:creationId xmlns:a16="http://schemas.microsoft.com/office/drawing/2014/main" xmlns="" id="{48B057C9-2181-4BDD-BEC5-1949847002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683480" y="6267114"/>
              <a:ext cx="117860" cy="87315"/>
            </a:xfrm>
            <a:custGeom>
              <a:avLst/>
              <a:gdLst>
                <a:gd name="T0" fmla="*/ 15 w 36"/>
                <a:gd name="T1" fmla="*/ 0 h 29"/>
                <a:gd name="T2" fmla="*/ 25 w 36"/>
                <a:gd name="T3" fmla="*/ 15 h 29"/>
                <a:gd name="T4" fmla="*/ 13 w 36"/>
                <a:gd name="T5" fmla="*/ 21 h 29"/>
                <a:gd name="T6" fmla="*/ 15 w 36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15" y="0"/>
                  </a:moveTo>
                  <a:cubicBezTo>
                    <a:pt x="21" y="0"/>
                    <a:pt x="36" y="13"/>
                    <a:pt x="25" y="15"/>
                  </a:cubicBezTo>
                  <a:cubicBezTo>
                    <a:pt x="20" y="19"/>
                    <a:pt x="20" y="22"/>
                    <a:pt x="13" y="21"/>
                  </a:cubicBezTo>
                  <a:cubicBezTo>
                    <a:pt x="0" y="29"/>
                    <a:pt x="0" y="0"/>
                    <a:pt x="1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xmlns="" id="{38212522-50D0-4A8E-B678-8A8B51BEF8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539967" y="6306821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34">
              <a:extLst>
                <a:ext uri="{FF2B5EF4-FFF2-40B4-BE49-F238E27FC236}">
                  <a16:creationId xmlns:a16="http://schemas.microsoft.com/office/drawing/2014/main" xmlns="" id="{F29F5B2D-1DD0-4BD5-BD97-DE883935CB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736264" y="6312790"/>
              <a:ext cx="124063" cy="117507"/>
            </a:xfrm>
            <a:custGeom>
              <a:avLst/>
              <a:gdLst>
                <a:gd name="T0" fmla="*/ 20 w 38"/>
                <a:gd name="T1" fmla="*/ 2 h 39"/>
                <a:gd name="T2" fmla="*/ 38 w 38"/>
                <a:gd name="T3" fmla="*/ 19 h 39"/>
                <a:gd name="T4" fmla="*/ 20 w 38"/>
                <a:gd name="T5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39">
                  <a:moveTo>
                    <a:pt x="20" y="2"/>
                  </a:moveTo>
                  <a:cubicBezTo>
                    <a:pt x="34" y="0"/>
                    <a:pt x="38" y="8"/>
                    <a:pt x="38" y="19"/>
                  </a:cubicBezTo>
                  <a:cubicBezTo>
                    <a:pt x="24" y="39"/>
                    <a:pt x="0" y="13"/>
                    <a:pt x="20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35">
              <a:extLst>
                <a:ext uri="{FF2B5EF4-FFF2-40B4-BE49-F238E27FC236}">
                  <a16:creationId xmlns:a16="http://schemas.microsoft.com/office/drawing/2014/main" xmlns="" id="{F1C477DC-6A04-4B20-A709-A622EF7697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397411" y="6285468"/>
              <a:ext cx="128495" cy="84051"/>
            </a:xfrm>
            <a:custGeom>
              <a:avLst/>
              <a:gdLst>
                <a:gd name="T0" fmla="*/ 21 w 39"/>
                <a:gd name="T1" fmla="*/ 0 h 28"/>
                <a:gd name="T2" fmla="*/ 6 w 39"/>
                <a:gd name="T3" fmla="*/ 20 h 28"/>
                <a:gd name="T4" fmla="*/ 21 w 39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8">
                  <a:moveTo>
                    <a:pt x="21" y="0"/>
                  </a:moveTo>
                  <a:cubicBezTo>
                    <a:pt x="39" y="12"/>
                    <a:pt x="22" y="28"/>
                    <a:pt x="6" y="20"/>
                  </a:cubicBezTo>
                  <a:cubicBezTo>
                    <a:pt x="0" y="7"/>
                    <a:pt x="7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41">
              <a:extLst>
                <a:ext uri="{FF2B5EF4-FFF2-40B4-BE49-F238E27FC236}">
                  <a16:creationId xmlns:a16="http://schemas.microsoft.com/office/drawing/2014/main" xmlns="" id="{79AD175C-021D-4FD8-92A3-0733A001B1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7864771" y="6269189"/>
              <a:ext cx="163941" cy="163205"/>
            </a:xfrm>
            <a:custGeom>
              <a:avLst/>
              <a:gdLst>
                <a:gd name="T0" fmla="*/ 37 w 50"/>
                <a:gd name="T1" fmla="*/ 3 h 54"/>
                <a:gd name="T2" fmla="*/ 42 w 50"/>
                <a:gd name="T3" fmla="*/ 17 h 54"/>
                <a:gd name="T4" fmla="*/ 37 w 50"/>
                <a:gd name="T5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54">
                  <a:moveTo>
                    <a:pt x="37" y="3"/>
                  </a:moveTo>
                  <a:cubicBezTo>
                    <a:pt x="50" y="3"/>
                    <a:pt x="36" y="13"/>
                    <a:pt x="42" y="17"/>
                  </a:cubicBezTo>
                  <a:cubicBezTo>
                    <a:pt x="35" y="54"/>
                    <a:pt x="0" y="0"/>
                    <a:pt x="3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91">
              <a:extLst>
                <a:ext uri="{FF2B5EF4-FFF2-40B4-BE49-F238E27FC236}">
                  <a16:creationId xmlns:a16="http://schemas.microsoft.com/office/drawing/2014/main" xmlns="" id="{C2471C35-AE3E-4563-9B5F-D60113EE79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358692" y="6026253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92">
              <a:extLst>
                <a:ext uri="{FF2B5EF4-FFF2-40B4-BE49-F238E27FC236}">
                  <a16:creationId xmlns:a16="http://schemas.microsoft.com/office/drawing/2014/main" xmlns="" id="{01DDC91D-FF9F-4808-BA38-D9493CBD94C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02813" y="59630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93">
              <a:extLst>
                <a:ext uri="{FF2B5EF4-FFF2-40B4-BE49-F238E27FC236}">
                  <a16:creationId xmlns:a16="http://schemas.microsoft.com/office/drawing/2014/main" xmlns="" id="{14997950-39AA-4B4F-85C2-0C0E1C651E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28451" y="6033253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94">
              <a:extLst>
                <a:ext uri="{FF2B5EF4-FFF2-40B4-BE49-F238E27FC236}">
                  <a16:creationId xmlns:a16="http://schemas.microsoft.com/office/drawing/2014/main" xmlns="" id="{5354DF2D-7E69-4E2B-AF47-781270CD69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15258" y="6071681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95">
              <a:extLst>
                <a:ext uri="{FF2B5EF4-FFF2-40B4-BE49-F238E27FC236}">
                  <a16:creationId xmlns:a16="http://schemas.microsoft.com/office/drawing/2014/main" xmlns="" id="{6DBBD82E-E2D5-40BD-B14A-9127A2761E3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97627" y="601578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96">
              <a:extLst>
                <a:ext uri="{FF2B5EF4-FFF2-40B4-BE49-F238E27FC236}">
                  <a16:creationId xmlns:a16="http://schemas.microsoft.com/office/drawing/2014/main" xmlns="" id="{070633D4-8FD0-463E-8CF2-5F08965390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16034" y="6022312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97">
              <a:extLst>
                <a:ext uri="{FF2B5EF4-FFF2-40B4-BE49-F238E27FC236}">
                  <a16:creationId xmlns:a16="http://schemas.microsoft.com/office/drawing/2014/main" xmlns="" id="{56F024AF-F85F-4E84-A8EC-6BF1B34ABF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09702" y="6024760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98">
              <a:extLst>
                <a:ext uri="{FF2B5EF4-FFF2-40B4-BE49-F238E27FC236}">
                  <a16:creationId xmlns:a16="http://schemas.microsoft.com/office/drawing/2014/main" xmlns="" id="{C186DFE2-A767-434D-8D2F-2E01161BB09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91294" y="6024760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99">
              <a:extLst>
                <a:ext uri="{FF2B5EF4-FFF2-40B4-BE49-F238E27FC236}">
                  <a16:creationId xmlns:a16="http://schemas.microsoft.com/office/drawing/2014/main" xmlns="" id="{24B53F6E-FB17-43E6-B854-F64C6931954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084479" y="6024758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00">
              <a:extLst>
                <a:ext uri="{FF2B5EF4-FFF2-40B4-BE49-F238E27FC236}">
                  <a16:creationId xmlns:a16="http://schemas.microsoft.com/office/drawing/2014/main" xmlns="" id="{ED2B3000-7E43-40B3-8DDC-30A192C2EF9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36827" y="6024759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01">
              <a:extLst>
                <a:ext uri="{FF2B5EF4-FFF2-40B4-BE49-F238E27FC236}">
                  <a16:creationId xmlns:a16="http://schemas.microsoft.com/office/drawing/2014/main" xmlns="" id="{954F0369-F47B-42EE-874C-1D612306274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734040" y="6031289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04">
              <a:extLst>
                <a:ext uri="{FF2B5EF4-FFF2-40B4-BE49-F238E27FC236}">
                  <a16:creationId xmlns:a16="http://schemas.microsoft.com/office/drawing/2014/main" xmlns="" id="{A2CD83E2-ED65-4FE4-8EC5-2C2DF47302B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23391" y="6040264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13">
              <a:extLst>
                <a:ext uri="{FF2B5EF4-FFF2-40B4-BE49-F238E27FC236}">
                  <a16:creationId xmlns:a16="http://schemas.microsoft.com/office/drawing/2014/main" xmlns="" id="{8D5A815E-CF41-4E9C-8CD3-36EDB5A685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11612" y="6085961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14">
              <a:extLst>
                <a:ext uri="{FF2B5EF4-FFF2-40B4-BE49-F238E27FC236}">
                  <a16:creationId xmlns:a16="http://schemas.microsoft.com/office/drawing/2014/main" xmlns="" id="{173F30A4-E83D-4322-A914-05931C4F040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278066" y="6085961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15">
              <a:extLst>
                <a:ext uri="{FF2B5EF4-FFF2-40B4-BE49-F238E27FC236}">
                  <a16:creationId xmlns:a16="http://schemas.microsoft.com/office/drawing/2014/main" xmlns="" id="{52032C09-2C40-406F-BFF8-E81D3610CB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940920" y="60916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20">
              <a:extLst>
                <a:ext uri="{FF2B5EF4-FFF2-40B4-BE49-F238E27FC236}">
                  <a16:creationId xmlns:a16="http://schemas.microsoft.com/office/drawing/2014/main" xmlns="" id="{B0D3B0AB-E6D6-479C-8E87-2774CB05337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491632" y="6320599"/>
              <a:ext cx="121406" cy="66913"/>
            </a:xfrm>
            <a:custGeom>
              <a:avLst/>
              <a:gdLst>
                <a:gd name="T0" fmla="*/ 19 w 37"/>
                <a:gd name="T1" fmla="*/ 0 h 22"/>
                <a:gd name="T2" fmla="*/ 20 w 37"/>
                <a:gd name="T3" fmla="*/ 22 h 22"/>
                <a:gd name="T4" fmla="*/ 19 w 37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2">
                  <a:moveTo>
                    <a:pt x="19" y="0"/>
                  </a:moveTo>
                  <a:cubicBezTo>
                    <a:pt x="35" y="2"/>
                    <a:pt x="37" y="21"/>
                    <a:pt x="20" y="22"/>
                  </a:cubicBezTo>
                  <a:cubicBezTo>
                    <a:pt x="7" y="18"/>
                    <a:pt x="0" y="6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21">
              <a:extLst>
                <a:ext uri="{FF2B5EF4-FFF2-40B4-BE49-F238E27FC236}">
                  <a16:creationId xmlns:a16="http://schemas.microsoft.com/office/drawing/2014/main" xmlns="" id="{B98D014A-FB57-4DC0-A679-277AA745197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187481" y="6343820"/>
              <a:ext cx="133812" cy="84866"/>
            </a:xfrm>
            <a:custGeom>
              <a:avLst/>
              <a:gdLst>
                <a:gd name="T0" fmla="*/ 26 w 41"/>
                <a:gd name="T1" fmla="*/ 0 h 28"/>
                <a:gd name="T2" fmla="*/ 38 w 41"/>
                <a:gd name="T3" fmla="*/ 19 h 28"/>
                <a:gd name="T4" fmla="*/ 26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0"/>
                  </a:moveTo>
                  <a:cubicBezTo>
                    <a:pt x="33" y="0"/>
                    <a:pt x="41" y="10"/>
                    <a:pt x="38" y="19"/>
                  </a:cubicBezTo>
                  <a:cubicBezTo>
                    <a:pt x="16" y="28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25">
              <a:extLst>
                <a:ext uri="{FF2B5EF4-FFF2-40B4-BE49-F238E27FC236}">
                  <a16:creationId xmlns:a16="http://schemas.microsoft.com/office/drawing/2014/main" xmlns="" id="{A9114F21-905F-41A9-9834-CF6A858BB65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973495" y="6338959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26">
              <a:extLst>
                <a:ext uri="{FF2B5EF4-FFF2-40B4-BE49-F238E27FC236}">
                  <a16:creationId xmlns:a16="http://schemas.microsoft.com/office/drawing/2014/main" xmlns="" id="{8A661522-7869-4F7D-A854-02B3EEA276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910307" y="6350793"/>
              <a:ext cx="151535" cy="79154"/>
            </a:xfrm>
            <a:custGeom>
              <a:avLst/>
              <a:gdLst>
                <a:gd name="T0" fmla="*/ 23 w 46"/>
                <a:gd name="T1" fmla="*/ 0 h 26"/>
                <a:gd name="T2" fmla="*/ 29 w 46"/>
                <a:gd name="T3" fmla="*/ 26 h 26"/>
                <a:gd name="T4" fmla="*/ 23 w 4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6">
                  <a:moveTo>
                    <a:pt x="23" y="0"/>
                  </a:moveTo>
                  <a:cubicBezTo>
                    <a:pt x="32" y="2"/>
                    <a:pt x="46" y="22"/>
                    <a:pt x="29" y="26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27">
              <a:extLst>
                <a:ext uri="{FF2B5EF4-FFF2-40B4-BE49-F238E27FC236}">
                  <a16:creationId xmlns:a16="http://schemas.microsoft.com/office/drawing/2014/main" xmlns="" id="{C49583B9-0FE7-4AFC-852A-C58843E1DB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885091" y="6350792"/>
              <a:ext cx="137356" cy="79154"/>
            </a:xfrm>
            <a:custGeom>
              <a:avLst/>
              <a:gdLst>
                <a:gd name="T0" fmla="*/ 28 w 42"/>
                <a:gd name="T1" fmla="*/ 0 h 26"/>
                <a:gd name="T2" fmla="*/ 23 w 42"/>
                <a:gd name="T3" fmla="*/ 26 h 26"/>
                <a:gd name="T4" fmla="*/ 28 w 4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28" y="0"/>
                  </a:moveTo>
                  <a:cubicBezTo>
                    <a:pt x="42" y="4"/>
                    <a:pt x="38" y="23"/>
                    <a:pt x="23" y="26"/>
                  </a:cubicBezTo>
                  <a:cubicBezTo>
                    <a:pt x="0" y="26"/>
                    <a:pt x="8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28">
              <a:extLst>
                <a:ext uri="{FF2B5EF4-FFF2-40B4-BE49-F238E27FC236}">
                  <a16:creationId xmlns:a16="http://schemas.microsoft.com/office/drawing/2014/main" xmlns="" id="{B36BAAF8-FE45-4D1D-A3BE-1D62A2661E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412281" y="6354055"/>
              <a:ext cx="131153" cy="78339"/>
            </a:xfrm>
            <a:custGeom>
              <a:avLst/>
              <a:gdLst>
                <a:gd name="T0" fmla="*/ 18 w 40"/>
                <a:gd name="T1" fmla="*/ 0 h 26"/>
                <a:gd name="T2" fmla="*/ 7 w 40"/>
                <a:gd name="T3" fmla="*/ 20 h 26"/>
                <a:gd name="T4" fmla="*/ 18 w 40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6">
                  <a:moveTo>
                    <a:pt x="18" y="0"/>
                  </a:moveTo>
                  <a:cubicBezTo>
                    <a:pt x="40" y="9"/>
                    <a:pt x="28" y="26"/>
                    <a:pt x="7" y="20"/>
                  </a:cubicBezTo>
                  <a:cubicBezTo>
                    <a:pt x="0" y="8"/>
                    <a:pt x="6" y="1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29">
              <a:extLst>
                <a:ext uri="{FF2B5EF4-FFF2-40B4-BE49-F238E27FC236}">
                  <a16:creationId xmlns:a16="http://schemas.microsoft.com/office/drawing/2014/main" xmlns="" id="{C79D3BA5-2AB3-44E9-8C22-52899F4B927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360077" y="6354055"/>
              <a:ext cx="147990" cy="109348"/>
            </a:xfrm>
            <a:custGeom>
              <a:avLst/>
              <a:gdLst>
                <a:gd name="T0" fmla="*/ 28 w 45"/>
                <a:gd name="T1" fmla="*/ 0 h 36"/>
                <a:gd name="T2" fmla="*/ 42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4" y="1"/>
                    <a:pt x="45" y="11"/>
                    <a:pt x="42" y="20"/>
                  </a:cubicBezTo>
                  <a:cubicBezTo>
                    <a:pt x="25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33">
              <a:extLst>
                <a:ext uri="{FF2B5EF4-FFF2-40B4-BE49-F238E27FC236}">
                  <a16:creationId xmlns:a16="http://schemas.microsoft.com/office/drawing/2014/main" xmlns="" id="{B53B0891-9C15-4F4E-8C59-5E67D17A6B5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166893" y="6363033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36">
              <a:extLst>
                <a:ext uri="{FF2B5EF4-FFF2-40B4-BE49-F238E27FC236}">
                  <a16:creationId xmlns:a16="http://schemas.microsoft.com/office/drawing/2014/main" xmlns="" id="{DBA17A13-65B0-4D16-934B-E4B3E88C99B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8128899" y="6292819"/>
              <a:ext cx="127608" cy="69362"/>
            </a:xfrm>
            <a:custGeom>
              <a:avLst/>
              <a:gdLst>
                <a:gd name="T0" fmla="*/ 21 w 39"/>
                <a:gd name="T1" fmla="*/ 0 h 23"/>
                <a:gd name="T2" fmla="*/ 22 w 39"/>
                <a:gd name="T3" fmla="*/ 23 h 23"/>
                <a:gd name="T4" fmla="*/ 21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1" y="0"/>
                  </a:moveTo>
                  <a:cubicBezTo>
                    <a:pt x="37" y="0"/>
                    <a:pt x="39" y="22"/>
                    <a:pt x="22" y="23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37">
              <a:extLst>
                <a:ext uri="{FF2B5EF4-FFF2-40B4-BE49-F238E27FC236}">
                  <a16:creationId xmlns:a16="http://schemas.microsoft.com/office/drawing/2014/main" xmlns="" id="{A66728DD-D71E-44D2-9CDA-77449C74169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928109" y="6378537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38">
              <a:extLst>
                <a:ext uri="{FF2B5EF4-FFF2-40B4-BE49-F238E27FC236}">
                  <a16:creationId xmlns:a16="http://schemas.microsoft.com/office/drawing/2014/main" xmlns="" id="{074C65AC-369B-46DB-ABAB-F3DD01123F1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675552" y="6380986"/>
              <a:ext cx="117860" cy="79154"/>
            </a:xfrm>
            <a:custGeom>
              <a:avLst/>
              <a:gdLst>
                <a:gd name="T0" fmla="*/ 21 w 36"/>
                <a:gd name="T1" fmla="*/ 0 h 26"/>
                <a:gd name="T2" fmla="*/ 21 w 36"/>
                <a:gd name="T3" fmla="*/ 26 h 26"/>
                <a:gd name="T4" fmla="*/ 21 w 36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6">
                  <a:moveTo>
                    <a:pt x="21" y="0"/>
                  </a:moveTo>
                  <a:cubicBezTo>
                    <a:pt x="32" y="4"/>
                    <a:pt x="36" y="23"/>
                    <a:pt x="21" y="26"/>
                  </a:cubicBezTo>
                  <a:cubicBezTo>
                    <a:pt x="1" y="24"/>
                    <a:pt x="0" y="2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40">
              <a:extLst>
                <a:ext uri="{FF2B5EF4-FFF2-40B4-BE49-F238E27FC236}">
                  <a16:creationId xmlns:a16="http://schemas.microsoft.com/office/drawing/2014/main" xmlns="" id="{5920B394-E09B-4CB0-A2B7-3F2BC69E6A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655091" y="6390777"/>
              <a:ext cx="137356" cy="96290"/>
            </a:xfrm>
            <a:custGeom>
              <a:avLst/>
              <a:gdLst>
                <a:gd name="T0" fmla="*/ 25 w 42"/>
                <a:gd name="T1" fmla="*/ 0 h 32"/>
                <a:gd name="T2" fmla="*/ 4 w 42"/>
                <a:gd name="T3" fmla="*/ 18 h 32"/>
                <a:gd name="T4" fmla="*/ 25 w 42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2">
                  <a:moveTo>
                    <a:pt x="25" y="0"/>
                  </a:moveTo>
                  <a:cubicBezTo>
                    <a:pt x="42" y="13"/>
                    <a:pt x="15" y="32"/>
                    <a:pt x="4" y="18"/>
                  </a:cubicBezTo>
                  <a:cubicBezTo>
                    <a:pt x="0" y="5"/>
                    <a:pt x="16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142">
              <a:extLst>
                <a:ext uri="{FF2B5EF4-FFF2-40B4-BE49-F238E27FC236}">
                  <a16:creationId xmlns:a16="http://schemas.microsoft.com/office/drawing/2014/main" xmlns="" id="{556A1B09-6FE9-470F-9187-65F049EEE4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425652" y="6417706"/>
              <a:ext cx="3545" cy="5712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125">
              <a:extLst>
                <a:ext uri="{FF2B5EF4-FFF2-40B4-BE49-F238E27FC236}">
                  <a16:creationId xmlns:a16="http://schemas.microsoft.com/office/drawing/2014/main" xmlns="" id="{9F9B4E83-6C6C-43B5-A787-34BC40F695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9188143" y="6331967"/>
              <a:ext cx="147990" cy="79154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9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137">
              <a:extLst>
                <a:ext uri="{FF2B5EF4-FFF2-40B4-BE49-F238E27FC236}">
                  <a16:creationId xmlns:a16="http://schemas.microsoft.com/office/drawing/2014/main" xmlns="" id="{3FC534A7-3A47-45F1-A358-1FBADC7CE8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2115740" y="6064338"/>
              <a:ext cx="127608" cy="93843"/>
            </a:xfrm>
            <a:custGeom>
              <a:avLst/>
              <a:gdLst>
                <a:gd name="T0" fmla="*/ 23 w 39"/>
                <a:gd name="T1" fmla="*/ 0 h 31"/>
                <a:gd name="T2" fmla="*/ 17 w 39"/>
                <a:gd name="T3" fmla="*/ 26 h 31"/>
                <a:gd name="T4" fmla="*/ 23 w 39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3" y="0"/>
                  </a:moveTo>
                  <a:cubicBezTo>
                    <a:pt x="39" y="3"/>
                    <a:pt x="39" y="31"/>
                    <a:pt x="17" y="26"/>
                  </a:cubicBezTo>
                  <a:cubicBezTo>
                    <a:pt x="0" y="6"/>
                    <a:pt x="15" y="5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2356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ohemianVTI" id="{B5E50611-F7C7-47BC-81A6-BE9493DF8677}" vid="{7A26D0DD-A1A5-444B-B0FB-E7DB9E2D047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210</Words>
  <Application>Microsoft Office PowerPoint</Application>
  <PresentationFormat>Произвольный</PresentationFormat>
  <Paragraphs>42</Paragraphs>
  <Slides>28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BohemianVTI</vt:lpstr>
      <vt:lpstr>Доброе Утро!</vt:lpstr>
      <vt:lpstr>Математика – царица наук  </vt:lpstr>
      <vt:lpstr>Слайд 3</vt:lpstr>
      <vt:lpstr>3 30 300 3000 </vt:lpstr>
      <vt:lpstr>Чтобы увеличить число в 10 раз, нужно к данному числу приписать 1 нуль  Чтобы увеличить число в 100 раз, нужно приписать 2 нуля  Чтобы увеличить число в 1000, нужно к данному числу приписать 3 нуля   </vt:lpstr>
      <vt:lpstr>9000 900 90 9 </vt:lpstr>
      <vt:lpstr>Тема урока:  «Увеличение и уменьшение числа в 10,100,1000»  </vt:lpstr>
      <vt:lpstr>Слайд 8</vt:lpstr>
      <vt:lpstr>Цель урока: научиться приёму увеличения и уменьшения числа в 10, 100, 1000 раз   </vt:lpstr>
      <vt:lpstr> 1.Повторю, что такое увеличение в 10,100,1000 раз 2.Построю правило увеличения и уменьшения числа в 10,100,1000 раз 3. Проверю полученные знания</vt:lpstr>
      <vt:lpstr>3 30 300 30000 </vt:lpstr>
      <vt:lpstr>9000 900 90 9 </vt:lpstr>
      <vt:lpstr>Если в записи числа отбросить 1 нуль, 2,3, то получим число больше данного  </vt:lpstr>
      <vt:lpstr>Чтобы увеличить число в 10 раз, нужно к данному числу приписать 1 нуль  Чтобы увеличить число в 100 раз, нужно приписать 2 нуля  Чтобы увеличить число в 1000, нужно к данному числу приписать 3 нуля   </vt:lpstr>
      <vt:lpstr>Чтобы число уменьшить в 10 раз, нужно от данного числа отбросить 1 нуль  Чтобы число уменьшить в 100 раз, нужно от данного числа отбросить 2 нуля  Чтобы число уменьшить в 1000 раз, нужно от данного числа отбросить 3 нуля   </vt:lpstr>
      <vt:lpstr>1)Увеличьте число 5 в 10,100,1000 раз   2) Уменьшите число 17000 в 10,100,1000 раз.  </vt:lpstr>
      <vt:lpstr>1)5*10=50,5*100=500,5*1000=5000   2)17000:10=1700, 17000:100=170,17000:1000=17     </vt:lpstr>
      <vt:lpstr>Пример оформления:  68*10=680 70000:1000=70   </vt:lpstr>
      <vt:lpstr>В альбоме 100 листов. Сколько таких альбомов получиться из 15000 листов? Сколько листов в 1000 таких альбомов?   </vt:lpstr>
      <vt:lpstr>1 альбом-100 лист. 1500-? ?-1000 а.   </vt:lpstr>
      <vt:lpstr>1) 15000 : 100 = 150 (альбомов) −  получится из 15000 листов; 2) 1000 * 100 = 100000 (листов) − в 1000 альбомах. Ответ: из 15000 листов получится 150 альбомов; в  1000 альбомах 100000 листов </vt:lpstr>
      <vt:lpstr> </vt:lpstr>
      <vt:lpstr> P=(a+b)*2  </vt:lpstr>
      <vt:lpstr>406560&lt;406650</vt:lpstr>
      <vt:lpstr>Домашнее задание: повторить таблицу умножения </vt:lpstr>
      <vt:lpstr>Тема урока:  «Увеличение и уменьшение в 10,100,1000»  </vt:lpstr>
      <vt:lpstr>Цель урока: научиться приёму увеличения и уменьшения числа в 10, 100, 1000 раз   </vt:lpstr>
      <vt:lpstr> 1.Повторю, что такое увеличение в 10,100,1000 раз 2.Построю правило увеличения и уменьшения числа в 10,100,1000 раз 3. Проверю полученные знания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Ден</cp:lastModifiedBy>
  <cp:revision>115</cp:revision>
  <dcterms:created xsi:type="dcterms:W3CDTF">2022-03-24T12:31:55Z</dcterms:created>
  <dcterms:modified xsi:type="dcterms:W3CDTF">2022-10-13T18:07:55Z</dcterms:modified>
</cp:coreProperties>
</file>