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2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Входное диагностирование  по ОБЖ 10-11 классы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1800" dirty="0" smtClean="0"/>
              <a:t>Выполнил:</a:t>
            </a:r>
          </a:p>
          <a:p>
            <a:pPr algn="r"/>
            <a:r>
              <a:rPr lang="ru-RU" sz="1800" dirty="0" smtClean="0"/>
              <a:t>Преподаватель-организатор ОБЖ «МОУ Лицей «5»</a:t>
            </a:r>
          </a:p>
          <a:p>
            <a:pPr algn="r"/>
            <a:r>
              <a:rPr lang="ru-RU" sz="1800" dirty="0" smtClean="0"/>
              <a:t> Крюков А.И.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78568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 </a:t>
            </a:r>
            <a:r>
              <a:rPr lang="ru-RU" dirty="0" smtClean="0">
                <a:solidFill>
                  <a:prstClr val="black"/>
                </a:solidFill>
              </a:rPr>
              <a:t>№</a:t>
            </a:r>
            <a:r>
              <a:rPr lang="en-US" dirty="0" smtClean="0">
                <a:solidFill>
                  <a:prstClr val="black"/>
                </a:solidFill>
              </a:rPr>
              <a:t>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Уголовная ответственность за все виды преступлений в РФ наступает в … лет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206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 </a:t>
            </a:r>
            <a:r>
              <a:rPr lang="ru-RU" dirty="0" smtClean="0">
                <a:solidFill>
                  <a:prstClr val="black"/>
                </a:solidFill>
              </a:rPr>
              <a:t>№</a:t>
            </a:r>
            <a:r>
              <a:rPr lang="en-US" dirty="0" smtClean="0">
                <a:solidFill>
                  <a:prstClr val="black"/>
                </a:solidFill>
              </a:rPr>
              <a:t>9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каком минимальном содержании </a:t>
            </a:r>
            <a:r>
              <a:rPr lang="ru-RU" dirty="0" smtClean="0"/>
              <a:t>кислорода в </a:t>
            </a:r>
            <a:r>
              <a:rPr lang="ru-RU" dirty="0" smtClean="0"/>
              <a:t>воздухе</a:t>
            </a:r>
            <a:r>
              <a:rPr lang="ru-RU" dirty="0"/>
              <a:t> </a:t>
            </a:r>
            <a:r>
              <a:rPr lang="ru-RU" dirty="0" smtClean="0"/>
              <a:t>(в </a:t>
            </a:r>
            <a:r>
              <a:rPr lang="ru-RU" dirty="0" smtClean="0"/>
              <a:t>% ) можно использовать фильтрующий противогаз</a:t>
            </a:r>
            <a:r>
              <a:rPr lang="en-US" dirty="0" smtClean="0"/>
              <a:t>?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19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 №</a:t>
            </a:r>
            <a:r>
              <a:rPr lang="ru-RU" dirty="0" smtClean="0">
                <a:solidFill>
                  <a:prstClr val="black"/>
                </a:solidFill>
              </a:rPr>
              <a:t>1</a:t>
            </a:r>
            <a:r>
              <a:rPr lang="en-US" dirty="0" smtClean="0">
                <a:solidFill>
                  <a:prstClr val="black"/>
                </a:solidFill>
              </a:rPr>
              <a:t>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Сколько выделяется основных задач гражданской обороны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544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Правильные 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1.  18</a:t>
            </a:r>
          </a:p>
          <a:p>
            <a:r>
              <a:rPr lang="ru-RU" dirty="0" smtClean="0"/>
              <a:t>2.  14</a:t>
            </a:r>
          </a:p>
          <a:p>
            <a:r>
              <a:rPr lang="ru-RU" dirty="0" smtClean="0"/>
              <a:t>3.  14 </a:t>
            </a:r>
          </a:p>
          <a:p>
            <a:r>
              <a:rPr lang="ru-RU" dirty="0" smtClean="0"/>
              <a:t>4.  16</a:t>
            </a:r>
          </a:p>
          <a:p>
            <a:r>
              <a:rPr lang="ru-RU" dirty="0" smtClean="0"/>
              <a:t>5.  14</a:t>
            </a:r>
          </a:p>
          <a:p>
            <a:r>
              <a:rPr lang="ru-RU" dirty="0" smtClean="0"/>
              <a:t>6.  16</a:t>
            </a:r>
          </a:p>
          <a:p>
            <a:r>
              <a:rPr lang="ru-RU" dirty="0" smtClean="0"/>
              <a:t>7.   другой(17)</a:t>
            </a:r>
          </a:p>
          <a:p>
            <a:r>
              <a:rPr lang="ru-RU" dirty="0" smtClean="0"/>
              <a:t>8.  16</a:t>
            </a:r>
          </a:p>
          <a:p>
            <a:r>
              <a:rPr lang="ru-RU" dirty="0" smtClean="0"/>
              <a:t>9.  18</a:t>
            </a:r>
          </a:p>
          <a:p>
            <a:r>
              <a:rPr lang="ru-RU" dirty="0" smtClean="0"/>
              <a:t>10. другой(15)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716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dirty="0" smtClean="0"/>
          </a:p>
          <a:p>
            <a:pPr marL="0" indent="0" algn="ctr">
              <a:buNone/>
            </a:pPr>
            <a:endParaRPr lang="ru-RU" sz="4800" dirty="0"/>
          </a:p>
          <a:p>
            <a:pPr marL="0" indent="0" algn="ctr">
              <a:buNone/>
            </a:pPr>
            <a:r>
              <a:rPr lang="ru-RU" sz="4800" dirty="0" smtClean="0"/>
              <a:t>Спасибо за внимание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38761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Выберите один </a:t>
            </a:r>
            <a:r>
              <a:rPr lang="ru-RU" dirty="0"/>
              <a:t>и</a:t>
            </a:r>
            <a:r>
              <a:rPr lang="ru-RU" dirty="0" smtClean="0"/>
              <a:t>з предложенных вариантов ответа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14</a:t>
            </a:r>
          </a:p>
          <a:p>
            <a:r>
              <a:rPr lang="ru-RU" dirty="0" smtClean="0"/>
              <a:t>16</a:t>
            </a:r>
          </a:p>
          <a:p>
            <a:r>
              <a:rPr lang="ru-RU" dirty="0" smtClean="0"/>
              <a:t>18</a:t>
            </a:r>
          </a:p>
          <a:p>
            <a:r>
              <a:rPr lang="ru-RU" dirty="0" smtClean="0"/>
              <a:t>другой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6541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каком возрасте в РФ наступает совершеннолетие</a:t>
            </a:r>
            <a:r>
              <a:rPr lang="en-US" dirty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257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 </a:t>
            </a:r>
            <a:r>
              <a:rPr lang="ru-RU" dirty="0" smtClean="0">
                <a:solidFill>
                  <a:prstClr val="black"/>
                </a:solidFill>
              </a:rPr>
              <a:t>№2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какого возраста в РФ наступает уголовная ответственность за особо тяжкие преступления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210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 </a:t>
            </a:r>
            <a:r>
              <a:rPr lang="ru-RU" dirty="0" smtClean="0">
                <a:solidFill>
                  <a:prstClr val="black"/>
                </a:solidFill>
              </a:rPr>
              <a:t>№3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Велосипедисту разрешается двигаться по проезжей части с … лет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305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 </a:t>
            </a:r>
            <a:r>
              <a:rPr lang="ru-RU" dirty="0" smtClean="0">
                <a:solidFill>
                  <a:prstClr val="black"/>
                </a:solidFill>
              </a:rPr>
              <a:t>№4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какого возраста можно управлять транспортным средством при обучении вождению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 </a:t>
            </a:r>
            <a:r>
              <a:rPr lang="ru-RU" dirty="0" smtClean="0">
                <a:solidFill>
                  <a:prstClr val="black"/>
                </a:solidFill>
              </a:rPr>
              <a:t>№5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каком минимальном возрасте</a:t>
            </a:r>
            <a:r>
              <a:rPr lang="en-US" dirty="0" smtClean="0"/>
              <a:t> </a:t>
            </a:r>
            <a:r>
              <a:rPr lang="ru-RU" dirty="0" smtClean="0"/>
              <a:t>в РФ, при «определенных обстоятельствах» можно вступить в брак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46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 </a:t>
            </a:r>
            <a:r>
              <a:rPr lang="ru-RU" dirty="0" smtClean="0">
                <a:solidFill>
                  <a:prstClr val="black"/>
                </a:solidFill>
              </a:rPr>
              <a:t>№6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 какого возраста в РФ, на добровольной основе, разрешается вступать в сексуальные отношения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060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Вопрос </a:t>
            </a:r>
            <a:r>
              <a:rPr lang="ru-RU" dirty="0" smtClean="0">
                <a:solidFill>
                  <a:prstClr val="black"/>
                </a:solidFill>
              </a:rPr>
              <a:t>№</a:t>
            </a:r>
            <a:r>
              <a:rPr lang="en-US" dirty="0" smtClean="0">
                <a:solidFill>
                  <a:prstClr val="black"/>
                </a:solidFill>
              </a:rPr>
              <a:t>7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Первоначальная постановка граждан мужского пола на воинский учёт осуществляется в год, когда гражданину исполняется … лет</a:t>
            </a:r>
            <a:r>
              <a:rPr lang="en-US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30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228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Входное диагностирование  по ОБЖ 10-11 классы</vt:lpstr>
      <vt:lpstr>Выберите один из предложенных вариантов ответа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№7</vt:lpstr>
      <vt:lpstr>Вопрос №8</vt:lpstr>
      <vt:lpstr>Вопрос №9</vt:lpstr>
      <vt:lpstr>Вопрос №10</vt:lpstr>
      <vt:lpstr>Правильные ответы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Входное диагностирование  по ОБЖ 10-11 классы</dc:title>
  <dc:creator>Admin</dc:creator>
  <cp:lastModifiedBy>МетодОбъединения</cp:lastModifiedBy>
  <cp:revision>10</cp:revision>
  <dcterms:created xsi:type="dcterms:W3CDTF">2022-09-28T06:27:40Z</dcterms:created>
  <dcterms:modified xsi:type="dcterms:W3CDTF">2022-12-27T10:34:47Z</dcterms:modified>
</cp:coreProperties>
</file>