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70" r:id="rId8"/>
    <p:sldId id="271" r:id="rId9"/>
    <p:sldId id="272" r:id="rId10"/>
    <p:sldId id="25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4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BB2D-9D77-4BC2-BCEE-D8F4976B4E29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D0CCB-7C0F-47F1-AFF8-C8350CFBE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982-896D-4CD2-BEF5-278B0F4D1B80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9042F-09F4-472D-8E16-BFD6E4580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D744E-D9D7-4BA5-8A57-8570C82F9D51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19C45-D91B-48B7-B53D-6DCFF5FEE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8B4B2-1EA9-4FEC-B6E4-45C84A612BEA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CCDCB-EAC9-48AE-B6BC-095C90A99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A7E8E-D0DE-48E7-839C-BE47844E4589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49378-4448-4F34-B913-648291397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D8FC6-43FC-48A6-B04F-5619F1AF5DCF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86587-2795-478F-8A62-283B7EE8A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51383-0872-45CB-8441-07BD4274F950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CF4C-3B50-4A50-B323-9FA58D4F9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B8B8-2165-445E-9493-34098D204C64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7E3D6-B907-4058-BF70-2567C59B8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83AD2-E811-4D41-8F9A-52C48D3CF7BE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32144-1818-4C8D-BCFB-F446D25A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47F6-4BA5-404C-ABE2-EBBF3B18C670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578B7-E548-4BBC-B705-827E0340C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3E481-F3B6-4AB0-9361-D50A9A2DED9A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D3345-A760-4A84-9437-10EB3DB60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FBBD1A-4040-4D83-A560-E9864551ACE0}" type="datetimeFigureOut">
              <a:rPr lang="ru-RU"/>
              <a:pPr>
                <a:defRPr/>
              </a:pPr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A7F9D6-3213-40C2-ABD5-EF65C93FC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pull dir="l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975" y="1844675"/>
            <a:ext cx="244157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1941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888" y="2924175"/>
            <a:ext cx="244157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1945</a:t>
            </a:r>
            <a:endParaRPr lang="ru-RU" sz="8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4075" y="188913"/>
            <a:ext cx="676910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Великая отечественная война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24075" y="188913"/>
            <a:ext cx="505777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Никто не забыт,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32225" y="4089400"/>
            <a:ext cx="53482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+mn-cs"/>
              </a:rPr>
              <a:t>ничто не забыто!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836613"/>
            <a:ext cx="5424488" cy="3132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266950" y="188913"/>
            <a:ext cx="6626225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/>
              <a:t>22 июня 1941 года, предрассветную тишину внезапно разорвали взрывы ревущих снарядов. Так началась война. Тогда еще никто не знал, что в историю человечества она войдет как самая кровопролитная. Никто не догадывался, что советскому народу предстоит пройти через нечеловеческие испытания, пройти и победить. Избавить мир от фашизма.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4075" y="188913"/>
            <a:ext cx="6769100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Фашисты напали на СССР, и началась Великая Отечественная война. Для простых советских людей она стала неожиданной.  Тысячи людей шли добровольцами в армию.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2852738"/>
            <a:ext cx="3548063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420938"/>
            <a:ext cx="2493962" cy="2376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050" y="260350"/>
            <a:ext cx="6832600" cy="1679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600">
                <a:effectLst>
                  <a:outerShdw blurRad="38100" dist="38100" dir="2700000" algn="tl">
                    <a:srgbClr val="C0C0C0"/>
                  </a:outerShdw>
                </a:effectLst>
              </a:rPr>
              <a:t>Мой дедушка - Бережной Григорий Васильевич в Великой Отечественной войне принимал участие с 22 июня 1941 года.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968500"/>
            <a:ext cx="3538538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4075" y="188913"/>
            <a:ext cx="6769100" cy="3292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служил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водителем автомашины батареи пушек. Был награжден орденом Отечественной войны 2 степени, орденом «Красной Звезды», тремя медалями «За боевые заслуги», медалью «За победу над Германией в Великой Отечественной войне». Во время войны получил легкое ранение.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050" y="188913"/>
            <a:ext cx="6842125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 военный подвиг мой прадедушка совершил 7 мая 1945 года. Во время боя за взятие города Бранденбург, был тяжело ранен командир полка Герой Советского Союза, гвардии подполковник Кцоев Петр Наликович. Мой прадедушка, не считаясь с опасностью, вывез с поля боя подполковника Кцоева и доставил его в госпиталь, за что был представлен к правительственной награде, ордену «Красной Звезды». </a:t>
            </a:r>
          </a:p>
          <a:p>
            <a:pPr>
              <a:defRPr/>
            </a:pP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Мой прадедушка - Бережной Григорий Васильевич закончил службу на территории Германии   в 1947 году.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636838"/>
            <a:ext cx="4760913" cy="2970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51050" y="188913"/>
            <a:ext cx="6913563" cy="2492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мая 1945 года на куполе здания рейхстага в городе Берлине военнослужащими Красной Армии Алексеем Берестом, Михаилом Егоровым и Мелитоном Кантария водружено Знамя Победы.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8175" y="188913"/>
            <a:ext cx="6985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 мая 1945 года фашисты признали своё поражение. Этот день стал Днем Победы в Великой Отечественной войне. 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 l="1128" t="1665" r="1834" b="1755"/>
          <a:stretch>
            <a:fillRect/>
          </a:stretch>
        </p:blipFill>
        <p:spPr bwMode="auto">
          <a:xfrm>
            <a:off x="2124075" y="2060575"/>
            <a:ext cx="679926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4075" y="188913"/>
            <a:ext cx="6769100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 миллионов жителей СССР погибли в годы войны. Каждая семья хранит память о родных, погибших в те годы. Это была действительно Великая война, и победил в ней весь народ. МИР БЫЛ СПАСЁН.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95963" y="3284538"/>
            <a:ext cx="370840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ВЕЧНАЯ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ПОГИБШИМ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277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Arial Black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Windows User</cp:lastModifiedBy>
  <cp:revision>38</cp:revision>
  <dcterms:created xsi:type="dcterms:W3CDTF">2012-04-26T17:51:59Z</dcterms:created>
  <dcterms:modified xsi:type="dcterms:W3CDTF">2018-02-11T05:56:29Z</dcterms:modified>
</cp:coreProperties>
</file>