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8" r:id="rId2"/>
    <p:sldId id="286" r:id="rId3"/>
    <p:sldId id="265" r:id="rId4"/>
    <p:sldId id="267" r:id="rId5"/>
    <p:sldId id="275" r:id="rId6"/>
    <p:sldId id="303" r:id="rId7"/>
    <p:sldId id="304" r:id="rId8"/>
    <p:sldId id="270" r:id="rId9"/>
    <p:sldId id="294" r:id="rId10"/>
    <p:sldId id="295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28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88" d="100"/>
          <a:sy n="88" d="100"/>
        </p:scale>
        <p:origin x="494" y="-53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A3AFCD-B9B7-406E-A878-823A040B5864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19D84-7109-4DE6-9389-524BA13778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449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0" name="Google Shape;44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14092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freepik.com/" TargetMode="External"/><Relationship Id="rId5" Type="http://schemas.openxmlformats.org/officeDocument/2006/relationships/hyperlink" Target="https://www.flaticon.com/" TargetMode="External"/><Relationship Id="rId4" Type="http://schemas.openxmlformats.org/officeDocument/2006/relationships/hyperlink" Target="https://slidesgo.com/" TargetMode="Externa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bg>
      <p:bgPr>
        <a:solidFill>
          <a:schemeClr val="lt2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>
            <a:off x="9444733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2"/>
          <p:cNvPicPr preferRelativeResize="0"/>
          <p:nvPr/>
        </p:nvPicPr>
        <p:blipFill>
          <a:blip r:embed="rId3">
            <a:alphaModFix amt="55000"/>
          </a:blip>
          <a:stretch>
            <a:fillRect/>
          </a:stretch>
        </p:blipFill>
        <p:spPr>
          <a:xfrm>
            <a:off x="-4" y="0"/>
            <a:ext cx="4302967" cy="444053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5638300" y="1717517"/>
            <a:ext cx="5601200" cy="246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4800"/>
              <a:buNone/>
              <a:defRPr sz="8133"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7417033" y="4083684"/>
            <a:ext cx="3822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3" name="Google Shape;13;p2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90252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4873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Title and text">
    <p:bg>
      <p:bgPr>
        <a:solidFill>
          <a:schemeClr val="lt2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3"/>
          <p:cNvPicPr preferRelativeResize="0"/>
          <p:nvPr/>
        </p:nvPicPr>
        <p:blipFill>
          <a:blip r:embed="rId2">
            <a:alphaModFix amt="55000"/>
          </a:blip>
          <a:stretch>
            <a:fillRect/>
          </a:stretch>
        </p:blipFill>
        <p:spPr>
          <a:xfrm flipH="1">
            <a:off x="7417881" y="1011234"/>
            <a:ext cx="4302967" cy="4440533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3"/>
          <p:cNvSpPr txBox="1">
            <a:spLocks noGrp="1"/>
          </p:cNvSpPr>
          <p:nvPr>
            <p:ph type="title"/>
          </p:nvPr>
        </p:nvSpPr>
        <p:spPr>
          <a:xfrm>
            <a:off x="952160" y="2813725"/>
            <a:ext cx="408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title" idx="2"/>
          </p:nvPr>
        </p:nvSpPr>
        <p:spPr>
          <a:xfrm>
            <a:off x="952167" y="761200"/>
            <a:ext cx="7179200" cy="10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subTitle" idx="1"/>
          </p:nvPr>
        </p:nvSpPr>
        <p:spPr>
          <a:xfrm>
            <a:off x="952167" y="2904199"/>
            <a:ext cx="3533600" cy="120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None/>
              <a:defRPr sz="1867"/>
            </a:lvl2pPr>
            <a:lvl3pPr lvl="2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None/>
              <a:defRPr sz="1867"/>
            </a:lvl3pPr>
            <a:lvl4pPr lvl="3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None/>
              <a:defRPr sz="1867"/>
            </a:lvl4pPr>
            <a:lvl5pPr lvl="4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None/>
              <a:defRPr sz="1867"/>
            </a:lvl5pPr>
            <a:lvl6pPr lvl="5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None/>
              <a:defRPr sz="1867"/>
            </a:lvl6pPr>
            <a:lvl7pPr lvl="6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None/>
              <a:defRPr sz="1867"/>
            </a:lvl7pPr>
            <a:lvl8pPr lvl="7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None/>
              <a:defRPr sz="1867"/>
            </a:lvl8pPr>
            <a:lvl9pPr lvl="8" rtl="0">
              <a:lnSpc>
                <a:spcPct val="100000"/>
              </a:lnSpc>
              <a:spcBef>
                <a:spcPts val="2133"/>
              </a:spcBef>
              <a:spcAft>
                <a:spcPts val="2133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68" name="Google Shape;68;p13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58857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4 columns">
  <p:cSld name="Title and 4 columns">
    <p:bg>
      <p:bgPr>
        <a:solidFill>
          <a:schemeClr val="lt2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4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>
            <a:off x="9444733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4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3" name="Google Shape;73;p14"/>
          <p:cNvSpPr txBox="1">
            <a:spLocks noGrp="1"/>
          </p:cNvSpPr>
          <p:nvPr>
            <p:ph type="title"/>
          </p:nvPr>
        </p:nvSpPr>
        <p:spPr>
          <a:xfrm>
            <a:off x="952167" y="725641"/>
            <a:ext cx="102876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4" name="Google Shape;74;p14"/>
          <p:cNvSpPr txBox="1">
            <a:spLocks noGrp="1"/>
          </p:cNvSpPr>
          <p:nvPr>
            <p:ph type="subTitle" idx="1"/>
          </p:nvPr>
        </p:nvSpPr>
        <p:spPr>
          <a:xfrm>
            <a:off x="4914568" y="2428625"/>
            <a:ext cx="262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75" name="Google Shape;75;p14"/>
          <p:cNvSpPr txBox="1">
            <a:spLocks noGrp="1"/>
          </p:cNvSpPr>
          <p:nvPr>
            <p:ph type="title" idx="2"/>
          </p:nvPr>
        </p:nvSpPr>
        <p:spPr>
          <a:xfrm>
            <a:off x="4986168" y="1772908"/>
            <a:ext cx="25488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667">
                <a:solidFill>
                  <a:schemeClr val="dk2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subTitle" idx="3"/>
          </p:nvPr>
        </p:nvSpPr>
        <p:spPr>
          <a:xfrm>
            <a:off x="4914568" y="5003892"/>
            <a:ext cx="262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title" idx="4"/>
          </p:nvPr>
        </p:nvSpPr>
        <p:spPr>
          <a:xfrm>
            <a:off x="4986168" y="4342741"/>
            <a:ext cx="25488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667">
                <a:solidFill>
                  <a:schemeClr val="dk2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14"/>
          <p:cNvSpPr txBox="1">
            <a:spLocks noGrp="1"/>
          </p:cNvSpPr>
          <p:nvPr>
            <p:ph type="subTitle" idx="5"/>
          </p:nvPr>
        </p:nvSpPr>
        <p:spPr>
          <a:xfrm>
            <a:off x="8177265" y="2428625"/>
            <a:ext cx="262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79" name="Google Shape;79;p14"/>
          <p:cNvSpPr txBox="1">
            <a:spLocks noGrp="1"/>
          </p:cNvSpPr>
          <p:nvPr>
            <p:ph type="title" idx="6"/>
          </p:nvPr>
        </p:nvSpPr>
        <p:spPr>
          <a:xfrm>
            <a:off x="8248865" y="1772908"/>
            <a:ext cx="25488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6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0" name="Google Shape;80;p14"/>
          <p:cNvSpPr txBox="1">
            <a:spLocks noGrp="1"/>
          </p:cNvSpPr>
          <p:nvPr>
            <p:ph type="subTitle" idx="7"/>
          </p:nvPr>
        </p:nvSpPr>
        <p:spPr>
          <a:xfrm>
            <a:off x="8177265" y="5003892"/>
            <a:ext cx="262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title" idx="8"/>
          </p:nvPr>
        </p:nvSpPr>
        <p:spPr>
          <a:xfrm>
            <a:off x="8248865" y="4342741"/>
            <a:ext cx="25488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6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6759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chemeClr val="lt2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15"/>
          <p:cNvPicPr preferRelativeResize="0"/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1568451" y="1543051"/>
            <a:ext cx="9055100" cy="37719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5"/>
          <p:cNvSpPr txBox="1">
            <a:spLocks noGrp="1"/>
          </p:cNvSpPr>
          <p:nvPr>
            <p:ph type="subTitle" idx="1"/>
          </p:nvPr>
        </p:nvSpPr>
        <p:spPr>
          <a:xfrm>
            <a:off x="2213484" y="2777517"/>
            <a:ext cx="312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85" name="Google Shape;85;p15"/>
          <p:cNvSpPr txBox="1">
            <a:spLocks noGrp="1"/>
          </p:cNvSpPr>
          <p:nvPr>
            <p:ph type="title"/>
          </p:nvPr>
        </p:nvSpPr>
        <p:spPr>
          <a:xfrm>
            <a:off x="2213503" y="2121833"/>
            <a:ext cx="2892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667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6" name="Google Shape;86;p15"/>
          <p:cNvSpPr txBox="1">
            <a:spLocks noGrp="1"/>
          </p:cNvSpPr>
          <p:nvPr>
            <p:ph type="title" idx="2" hasCustomPrompt="1"/>
          </p:nvPr>
        </p:nvSpPr>
        <p:spPr>
          <a:xfrm>
            <a:off x="1093984" y="2033617"/>
            <a:ext cx="1216800" cy="6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533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7" name="Google Shape;87;p15"/>
          <p:cNvSpPr txBox="1">
            <a:spLocks noGrp="1"/>
          </p:cNvSpPr>
          <p:nvPr>
            <p:ph type="subTitle" idx="3"/>
          </p:nvPr>
        </p:nvSpPr>
        <p:spPr>
          <a:xfrm>
            <a:off x="2213484" y="5047984"/>
            <a:ext cx="312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88" name="Google Shape;88;p15"/>
          <p:cNvSpPr txBox="1">
            <a:spLocks noGrp="1"/>
          </p:cNvSpPr>
          <p:nvPr>
            <p:ph type="title" idx="4"/>
          </p:nvPr>
        </p:nvSpPr>
        <p:spPr>
          <a:xfrm>
            <a:off x="2213503" y="4386867"/>
            <a:ext cx="2892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667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9" name="Google Shape;89;p15"/>
          <p:cNvSpPr txBox="1">
            <a:spLocks noGrp="1"/>
          </p:cNvSpPr>
          <p:nvPr>
            <p:ph type="title" idx="5" hasCustomPrompt="1"/>
          </p:nvPr>
        </p:nvSpPr>
        <p:spPr>
          <a:xfrm>
            <a:off x="1091584" y="4298651"/>
            <a:ext cx="1219200" cy="6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533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0" name="Google Shape;90;p15"/>
          <p:cNvSpPr txBox="1">
            <a:spLocks noGrp="1"/>
          </p:cNvSpPr>
          <p:nvPr>
            <p:ph type="subTitle" idx="6"/>
          </p:nvPr>
        </p:nvSpPr>
        <p:spPr>
          <a:xfrm>
            <a:off x="7980417" y="2777517"/>
            <a:ext cx="312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91" name="Google Shape;91;p15"/>
          <p:cNvSpPr txBox="1">
            <a:spLocks noGrp="1"/>
          </p:cNvSpPr>
          <p:nvPr>
            <p:ph type="title" idx="7"/>
          </p:nvPr>
        </p:nvSpPr>
        <p:spPr>
          <a:xfrm>
            <a:off x="7980436" y="2121833"/>
            <a:ext cx="2892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667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title" idx="8" hasCustomPrompt="1"/>
          </p:nvPr>
        </p:nvSpPr>
        <p:spPr>
          <a:xfrm>
            <a:off x="6841217" y="2033617"/>
            <a:ext cx="1219200" cy="6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533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3" name="Google Shape;93;p15"/>
          <p:cNvSpPr txBox="1">
            <a:spLocks noGrp="1"/>
          </p:cNvSpPr>
          <p:nvPr>
            <p:ph type="subTitle" idx="9"/>
          </p:nvPr>
        </p:nvSpPr>
        <p:spPr>
          <a:xfrm>
            <a:off x="7980417" y="5047984"/>
            <a:ext cx="312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94" name="Google Shape;94;p15"/>
          <p:cNvSpPr txBox="1">
            <a:spLocks noGrp="1"/>
          </p:cNvSpPr>
          <p:nvPr>
            <p:ph type="title" idx="13"/>
          </p:nvPr>
        </p:nvSpPr>
        <p:spPr>
          <a:xfrm>
            <a:off x="7980436" y="4386867"/>
            <a:ext cx="2892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667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5" name="Google Shape;95;p15"/>
          <p:cNvSpPr txBox="1">
            <a:spLocks noGrp="1"/>
          </p:cNvSpPr>
          <p:nvPr>
            <p:ph type="title" idx="14" hasCustomPrompt="1"/>
          </p:nvPr>
        </p:nvSpPr>
        <p:spPr>
          <a:xfrm>
            <a:off x="6841217" y="4298651"/>
            <a:ext cx="1219200" cy="6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533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6" name="Google Shape;96;p15"/>
          <p:cNvSpPr txBox="1">
            <a:spLocks noGrp="1"/>
          </p:cNvSpPr>
          <p:nvPr>
            <p:ph type="title" idx="15"/>
          </p:nvPr>
        </p:nvSpPr>
        <p:spPr>
          <a:xfrm>
            <a:off x="952167" y="729100"/>
            <a:ext cx="102876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4000" b="1"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15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5133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4 columns 1">
  <p:cSld name="Title and 4 columns 1">
    <p:bg>
      <p:bgPr>
        <a:solidFill>
          <a:schemeClr val="lt2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17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flipH="1">
            <a:off x="9444733" y="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7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 flipH="1">
            <a:off x="0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7"/>
          <p:cNvSpPr txBox="1">
            <a:spLocks noGrp="1"/>
          </p:cNvSpPr>
          <p:nvPr>
            <p:ph type="title"/>
          </p:nvPr>
        </p:nvSpPr>
        <p:spPr>
          <a:xfrm>
            <a:off x="952167" y="729100"/>
            <a:ext cx="102876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p17"/>
          <p:cNvSpPr txBox="1">
            <a:spLocks noGrp="1"/>
          </p:cNvSpPr>
          <p:nvPr>
            <p:ph type="subTitle" idx="1"/>
          </p:nvPr>
        </p:nvSpPr>
        <p:spPr>
          <a:xfrm>
            <a:off x="1902341" y="2724300"/>
            <a:ext cx="262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14" name="Google Shape;114;p17"/>
          <p:cNvSpPr txBox="1">
            <a:spLocks noGrp="1"/>
          </p:cNvSpPr>
          <p:nvPr>
            <p:ph type="title" idx="2"/>
          </p:nvPr>
        </p:nvSpPr>
        <p:spPr>
          <a:xfrm>
            <a:off x="952167" y="2068600"/>
            <a:ext cx="357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15" name="Google Shape;115;p17"/>
          <p:cNvSpPr txBox="1">
            <a:spLocks noGrp="1"/>
          </p:cNvSpPr>
          <p:nvPr>
            <p:ph type="subTitle" idx="3"/>
          </p:nvPr>
        </p:nvSpPr>
        <p:spPr>
          <a:xfrm>
            <a:off x="1902341" y="4911417"/>
            <a:ext cx="262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16" name="Google Shape;116;p17"/>
          <p:cNvSpPr txBox="1">
            <a:spLocks noGrp="1"/>
          </p:cNvSpPr>
          <p:nvPr>
            <p:ph type="title" idx="4"/>
          </p:nvPr>
        </p:nvSpPr>
        <p:spPr>
          <a:xfrm>
            <a:off x="952167" y="4250267"/>
            <a:ext cx="357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17"/>
          <p:cNvSpPr txBox="1">
            <a:spLocks noGrp="1"/>
          </p:cNvSpPr>
          <p:nvPr>
            <p:ph type="subTitle" idx="5"/>
          </p:nvPr>
        </p:nvSpPr>
        <p:spPr>
          <a:xfrm>
            <a:off x="7669259" y="2724300"/>
            <a:ext cx="262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18" name="Google Shape;118;p17"/>
          <p:cNvSpPr txBox="1">
            <a:spLocks noGrp="1"/>
          </p:cNvSpPr>
          <p:nvPr>
            <p:ph type="title" idx="6"/>
          </p:nvPr>
        </p:nvSpPr>
        <p:spPr>
          <a:xfrm>
            <a:off x="7669269" y="2068600"/>
            <a:ext cx="357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17"/>
          <p:cNvSpPr txBox="1">
            <a:spLocks noGrp="1"/>
          </p:cNvSpPr>
          <p:nvPr>
            <p:ph type="subTitle" idx="7"/>
          </p:nvPr>
        </p:nvSpPr>
        <p:spPr>
          <a:xfrm>
            <a:off x="7669259" y="4911417"/>
            <a:ext cx="262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20" name="Google Shape;120;p17"/>
          <p:cNvSpPr txBox="1">
            <a:spLocks noGrp="1"/>
          </p:cNvSpPr>
          <p:nvPr>
            <p:ph type="title" idx="8"/>
          </p:nvPr>
        </p:nvSpPr>
        <p:spPr>
          <a:xfrm>
            <a:off x="7669269" y="4250269"/>
            <a:ext cx="357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17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69307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hanks">
    <p:bg>
      <p:bgPr>
        <a:solidFill>
          <a:schemeClr val="lt2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18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>
            <a:off x="9444733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8"/>
          <p:cNvPicPr preferRelativeResize="0"/>
          <p:nvPr/>
        </p:nvPicPr>
        <p:blipFill>
          <a:blip r:embed="rId3">
            <a:alphaModFix amt="55000"/>
          </a:blip>
          <a:stretch>
            <a:fillRect/>
          </a:stretch>
        </p:blipFill>
        <p:spPr>
          <a:xfrm>
            <a:off x="-4" y="0"/>
            <a:ext cx="4302967" cy="4440533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8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6" name="Google Shape;126;p18"/>
          <p:cNvSpPr txBox="1">
            <a:spLocks noGrp="1"/>
          </p:cNvSpPr>
          <p:nvPr>
            <p:ph type="title"/>
          </p:nvPr>
        </p:nvSpPr>
        <p:spPr>
          <a:xfrm>
            <a:off x="4060000" y="725267"/>
            <a:ext cx="4072000" cy="12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000"/>
              <a:buNone/>
              <a:defRPr sz="7466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18"/>
          <p:cNvSpPr txBox="1">
            <a:spLocks noGrp="1"/>
          </p:cNvSpPr>
          <p:nvPr>
            <p:ph type="subTitle" idx="1"/>
          </p:nvPr>
        </p:nvSpPr>
        <p:spPr>
          <a:xfrm>
            <a:off x="4386000" y="2781300"/>
            <a:ext cx="3420000" cy="162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18"/>
          <p:cNvSpPr txBox="1"/>
          <p:nvPr/>
        </p:nvSpPr>
        <p:spPr>
          <a:xfrm>
            <a:off x="3547600" y="4335967"/>
            <a:ext cx="5096800" cy="12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CREDITS: This presentation template was created by </a:t>
            </a:r>
            <a:r>
              <a:rPr lang="en" sz="2400" b="1">
                <a:solidFill>
                  <a:schemeClr val="dk2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Slidesgo</a:t>
            </a:r>
            <a: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, including icons by </a:t>
            </a:r>
            <a:r>
              <a:rPr lang="en" sz="2400" b="1">
                <a:solidFill>
                  <a:schemeClr val="dk2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Flaticon</a:t>
            </a:r>
            <a: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, infographics &amp; images by </a:t>
            </a:r>
            <a:r>
              <a:rPr lang="en" sz="2400" b="1">
                <a:solidFill>
                  <a:schemeClr val="dk2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Freepik</a:t>
            </a:r>
            <a:endParaRPr sz="24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030224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6 columns">
  <p:cSld name="Title and 6 columns">
    <p:bg>
      <p:bgPr>
        <a:solidFill>
          <a:schemeClr val="lt2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19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flipH="1">
            <a:off x="9444733" y="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9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 flipH="1">
            <a:off x="0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9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3" name="Google Shape;133;p19"/>
          <p:cNvSpPr txBox="1">
            <a:spLocks noGrp="1"/>
          </p:cNvSpPr>
          <p:nvPr>
            <p:ph type="subTitle" idx="1"/>
          </p:nvPr>
        </p:nvSpPr>
        <p:spPr>
          <a:xfrm>
            <a:off x="731151" y="2716151"/>
            <a:ext cx="31700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34" name="Google Shape;134;p19"/>
          <p:cNvSpPr txBox="1">
            <a:spLocks noGrp="1"/>
          </p:cNvSpPr>
          <p:nvPr>
            <p:ph type="subTitle" idx="2"/>
          </p:nvPr>
        </p:nvSpPr>
        <p:spPr>
          <a:xfrm>
            <a:off x="8290851" y="2716151"/>
            <a:ext cx="31700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35" name="Google Shape;135;p19"/>
          <p:cNvSpPr txBox="1">
            <a:spLocks noGrp="1"/>
          </p:cNvSpPr>
          <p:nvPr>
            <p:ph type="subTitle" idx="3"/>
          </p:nvPr>
        </p:nvSpPr>
        <p:spPr>
          <a:xfrm>
            <a:off x="4511000" y="2716151"/>
            <a:ext cx="31700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36" name="Google Shape;136;p19"/>
          <p:cNvSpPr txBox="1">
            <a:spLocks noGrp="1"/>
          </p:cNvSpPr>
          <p:nvPr>
            <p:ph type="title"/>
          </p:nvPr>
        </p:nvSpPr>
        <p:spPr>
          <a:xfrm>
            <a:off x="1116151" y="2135251"/>
            <a:ext cx="240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19"/>
          <p:cNvSpPr txBox="1">
            <a:spLocks noGrp="1"/>
          </p:cNvSpPr>
          <p:nvPr>
            <p:ph type="title" idx="4"/>
          </p:nvPr>
        </p:nvSpPr>
        <p:spPr>
          <a:xfrm>
            <a:off x="8675851" y="2135251"/>
            <a:ext cx="240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38" name="Google Shape;138;p19"/>
          <p:cNvSpPr txBox="1">
            <a:spLocks noGrp="1"/>
          </p:cNvSpPr>
          <p:nvPr>
            <p:ph type="title" idx="5"/>
          </p:nvPr>
        </p:nvSpPr>
        <p:spPr>
          <a:xfrm>
            <a:off x="4896000" y="2135251"/>
            <a:ext cx="240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39" name="Google Shape;139;p19"/>
          <p:cNvSpPr txBox="1">
            <a:spLocks noGrp="1"/>
          </p:cNvSpPr>
          <p:nvPr>
            <p:ph type="title" idx="6"/>
          </p:nvPr>
        </p:nvSpPr>
        <p:spPr>
          <a:xfrm>
            <a:off x="952167" y="725433"/>
            <a:ext cx="102876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40" name="Google Shape;140;p19"/>
          <p:cNvSpPr txBox="1">
            <a:spLocks noGrp="1"/>
          </p:cNvSpPr>
          <p:nvPr>
            <p:ph type="subTitle" idx="7"/>
          </p:nvPr>
        </p:nvSpPr>
        <p:spPr>
          <a:xfrm>
            <a:off x="731151" y="5040251"/>
            <a:ext cx="31700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41" name="Google Shape;141;p19"/>
          <p:cNvSpPr txBox="1">
            <a:spLocks noGrp="1"/>
          </p:cNvSpPr>
          <p:nvPr>
            <p:ph type="subTitle" idx="8"/>
          </p:nvPr>
        </p:nvSpPr>
        <p:spPr>
          <a:xfrm>
            <a:off x="8290851" y="5040251"/>
            <a:ext cx="31700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42" name="Google Shape;142;p19"/>
          <p:cNvSpPr txBox="1">
            <a:spLocks noGrp="1"/>
          </p:cNvSpPr>
          <p:nvPr>
            <p:ph type="subTitle" idx="9"/>
          </p:nvPr>
        </p:nvSpPr>
        <p:spPr>
          <a:xfrm>
            <a:off x="4511000" y="5040251"/>
            <a:ext cx="31700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43" name="Google Shape;143;p19"/>
          <p:cNvSpPr txBox="1">
            <a:spLocks noGrp="1"/>
          </p:cNvSpPr>
          <p:nvPr>
            <p:ph type="title" idx="13"/>
          </p:nvPr>
        </p:nvSpPr>
        <p:spPr>
          <a:xfrm>
            <a:off x="1116151" y="4459351"/>
            <a:ext cx="240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44" name="Google Shape;144;p19"/>
          <p:cNvSpPr txBox="1">
            <a:spLocks noGrp="1"/>
          </p:cNvSpPr>
          <p:nvPr>
            <p:ph type="title" idx="14"/>
          </p:nvPr>
        </p:nvSpPr>
        <p:spPr>
          <a:xfrm>
            <a:off x="8675851" y="4459351"/>
            <a:ext cx="240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45" name="Google Shape;145;p19"/>
          <p:cNvSpPr txBox="1">
            <a:spLocks noGrp="1"/>
          </p:cNvSpPr>
          <p:nvPr>
            <p:ph type="title" idx="15"/>
          </p:nvPr>
        </p:nvSpPr>
        <p:spPr>
          <a:xfrm>
            <a:off x="4896000" y="4459351"/>
            <a:ext cx="240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0969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Numbers and text">
    <p:bg>
      <p:bgPr>
        <a:solidFill>
          <a:schemeClr val="lt2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20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flipH="1">
            <a:off x="9444733" y="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0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 flipH="1">
            <a:off x="0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0"/>
          <p:cNvSpPr txBox="1">
            <a:spLocks noGrp="1"/>
          </p:cNvSpPr>
          <p:nvPr>
            <p:ph type="subTitle" idx="1"/>
          </p:nvPr>
        </p:nvSpPr>
        <p:spPr>
          <a:xfrm>
            <a:off x="3187600" y="2363351"/>
            <a:ext cx="58168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133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133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133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133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133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133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133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133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133"/>
            </a:lvl9pPr>
          </a:lstStyle>
          <a:p>
            <a:endParaRPr/>
          </a:p>
        </p:txBody>
      </p:sp>
      <p:sp>
        <p:nvSpPr>
          <p:cNvPr id="150" name="Google Shape;150;p20"/>
          <p:cNvSpPr txBox="1">
            <a:spLocks noGrp="1"/>
          </p:cNvSpPr>
          <p:nvPr>
            <p:ph type="title" hasCustomPrompt="1"/>
          </p:nvPr>
        </p:nvSpPr>
        <p:spPr>
          <a:xfrm>
            <a:off x="3524000" y="1632151"/>
            <a:ext cx="5144000" cy="6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50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51" name="Google Shape;151;p20"/>
          <p:cNvSpPr txBox="1">
            <a:spLocks noGrp="1"/>
          </p:cNvSpPr>
          <p:nvPr>
            <p:ph type="subTitle" idx="2"/>
          </p:nvPr>
        </p:nvSpPr>
        <p:spPr>
          <a:xfrm>
            <a:off x="3187600" y="3998743"/>
            <a:ext cx="58168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1pPr>
            <a:lvl2pPr lvl="1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2pPr>
            <a:lvl3pPr lvl="2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3pPr>
            <a:lvl4pPr lvl="3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4pPr>
            <a:lvl5pPr lvl="4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5pPr>
            <a:lvl6pPr lvl="5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6pPr>
            <a:lvl7pPr lvl="6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7pPr>
            <a:lvl8pPr lvl="7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8pPr>
            <a:lvl9pPr lvl="8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9pPr>
          </a:lstStyle>
          <a:p>
            <a:endParaRPr/>
          </a:p>
        </p:txBody>
      </p:sp>
      <p:sp>
        <p:nvSpPr>
          <p:cNvPr id="152" name="Google Shape;152;p20"/>
          <p:cNvSpPr txBox="1">
            <a:spLocks noGrp="1"/>
          </p:cNvSpPr>
          <p:nvPr>
            <p:ph type="title" idx="3" hasCustomPrompt="1"/>
          </p:nvPr>
        </p:nvSpPr>
        <p:spPr>
          <a:xfrm>
            <a:off x="3524000" y="3268079"/>
            <a:ext cx="5144000" cy="6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50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53" name="Google Shape;153;p20"/>
          <p:cNvSpPr txBox="1">
            <a:spLocks noGrp="1"/>
          </p:cNvSpPr>
          <p:nvPr>
            <p:ph type="subTitle" idx="4"/>
          </p:nvPr>
        </p:nvSpPr>
        <p:spPr>
          <a:xfrm>
            <a:off x="3187600" y="5634136"/>
            <a:ext cx="58168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9pPr>
          </a:lstStyle>
          <a:p>
            <a:endParaRPr/>
          </a:p>
        </p:txBody>
      </p:sp>
      <p:sp>
        <p:nvSpPr>
          <p:cNvPr id="154" name="Google Shape;154;p20"/>
          <p:cNvSpPr txBox="1">
            <a:spLocks noGrp="1"/>
          </p:cNvSpPr>
          <p:nvPr>
            <p:ph type="title" idx="5" hasCustomPrompt="1"/>
          </p:nvPr>
        </p:nvSpPr>
        <p:spPr>
          <a:xfrm>
            <a:off x="3524000" y="4904007"/>
            <a:ext cx="5144000" cy="6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50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55" name="Google Shape;155;p20"/>
          <p:cNvSpPr txBox="1">
            <a:spLocks noGrp="1"/>
          </p:cNvSpPr>
          <p:nvPr>
            <p:ph type="title" idx="6"/>
          </p:nvPr>
        </p:nvSpPr>
        <p:spPr>
          <a:xfrm>
            <a:off x="952167" y="729100"/>
            <a:ext cx="10214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6" name="Google Shape;156;p20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87649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solidFill>
          <a:schemeClr val="lt2"/>
        </a:solidFill>
        <a:effectLst/>
      </p:bgPr>
    </p:bg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21"/>
          <p:cNvPicPr preferRelativeResize="0"/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1568451" y="1543051"/>
            <a:ext cx="9055100" cy="377190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1"/>
          <p:cNvSpPr txBox="1">
            <a:spLocks noGrp="1"/>
          </p:cNvSpPr>
          <p:nvPr>
            <p:ph type="subTitle" idx="1"/>
          </p:nvPr>
        </p:nvSpPr>
        <p:spPr>
          <a:xfrm>
            <a:off x="3817800" y="4597508"/>
            <a:ext cx="4556400" cy="54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67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667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667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667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667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667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667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667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667"/>
            </a:lvl9pPr>
          </a:lstStyle>
          <a:p>
            <a:endParaRPr/>
          </a:p>
        </p:txBody>
      </p:sp>
      <p:sp>
        <p:nvSpPr>
          <p:cNvPr id="160" name="Google Shape;160;p21"/>
          <p:cNvSpPr txBox="1">
            <a:spLocks noGrp="1"/>
          </p:cNvSpPr>
          <p:nvPr>
            <p:ph type="title"/>
          </p:nvPr>
        </p:nvSpPr>
        <p:spPr>
          <a:xfrm>
            <a:off x="1794400" y="1713292"/>
            <a:ext cx="8603200" cy="275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3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61" name="Google Shape;161;p21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821653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ackground">
    <p:bg>
      <p:bgPr>
        <a:solidFill>
          <a:schemeClr val="lt2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22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202565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22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>
            <a:off x="9444733" y="2186649"/>
            <a:ext cx="2747267" cy="2645701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2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60497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bg>
      <p:bgPr>
        <a:solidFill>
          <a:schemeClr val="lt2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4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4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>
            <a:off x="9444733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4"/>
          <p:cNvSpPr txBox="1">
            <a:spLocks noGrp="1"/>
          </p:cNvSpPr>
          <p:nvPr>
            <p:ph type="title"/>
          </p:nvPr>
        </p:nvSpPr>
        <p:spPr>
          <a:xfrm>
            <a:off x="952167" y="725267"/>
            <a:ext cx="10288000" cy="49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body" idx="1"/>
          </p:nvPr>
        </p:nvSpPr>
        <p:spPr>
          <a:xfrm>
            <a:off x="952000" y="1419167"/>
            <a:ext cx="10288000" cy="42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14856" rtl="0">
              <a:spcBef>
                <a:spcPts val="0"/>
              </a:spcBef>
              <a:spcAft>
                <a:spcPts val="0"/>
              </a:spcAft>
              <a:buSzPts val="1300"/>
              <a:buFont typeface="Abel"/>
              <a:buChar char="●"/>
              <a:defRPr sz="1733"/>
            </a:lvl1pPr>
            <a:lvl2pPr marL="1219170" lvl="1" indent="-414856" rtl="0">
              <a:spcBef>
                <a:spcPts val="2133"/>
              </a:spcBef>
              <a:spcAft>
                <a:spcPts val="0"/>
              </a:spcAft>
              <a:buSzPts val="1300"/>
              <a:buFont typeface="Roboto Condensed Light"/>
              <a:buChar char="○"/>
              <a:defRPr sz="1733"/>
            </a:lvl2pPr>
            <a:lvl3pPr marL="1828754" lvl="2" indent="-414856" rtl="0">
              <a:spcBef>
                <a:spcPts val="2133"/>
              </a:spcBef>
              <a:spcAft>
                <a:spcPts val="0"/>
              </a:spcAft>
              <a:buSzPts val="1300"/>
              <a:buFont typeface="Roboto Condensed Light"/>
              <a:buChar char="■"/>
              <a:defRPr sz="1733"/>
            </a:lvl3pPr>
            <a:lvl4pPr marL="2438339" lvl="3" indent="-414856" rtl="0">
              <a:spcBef>
                <a:spcPts val="2133"/>
              </a:spcBef>
              <a:spcAft>
                <a:spcPts val="0"/>
              </a:spcAft>
              <a:buSzPts val="1300"/>
              <a:buFont typeface="Roboto Condensed Light"/>
              <a:buChar char="●"/>
              <a:defRPr sz="1733"/>
            </a:lvl4pPr>
            <a:lvl5pPr marL="3047924" lvl="4" indent="-414856" rtl="0">
              <a:spcBef>
                <a:spcPts val="2133"/>
              </a:spcBef>
              <a:spcAft>
                <a:spcPts val="0"/>
              </a:spcAft>
              <a:buSzPts val="1300"/>
              <a:buFont typeface="Roboto Condensed Light"/>
              <a:buChar char="○"/>
              <a:defRPr sz="1733"/>
            </a:lvl5pPr>
            <a:lvl6pPr marL="3657509" lvl="5" indent="-414856" rtl="0">
              <a:spcBef>
                <a:spcPts val="2133"/>
              </a:spcBef>
              <a:spcAft>
                <a:spcPts val="0"/>
              </a:spcAft>
              <a:buSzPts val="1300"/>
              <a:buFont typeface="Roboto Condensed Light"/>
              <a:buChar char="■"/>
              <a:defRPr sz="1733"/>
            </a:lvl6pPr>
            <a:lvl7pPr marL="4267093" lvl="6" indent="-414856" rtl="0">
              <a:spcBef>
                <a:spcPts val="2133"/>
              </a:spcBef>
              <a:spcAft>
                <a:spcPts val="0"/>
              </a:spcAft>
              <a:buSzPts val="1300"/>
              <a:buFont typeface="Roboto Condensed Light"/>
              <a:buChar char="●"/>
              <a:defRPr sz="1733"/>
            </a:lvl7pPr>
            <a:lvl8pPr marL="4876678" lvl="7" indent="-414856" rtl="0">
              <a:spcBef>
                <a:spcPts val="2133"/>
              </a:spcBef>
              <a:spcAft>
                <a:spcPts val="0"/>
              </a:spcAft>
              <a:buSzPts val="1300"/>
              <a:buFont typeface="Roboto Condensed Light"/>
              <a:buChar char="○"/>
              <a:defRPr sz="1733"/>
            </a:lvl8pPr>
            <a:lvl9pPr marL="5486263" lvl="8" indent="-414856" rtl="0">
              <a:spcBef>
                <a:spcPts val="2133"/>
              </a:spcBef>
              <a:spcAft>
                <a:spcPts val="2133"/>
              </a:spcAft>
              <a:buSzPts val="1300"/>
              <a:buFont typeface="Roboto Condensed Light"/>
              <a:buChar char="■"/>
              <a:defRPr sz="1733"/>
            </a:lvl9pPr>
          </a:lstStyle>
          <a:p>
            <a:endParaRPr/>
          </a:p>
        </p:txBody>
      </p:sp>
      <p:sp>
        <p:nvSpPr>
          <p:cNvPr id="25" name="Google Shape;25;p4"/>
          <p:cNvSpPr/>
          <p:nvPr/>
        </p:nvSpPr>
        <p:spPr>
          <a:xfrm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458242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bg>
      <p:bgPr>
        <a:solidFill>
          <a:schemeClr val="lt2"/>
        </a:solid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3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pic>
        <p:nvPicPr>
          <p:cNvPr id="168" name="Google Shape;168;p23"/>
          <p:cNvPicPr preferRelativeResize="0"/>
          <p:nvPr/>
        </p:nvPicPr>
        <p:blipFill>
          <a:blip r:embed="rId2">
            <a:alphaModFix amt="55000"/>
          </a:blip>
          <a:stretch>
            <a:fillRect/>
          </a:stretch>
        </p:blipFill>
        <p:spPr>
          <a:xfrm>
            <a:off x="2946401" y="0"/>
            <a:ext cx="2806700" cy="28964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3"/>
          <p:cNvPicPr preferRelativeResize="0"/>
          <p:nvPr/>
        </p:nvPicPr>
        <p:blipFill>
          <a:blip r:embed="rId2">
            <a:alphaModFix amt="55000"/>
          </a:blip>
          <a:stretch>
            <a:fillRect/>
          </a:stretch>
        </p:blipFill>
        <p:spPr>
          <a:xfrm rot="10800000" flipH="1">
            <a:off x="6438901" y="3961567"/>
            <a:ext cx="2806700" cy="28964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9964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bg>
      <p:bgPr>
        <a:solidFill>
          <a:schemeClr val="lt2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5"/>
          <p:cNvPicPr preferRelativeResize="0"/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1568451" y="1543051"/>
            <a:ext cx="9055100" cy="37719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5"/>
          <p:cNvSpPr txBox="1">
            <a:spLocks noGrp="1"/>
          </p:cNvSpPr>
          <p:nvPr>
            <p:ph type="subTitle" idx="1"/>
          </p:nvPr>
        </p:nvSpPr>
        <p:spPr>
          <a:xfrm>
            <a:off x="2214641" y="3898996"/>
            <a:ext cx="3170000" cy="95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ubTitle" idx="2"/>
          </p:nvPr>
        </p:nvSpPr>
        <p:spPr>
          <a:xfrm>
            <a:off x="6807359" y="3898996"/>
            <a:ext cx="3170000" cy="95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2599641" y="3308196"/>
            <a:ext cx="240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title" idx="3"/>
          </p:nvPr>
        </p:nvSpPr>
        <p:spPr>
          <a:xfrm>
            <a:off x="7192359" y="3308196"/>
            <a:ext cx="240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title" idx="4"/>
          </p:nvPr>
        </p:nvSpPr>
        <p:spPr>
          <a:xfrm>
            <a:off x="952167" y="729100"/>
            <a:ext cx="102876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5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98504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bg>
      <p:bgPr>
        <a:solidFill>
          <a:schemeClr val="lt2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6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6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>
            <a:off x="9444733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952167" y="729100"/>
            <a:ext cx="10288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6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914580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7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41;p7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>
            <a:off x="9444733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952167" y="1756800"/>
            <a:ext cx="6617200" cy="334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1485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867"/>
            </a:lvl1pPr>
            <a:lvl2pPr marL="1219170" lvl="1" indent="-414856" rtl="0">
              <a:spcBef>
                <a:spcPts val="0"/>
              </a:spcBef>
              <a:spcAft>
                <a:spcPts val="0"/>
              </a:spcAft>
              <a:buSzPts val="1300"/>
              <a:buChar char="○"/>
              <a:defRPr sz="1733"/>
            </a:lvl2pPr>
            <a:lvl3pPr marL="1828754" lvl="2" indent="-414856" rtl="0">
              <a:spcBef>
                <a:spcPts val="2133"/>
              </a:spcBef>
              <a:spcAft>
                <a:spcPts val="0"/>
              </a:spcAft>
              <a:buSzPts val="1300"/>
              <a:buChar char="■"/>
              <a:defRPr sz="1733"/>
            </a:lvl3pPr>
            <a:lvl4pPr marL="2438339" lvl="3" indent="-414856" rtl="0">
              <a:spcBef>
                <a:spcPts val="2133"/>
              </a:spcBef>
              <a:spcAft>
                <a:spcPts val="0"/>
              </a:spcAft>
              <a:buSzPts val="1300"/>
              <a:buChar char="●"/>
              <a:defRPr sz="1733"/>
            </a:lvl4pPr>
            <a:lvl5pPr marL="3047924" lvl="4" indent="-414856" rtl="0">
              <a:spcBef>
                <a:spcPts val="2133"/>
              </a:spcBef>
              <a:spcAft>
                <a:spcPts val="0"/>
              </a:spcAft>
              <a:buSzPts val="1300"/>
              <a:buChar char="○"/>
              <a:defRPr sz="1733"/>
            </a:lvl5pPr>
            <a:lvl6pPr marL="3657509" lvl="5" indent="-414856" rtl="0">
              <a:spcBef>
                <a:spcPts val="2133"/>
              </a:spcBef>
              <a:spcAft>
                <a:spcPts val="0"/>
              </a:spcAft>
              <a:buSzPts val="1300"/>
              <a:buChar char="■"/>
              <a:defRPr sz="1733"/>
            </a:lvl6pPr>
            <a:lvl7pPr marL="4267093" lvl="6" indent="-414856" rtl="0">
              <a:spcBef>
                <a:spcPts val="2133"/>
              </a:spcBef>
              <a:spcAft>
                <a:spcPts val="0"/>
              </a:spcAft>
              <a:buSzPts val="1300"/>
              <a:buChar char="●"/>
              <a:defRPr sz="1733"/>
            </a:lvl7pPr>
            <a:lvl8pPr marL="4876678" lvl="7" indent="-414856" rtl="0">
              <a:spcBef>
                <a:spcPts val="2133"/>
              </a:spcBef>
              <a:spcAft>
                <a:spcPts val="0"/>
              </a:spcAft>
              <a:buSzPts val="1300"/>
              <a:buChar char="○"/>
              <a:defRPr sz="1733"/>
            </a:lvl8pPr>
            <a:lvl9pPr marL="5486263" lvl="8" indent="-414856" rtl="0">
              <a:spcBef>
                <a:spcPts val="2133"/>
              </a:spcBef>
              <a:spcAft>
                <a:spcPts val="2133"/>
              </a:spcAft>
              <a:buSzPts val="1300"/>
              <a:buChar char="■"/>
              <a:defRPr sz="1733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title"/>
          </p:nvPr>
        </p:nvSpPr>
        <p:spPr>
          <a:xfrm>
            <a:off x="952167" y="725267"/>
            <a:ext cx="10287600" cy="49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7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630427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bg>
      <p:bgPr>
        <a:solidFill>
          <a:schemeClr val="lt2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8"/>
          <p:cNvPicPr preferRelativeResize="0"/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1568451" y="1543051"/>
            <a:ext cx="9055100" cy="3771900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8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2974400" y="1739400"/>
            <a:ext cx="6243200" cy="337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9333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6456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bg>
      <p:bgPr>
        <a:solidFill>
          <a:schemeClr val="lt2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oogle Shape;50;p9"/>
          <p:cNvPicPr preferRelativeResize="0"/>
          <p:nvPr/>
        </p:nvPicPr>
        <p:blipFill>
          <a:blip r:embed="rId2">
            <a:alphaModFix amt="55000"/>
          </a:blip>
          <a:stretch>
            <a:fillRect/>
          </a:stretch>
        </p:blipFill>
        <p:spPr>
          <a:xfrm flipH="1">
            <a:off x="3944481" y="2372967"/>
            <a:ext cx="4302967" cy="4440533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9"/>
          <p:cNvSpPr txBox="1">
            <a:spLocks noGrp="1"/>
          </p:cNvSpPr>
          <p:nvPr>
            <p:ph type="title"/>
          </p:nvPr>
        </p:nvSpPr>
        <p:spPr>
          <a:xfrm>
            <a:off x="952160" y="2102525"/>
            <a:ext cx="408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title" idx="2"/>
          </p:nvPr>
        </p:nvSpPr>
        <p:spPr>
          <a:xfrm>
            <a:off x="952167" y="729100"/>
            <a:ext cx="102876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ubTitle" idx="1"/>
          </p:nvPr>
        </p:nvSpPr>
        <p:spPr>
          <a:xfrm>
            <a:off x="952167" y="2660275"/>
            <a:ext cx="3533600" cy="209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54" name="Google Shape;54;p9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107722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>
            <a:spLocks noGrp="1"/>
          </p:cNvSpPr>
          <p:nvPr>
            <p:ph type="title"/>
          </p:nvPr>
        </p:nvSpPr>
        <p:spPr>
          <a:xfrm>
            <a:off x="6397833" y="4631133"/>
            <a:ext cx="4842000" cy="150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18994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solidFill>
          <a:schemeClr val="lt2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11"/>
          <p:cNvPicPr preferRelativeResize="0"/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1568451" y="1543051"/>
            <a:ext cx="9055100" cy="377190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1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0" name="Google Shape;60;p11"/>
          <p:cNvSpPr txBox="1">
            <a:spLocks noGrp="1"/>
          </p:cNvSpPr>
          <p:nvPr>
            <p:ph type="body" idx="1"/>
          </p:nvPr>
        </p:nvSpPr>
        <p:spPr>
          <a:xfrm>
            <a:off x="952200" y="4380284"/>
            <a:ext cx="10287600" cy="48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2267"/>
            </a:lvl1pPr>
            <a:lvl2pPr marL="1219170" lvl="1" indent="-457189" algn="ctr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828754" lvl="2" indent="-457189" algn="ctr" rtl="0">
              <a:spcBef>
                <a:spcPts val="2133"/>
              </a:spcBef>
              <a:spcAft>
                <a:spcPts val="0"/>
              </a:spcAft>
              <a:buSzPts val="1800"/>
              <a:buChar char="■"/>
              <a:defRPr/>
            </a:lvl3pPr>
            <a:lvl4pPr marL="2438339" lvl="3" indent="-457189" algn="ctr" rtl="0">
              <a:spcBef>
                <a:spcPts val="2133"/>
              </a:spcBef>
              <a:spcAft>
                <a:spcPts val="0"/>
              </a:spcAft>
              <a:buSzPts val="1800"/>
              <a:buChar char="●"/>
              <a:defRPr/>
            </a:lvl4pPr>
            <a:lvl5pPr marL="3047924" lvl="4" indent="-457189" algn="ctr" rtl="0">
              <a:spcBef>
                <a:spcPts val="2133"/>
              </a:spcBef>
              <a:spcAft>
                <a:spcPts val="0"/>
              </a:spcAft>
              <a:buSzPts val="1800"/>
              <a:buChar char="○"/>
              <a:defRPr/>
            </a:lvl5pPr>
            <a:lvl6pPr marL="3657509" lvl="5" indent="-457189" algn="ctr" rtl="0">
              <a:spcBef>
                <a:spcPts val="2133"/>
              </a:spcBef>
              <a:spcAft>
                <a:spcPts val="0"/>
              </a:spcAft>
              <a:buSzPts val="1800"/>
              <a:buChar char="■"/>
              <a:defRPr/>
            </a:lvl6pPr>
            <a:lvl7pPr marL="4267093" lvl="6" indent="-457189" algn="ctr" rtl="0">
              <a:spcBef>
                <a:spcPts val="2133"/>
              </a:spcBef>
              <a:spcAft>
                <a:spcPts val="0"/>
              </a:spcAft>
              <a:buSzPts val="1800"/>
              <a:buChar char="●"/>
              <a:defRPr/>
            </a:lvl7pPr>
            <a:lvl8pPr marL="4876678" lvl="7" indent="-457189" algn="ctr" rtl="0">
              <a:spcBef>
                <a:spcPts val="2133"/>
              </a:spcBef>
              <a:spcAft>
                <a:spcPts val="0"/>
              </a:spcAft>
              <a:buSzPts val="1800"/>
              <a:buChar char="○"/>
              <a:defRPr/>
            </a:lvl8pPr>
            <a:lvl9pPr marL="5486263" lvl="8" indent="-457189" algn="ctr" rtl="0">
              <a:spcBef>
                <a:spcPts val="2133"/>
              </a:spcBef>
              <a:spcAft>
                <a:spcPts val="2133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title" hasCustomPrompt="1"/>
          </p:nvPr>
        </p:nvSpPr>
        <p:spPr>
          <a:xfrm>
            <a:off x="952200" y="2195717"/>
            <a:ext cx="10287600" cy="219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600"/>
              <a:buNone/>
              <a:defRPr sz="128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60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60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60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60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60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60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60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60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369791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Libre Baskerville"/>
              <a:buNone/>
              <a:defRPr sz="2800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○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■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○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■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○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429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800"/>
              <a:buFont typeface="Roboto"/>
              <a:buChar char="■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7438636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42"/>
          <p:cNvSpPr txBox="1">
            <a:spLocks noGrp="1"/>
          </p:cNvSpPr>
          <p:nvPr>
            <p:ph type="ctrTitle"/>
          </p:nvPr>
        </p:nvSpPr>
        <p:spPr>
          <a:xfrm>
            <a:off x="1457264" y="3501008"/>
            <a:ext cx="5440143" cy="236424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ru-RU" sz="9600" dirty="0" smtClean="0">
                <a:solidFill>
                  <a:schemeClr val="accent4">
                    <a:lumMod val="5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Доброе утро!</a:t>
            </a:r>
            <a:endParaRPr sz="9600" dirty="0">
              <a:solidFill>
                <a:schemeClr val="accent4">
                  <a:lumMod val="5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sp>
        <p:nvSpPr>
          <p:cNvPr id="494" name="Google Shape;494;p42"/>
          <p:cNvSpPr/>
          <p:nvPr/>
        </p:nvSpPr>
        <p:spPr>
          <a:xfrm>
            <a:off x="1062543" y="2854761"/>
            <a:ext cx="389495" cy="389495"/>
          </a:xfrm>
          <a:custGeom>
            <a:avLst/>
            <a:gdLst/>
            <a:ahLst/>
            <a:cxnLst/>
            <a:rect l="l" t="t" r="r" b="b"/>
            <a:pathLst>
              <a:path w="7994" h="7994" extrusionOk="0">
                <a:moveTo>
                  <a:pt x="3997" y="0"/>
                </a:moveTo>
                <a:cubicBezTo>
                  <a:pt x="3537" y="0"/>
                  <a:pt x="3160" y="377"/>
                  <a:pt x="3160" y="837"/>
                </a:cubicBezTo>
                <a:lnTo>
                  <a:pt x="3160" y="3160"/>
                </a:lnTo>
                <a:lnTo>
                  <a:pt x="858" y="3160"/>
                </a:lnTo>
                <a:cubicBezTo>
                  <a:pt x="377" y="3160"/>
                  <a:pt x="1" y="3536"/>
                  <a:pt x="1" y="3997"/>
                </a:cubicBezTo>
                <a:cubicBezTo>
                  <a:pt x="1" y="4457"/>
                  <a:pt x="377" y="4834"/>
                  <a:pt x="858" y="4834"/>
                </a:cubicBezTo>
                <a:lnTo>
                  <a:pt x="3160" y="4834"/>
                </a:lnTo>
                <a:lnTo>
                  <a:pt x="3160" y="7156"/>
                </a:lnTo>
                <a:cubicBezTo>
                  <a:pt x="3160" y="7617"/>
                  <a:pt x="3537" y="7993"/>
                  <a:pt x="3997" y="7993"/>
                </a:cubicBezTo>
                <a:cubicBezTo>
                  <a:pt x="4457" y="7993"/>
                  <a:pt x="4855" y="7617"/>
                  <a:pt x="4855" y="7156"/>
                </a:cubicBezTo>
                <a:lnTo>
                  <a:pt x="4855" y="4834"/>
                </a:lnTo>
                <a:lnTo>
                  <a:pt x="7156" y="4834"/>
                </a:lnTo>
                <a:cubicBezTo>
                  <a:pt x="7617" y="4834"/>
                  <a:pt x="7993" y="4457"/>
                  <a:pt x="7993" y="3997"/>
                </a:cubicBezTo>
                <a:cubicBezTo>
                  <a:pt x="7993" y="3536"/>
                  <a:pt x="7617" y="3160"/>
                  <a:pt x="7156" y="3160"/>
                </a:cubicBezTo>
                <a:lnTo>
                  <a:pt x="4855" y="3160"/>
                </a:lnTo>
                <a:lnTo>
                  <a:pt x="4855" y="837"/>
                </a:lnTo>
                <a:cubicBezTo>
                  <a:pt x="4855" y="377"/>
                  <a:pt x="4457" y="0"/>
                  <a:pt x="3997" y="0"/>
                </a:cubicBezTo>
                <a:close/>
              </a:path>
            </a:pathLst>
          </a:custGeom>
          <a:solidFill>
            <a:srgbClr val="F4EFE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95" name="Google Shape;495;p42"/>
          <p:cNvSpPr/>
          <p:nvPr/>
        </p:nvSpPr>
        <p:spPr>
          <a:xfrm>
            <a:off x="6095991" y="4934099"/>
            <a:ext cx="471197" cy="471085"/>
          </a:xfrm>
          <a:custGeom>
            <a:avLst/>
            <a:gdLst/>
            <a:ahLst/>
            <a:cxnLst/>
            <a:rect l="l" t="t" r="r" b="b"/>
            <a:pathLst>
              <a:path w="2931" h="2930" extrusionOk="0">
                <a:moveTo>
                  <a:pt x="1466" y="0"/>
                </a:moveTo>
                <a:cubicBezTo>
                  <a:pt x="1298" y="0"/>
                  <a:pt x="1152" y="147"/>
                  <a:pt x="1152" y="314"/>
                </a:cubicBezTo>
                <a:lnTo>
                  <a:pt x="1152" y="1172"/>
                </a:lnTo>
                <a:lnTo>
                  <a:pt x="315" y="1172"/>
                </a:lnTo>
                <a:cubicBezTo>
                  <a:pt x="147" y="1172"/>
                  <a:pt x="1" y="1298"/>
                  <a:pt x="1" y="1465"/>
                </a:cubicBezTo>
                <a:cubicBezTo>
                  <a:pt x="1" y="1632"/>
                  <a:pt x="147" y="1779"/>
                  <a:pt x="315" y="1779"/>
                </a:cubicBezTo>
                <a:lnTo>
                  <a:pt x="1152" y="1779"/>
                </a:lnTo>
                <a:lnTo>
                  <a:pt x="1152" y="2637"/>
                </a:lnTo>
                <a:cubicBezTo>
                  <a:pt x="1152" y="2804"/>
                  <a:pt x="1298" y="2930"/>
                  <a:pt x="1466" y="2930"/>
                </a:cubicBezTo>
                <a:cubicBezTo>
                  <a:pt x="1633" y="2930"/>
                  <a:pt x="1779" y="2804"/>
                  <a:pt x="1779" y="2637"/>
                </a:cubicBezTo>
                <a:lnTo>
                  <a:pt x="1779" y="1779"/>
                </a:lnTo>
                <a:lnTo>
                  <a:pt x="2616" y="1779"/>
                </a:lnTo>
                <a:cubicBezTo>
                  <a:pt x="2805" y="1779"/>
                  <a:pt x="2930" y="1632"/>
                  <a:pt x="2930" y="1465"/>
                </a:cubicBezTo>
                <a:cubicBezTo>
                  <a:pt x="2930" y="1298"/>
                  <a:pt x="2805" y="1172"/>
                  <a:pt x="2616" y="1172"/>
                </a:cubicBezTo>
                <a:lnTo>
                  <a:pt x="1779" y="1172"/>
                </a:lnTo>
                <a:lnTo>
                  <a:pt x="1779" y="314"/>
                </a:lnTo>
                <a:cubicBezTo>
                  <a:pt x="1779" y="147"/>
                  <a:pt x="1633" y="0"/>
                  <a:pt x="1466" y="0"/>
                </a:cubicBezTo>
                <a:close/>
              </a:path>
            </a:pathLst>
          </a:custGeom>
          <a:solidFill>
            <a:srgbClr val="F4EFE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96" name="Google Shape;496;p42"/>
          <p:cNvSpPr/>
          <p:nvPr/>
        </p:nvSpPr>
        <p:spPr>
          <a:xfrm>
            <a:off x="2900907" y="1717529"/>
            <a:ext cx="769671" cy="769628"/>
          </a:xfrm>
          <a:custGeom>
            <a:avLst/>
            <a:gdLst/>
            <a:ahLst/>
            <a:cxnLst/>
            <a:rect l="l" t="t" r="r" b="b"/>
            <a:pathLst>
              <a:path w="4207" h="4207" extrusionOk="0">
                <a:moveTo>
                  <a:pt x="2093" y="1"/>
                </a:moveTo>
                <a:cubicBezTo>
                  <a:pt x="1863" y="1"/>
                  <a:pt x="1654" y="210"/>
                  <a:pt x="1654" y="440"/>
                </a:cubicBezTo>
                <a:lnTo>
                  <a:pt x="1654" y="1675"/>
                </a:lnTo>
                <a:lnTo>
                  <a:pt x="440" y="1675"/>
                </a:lnTo>
                <a:cubicBezTo>
                  <a:pt x="189" y="1675"/>
                  <a:pt x="1" y="1863"/>
                  <a:pt x="1" y="2114"/>
                </a:cubicBezTo>
                <a:cubicBezTo>
                  <a:pt x="1" y="2344"/>
                  <a:pt x="189" y="2553"/>
                  <a:pt x="440" y="2553"/>
                </a:cubicBezTo>
                <a:lnTo>
                  <a:pt x="1654" y="2553"/>
                </a:lnTo>
                <a:lnTo>
                  <a:pt x="1654" y="3767"/>
                </a:lnTo>
                <a:cubicBezTo>
                  <a:pt x="1654" y="4018"/>
                  <a:pt x="1863" y="4206"/>
                  <a:pt x="2093" y="4206"/>
                </a:cubicBezTo>
                <a:cubicBezTo>
                  <a:pt x="2344" y="4206"/>
                  <a:pt x="2533" y="4018"/>
                  <a:pt x="2533" y="3767"/>
                </a:cubicBezTo>
                <a:lnTo>
                  <a:pt x="2533" y="2553"/>
                </a:lnTo>
                <a:lnTo>
                  <a:pt x="3767" y="2553"/>
                </a:lnTo>
                <a:cubicBezTo>
                  <a:pt x="3997" y="2553"/>
                  <a:pt x="4206" y="2344"/>
                  <a:pt x="4206" y="2114"/>
                </a:cubicBezTo>
                <a:cubicBezTo>
                  <a:pt x="4206" y="1863"/>
                  <a:pt x="4018" y="1675"/>
                  <a:pt x="3767" y="1675"/>
                </a:cubicBezTo>
                <a:lnTo>
                  <a:pt x="2533" y="1675"/>
                </a:lnTo>
                <a:lnTo>
                  <a:pt x="2533" y="440"/>
                </a:lnTo>
                <a:cubicBezTo>
                  <a:pt x="2533" y="210"/>
                  <a:pt x="2344" y="1"/>
                  <a:pt x="2093" y="1"/>
                </a:cubicBezTo>
                <a:close/>
              </a:path>
            </a:pathLst>
          </a:custGeom>
          <a:solidFill>
            <a:srgbClr val="F4EFE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205">
                        <a14:foregroundMark x1="72565" y1="14694" x2="72565" y2="14694"/>
                        <a14:foregroundMark x1="61034" y1="14694" x2="61034" y2="14694"/>
                        <a14:foregroundMark x1="56660" y1="14286" x2="56660" y2="14286"/>
                        <a14:foregroundMark x1="60040" y1="18980" x2="60040" y2="18980"/>
                        <a14:foregroundMark x1="86083" y1="37755" x2="86083" y2="37755"/>
                        <a14:foregroundMark x1="84891" y1="30816" x2="84891" y2="30816"/>
                        <a14:foregroundMark x1="77734" y1="25102" x2="77734" y2="25102"/>
                        <a14:foregroundMark x1="70775" y1="12449" x2="70775" y2="12449"/>
                        <a14:foregroundMark x1="11730" y1="39592" x2="11730" y2="39592"/>
                        <a14:foregroundMark x1="88270" y1="71020" x2="89861" y2="64694"/>
                        <a14:foregroundMark x1="90060" y1="52245" x2="90060" y2="52245"/>
                        <a14:foregroundMark x1="87873" y1="47347" x2="87873" y2="47347"/>
                        <a14:foregroundMark x1="90258" y1="49184" x2="90258" y2="49184"/>
                        <a14:foregroundMark x1="28032" y1="88367" x2="28032" y2="88367"/>
                        <a14:foregroundMark x1="33002" y1="84694" x2="33002" y2="84694"/>
                        <a14:foregroundMark x1="69185" y1="9592" x2="69185" y2="9592"/>
                        <a14:foregroundMark x1="71769" y1="8980" x2="71769" y2="8980"/>
                        <a14:foregroundMark x1="76342" y1="14694" x2="76342" y2="14694"/>
                        <a14:foregroundMark x1="76143" y1="17959" x2="76143" y2="17959"/>
                        <a14:foregroundMark x1="70577" y1="18980" x2="70577" y2="18980"/>
                        <a14:foregroundMark x1="67992" y1="17755" x2="67992" y2="17755"/>
                        <a14:foregroundMark x1="67396" y1="14694" x2="67396" y2="14694"/>
                        <a14:foregroundMark x1="66402" y1="11633" x2="66402" y2="11633"/>
                        <a14:foregroundMark x1="74354" y1="83673" x2="74354" y2="83673"/>
                        <a14:foregroundMark x1="31809" y1="86327" x2="31809" y2="86327"/>
                        <a14:foregroundMark x1="74354" y1="79388" x2="74354" y2="7938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53360" y="404664"/>
            <a:ext cx="4791075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818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081" y="354081"/>
            <a:ext cx="6149838" cy="6149838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7896200" y="2276872"/>
            <a:ext cx="720080" cy="504056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723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42629" y="4603128"/>
            <a:ext cx="2983593" cy="615501"/>
          </a:xfrm>
        </p:spPr>
        <p:txBody>
          <a:bodyPr/>
          <a:lstStyle/>
          <a:p>
            <a:r>
              <a:rPr lang="ru-RU" sz="6000" dirty="0" smtClean="0">
                <a:solidFill>
                  <a:schemeClr val="accent6">
                    <a:lumMod val="10000"/>
                  </a:schemeClr>
                </a:solidFill>
              </a:rPr>
              <a:t>ЗИМА</a:t>
            </a:r>
            <a:endParaRPr lang="ru-RU" sz="6000" dirty="0">
              <a:solidFill>
                <a:schemeClr val="accent6">
                  <a:lumMod val="10000"/>
                </a:schemeClr>
              </a:solidFill>
            </a:endParaRPr>
          </a:p>
        </p:txBody>
      </p:sp>
      <p:pic>
        <p:nvPicPr>
          <p:cNvPr id="3076" name="Picture 4" descr="http://s1.1zoom.ru/big7/288/Seasons_Winter_Parks_4658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30" y="476672"/>
            <a:ext cx="432216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w-dog.ru/wallpapers/1/21/509138352429416/zima-sneg-derevya-berez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2375" y="476672"/>
            <a:ext cx="4349060" cy="3261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www.culture.ru/storage/images/ee5277023a0f6bf6a759578c7df94f33/e4dabdaa9f706207b0d3b733c94b096f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32" y="3501008"/>
            <a:ext cx="4364167" cy="2963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backgroundMark x1="55370" y1="98874" x2="55370" y2="98874"/>
                        <a14:backgroundMark x1="44630" y1="99250" x2="44630" y2="99250"/>
                        <a14:backgroundMark x1="25776" y1="37899" x2="25776" y2="3789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230779" y="2663549"/>
            <a:ext cx="2931592" cy="3729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67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20136" y="1052736"/>
            <a:ext cx="2983593" cy="615501"/>
          </a:xfrm>
        </p:spPr>
        <p:txBody>
          <a:bodyPr/>
          <a:lstStyle/>
          <a:p>
            <a:r>
              <a:rPr lang="ru-RU" sz="6000" dirty="0" smtClean="0">
                <a:solidFill>
                  <a:schemeClr val="accent6">
                    <a:lumMod val="10000"/>
                  </a:schemeClr>
                </a:solidFill>
              </a:rPr>
              <a:t>ВЕСНА</a:t>
            </a:r>
            <a:endParaRPr lang="ru-RU" sz="6000" dirty="0">
              <a:solidFill>
                <a:schemeClr val="accent6">
                  <a:lumMod val="10000"/>
                </a:schemeClr>
              </a:solidFill>
            </a:endParaRPr>
          </a:p>
        </p:txBody>
      </p:sp>
      <p:pic>
        <p:nvPicPr>
          <p:cNvPr id="4098" name="Picture 2" descr="https://www.drogichin.by/wp-content/uploads/2022/01/1dbf8d034e0012787f788057ffa0508f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43"/>
          <a:stretch/>
        </p:blipFill>
        <p:spPr bwMode="auto">
          <a:xfrm>
            <a:off x="1331470" y="3717032"/>
            <a:ext cx="4128459" cy="276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miasskiy.ru/wp-content/uploads/2019/04/vesn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16" y="362789"/>
            <a:ext cx="5112568" cy="3195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upload.wikimedia.org/wikipedia/commons/5/5f/Tundra_bean_goos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024" y="2492897"/>
            <a:ext cx="540060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1327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11287" y="5301208"/>
            <a:ext cx="2983593" cy="615501"/>
          </a:xfrm>
        </p:spPr>
        <p:txBody>
          <a:bodyPr/>
          <a:lstStyle/>
          <a:p>
            <a:r>
              <a:rPr lang="ru-RU" sz="6000" dirty="0" smtClean="0">
                <a:solidFill>
                  <a:schemeClr val="accent6">
                    <a:lumMod val="10000"/>
                  </a:schemeClr>
                </a:solidFill>
              </a:rPr>
              <a:t>ЛЕТО</a:t>
            </a:r>
            <a:endParaRPr lang="ru-RU" sz="6000" dirty="0">
              <a:solidFill>
                <a:schemeClr val="accent6">
                  <a:lumMod val="10000"/>
                </a:schemeClr>
              </a:solidFill>
            </a:endParaRPr>
          </a:p>
        </p:txBody>
      </p:sp>
      <p:pic>
        <p:nvPicPr>
          <p:cNvPr id="5122" name="Picture 2" descr="https://i1.wp.com/ds04.infourok.ru/uploads/ex/019a/00158569-3d8348a8/hello_html_m26366bf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757" y="404664"/>
            <a:ext cx="4536504" cy="2835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b="4187"/>
          <a:stretch/>
        </p:blipFill>
        <p:spPr>
          <a:xfrm>
            <a:off x="5807968" y="548680"/>
            <a:ext cx="5790232" cy="4176064"/>
          </a:xfrm>
          <a:prstGeom prst="rect">
            <a:avLst/>
          </a:prstGeom>
        </p:spPr>
      </p:pic>
      <p:pic>
        <p:nvPicPr>
          <p:cNvPr id="5124" name="Picture 4" descr="https://mirpozitiva.ru/wp-content/uploads/2019/11/1477217504_luz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484" y="3429000"/>
            <a:ext cx="4607872" cy="2879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672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3472" y="4869160"/>
            <a:ext cx="2983593" cy="615501"/>
          </a:xfrm>
        </p:spPr>
        <p:txBody>
          <a:bodyPr/>
          <a:lstStyle/>
          <a:p>
            <a:r>
              <a:rPr lang="ru-RU" sz="6000" dirty="0" smtClean="0">
                <a:solidFill>
                  <a:schemeClr val="accent6">
                    <a:lumMod val="10000"/>
                  </a:schemeClr>
                </a:solidFill>
              </a:rPr>
              <a:t>ОСЕНЬ</a:t>
            </a:r>
            <a:endParaRPr lang="ru-RU" sz="6000" dirty="0">
              <a:solidFill>
                <a:schemeClr val="accent6">
                  <a:lumMod val="10000"/>
                </a:schemeClr>
              </a:solidFill>
            </a:endParaRPr>
          </a:p>
        </p:txBody>
      </p:sp>
      <p:pic>
        <p:nvPicPr>
          <p:cNvPr id="6146" name="Picture 2" descr="https://wallpaperset.com/w/full/0/f/7/1614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984" y="3501008"/>
            <a:ext cx="5256584" cy="2956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8008" y="404664"/>
            <a:ext cx="4419882" cy="2921220"/>
          </a:xfrm>
          <a:prstGeom prst="rect">
            <a:avLst/>
          </a:prstGeom>
        </p:spPr>
      </p:pic>
      <p:pic>
        <p:nvPicPr>
          <p:cNvPr id="6150" name="Picture 6" descr="https://luckclub.ru/images/luckclub/2018/06/59c75d1f8c62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84" y="620688"/>
            <a:ext cx="4860305" cy="3645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0872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03512" y="620688"/>
            <a:ext cx="10992544" cy="5400600"/>
          </a:xfrm>
        </p:spPr>
        <p:txBody>
          <a:bodyPr numCol="2"/>
          <a:lstStyle/>
          <a:p>
            <a:pPr marL="194729" indent="0">
              <a:buNone/>
            </a:pPr>
            <a:r>
              <a:rPr lang="ru-RU" sz="4800" b="1" dirty="0" smtClean="0">
                <a:solidFill>
                  <a:schemeClr val="accent6">
                    <a:lumMod val="10000"/>
                  </a:schemeClr>
                </a:solidFill>
              </a:rPr>
              <a:t>1 вариант </a:t>
            </a:r>
          </a:p>
          <a:p>
            <a:pPr marL="194729" indent="0">
              <a:buNone/>
            </a:pPr>
            <a:r>
              <a:rPr lang="ru-RU" sz="4800" b="1" dirty="0" smtClean="0">
                <a:solidFill>
                  <a:schemeClr val="accent6">
                    <a:lumMod val="10000"/>
                  </a:schemeClr>
                </a:solidFill>
              </a:rPr>
              <a:t>1. В </a:t>
            </a:r>
          </a:p>
          <a:p>
            <a:pPr marL="194729" indent="0">
              <a:buNone/>
            </a:pPr>
            <a:r>
              <a:rPr lang="ru-RU" sz="4800" b="1" dirty="0" smtClean="0">
                <a:solidFill>
                  <a:schemeClr val="accent6">
                    <a:lumMod val="10000"/>
                  </a:schemeClr>
                </a:solidFill>
              </a:rPr>
              <a:t>2. Г</a:t>
            </a:r>
          </a:p>
          <a:p>
            <a:pPr marL="194729" indent="0">
              <a:buNone/>
            </a:pPr>
            <a:r>
              <a:rPr lang="ru-RU" sz="4800" b="1" dirty="0" smtClean="0">
                <a:solidFill>
                  <a:schemeClr val="accent6">
                    <a:lumMod val="10000"/>
                  </a:schemeClr>
                </a:solidFill>
              </a:rPr>
              <a:t>3. В</a:t>
            </a:r>
          </a:p>
          <a:p>
            <a:pPr marL="194729" indent="0">
              <a:buNone/>
            </a:pPr>
            <a:r>
              <a:rPr lang="ru-RU" sz="4800" b="1" dirty="0" smtClean="0">
                <a:solidFill>
                  <a:schemeClr val="accent6">
                    <a:lumMod val="10000"/>
                  </a:schemeClr>
                </a:solidFill>
              </a:rPr>
              <a:t>4. Б</a:t>
            </a:r>
          </a:p>
          <a:p>
            <a:pPr marL="194729" indent="0">
              <a:buNone/>
            </a:pPr>
            <a:r>
              <a:rPr lang="ru-RU" sz="4800" b="1" dirty="0" smtClean="0">
                <a:solidFill>
                  <a:schemeClr val="accent6">
                    <a:lumMod val="10000"/>
                  </a:schemeClr>
                </a:solidFill>
              </a:rPr>
              <a:t>5. А</a:t>
            </a:r>
          </a:p>
          <a:p>
            <a:pPr marL="194729" indent="0">
              <a:buNone/>
            </a:pPr>
            <a:endParaRPr lang="ru-RU" sz="4800" b="1" dirty="0" smtClean="0">
              <a:solidFill>
                <a:schemeClr val="accent6">
                  <a:lumMod val="10000"/>
                </a:schemeClr>
              </a:solidFill>
            </a:endParaRPr>
          </a:p>
          <a:p>
            <a:pPr marL="194729" indent="0">
              <a:buNone/>
            </a:pPr>
            <a:r>
              <a:rPr lang="ru-RU" sz="4800" b="1" dirty="0" smtClean="0">
                <a:solidFill>
                  <a:schemeClr val="accent6">
                    <a:lumMod val="10000"/>
                  </a:schemeClr>
                </a:solidFill>
              </a:rPr>
              <a:t>2 вариант </a:t>
            </a:r>
            <a:endParaRPr lang="ru-RU" sz="4800" b="1" dirty="0">
              <a:solidFill>
                <a:schemeClr val="accent6">
                  <a:lumMod val="10000"/>
                </a:schemeClr>
              </a:solidFill>
            </a:endParaRPr>
          </a:p>
          <a:p>
            <a:pPr marL="194729" indent="0">
              <a:buNone/>
            </a:pPr>
            <a:r>
              <a:rPr lang="ru-RU" sz="4800" b="1" dirty="0" smtClean="0">
                <a:solidFill>
                  <a:schemeClr val="accent6">
                    <a:lumMod val="10000"/>
                  </a:schemeClr>
                </a:solidFill>
              </a:rPr>
              <a:t>1. А</a:t>
            </a:r>
          </a:p>
          <a:p>
            <a:pPr marL="194729" indent="0">
              <a:buNone/>
            </a:pPr>
            <a:r>
              <a:rPr lang="ru-RU" sz="4800" b="1" dirty="0" smtClean="0">
                <a:solidFill>
                  <a:schemeClr val="accent6">
                    <a:lumMod val="10000"/>
                  </a:schemeClr>
                </a:solidFill>
              </a:rPr>
              <a:t>2. Г</a:t>
            </a:r>
          </a:p>
          <a:p>
            <a:pPr marL="194729" indent="0">
              <a:buNone/>
            </a:pPr>
            <a:r>
              <a:rPr lang="ru-RU" sz="4800" b="1" dirty="0" smtClean="0">
                <a:solidFill>
                  <a:schemeClr val="accent6">
                    <a:lumMod val="10000"/>
                  </a:schemeClr>
                </a:solidFill>
              </a:rPr>
              <a:t>3. В</a:t>
            </a:r>
          </a:p>
          <a:p>
            <a:pPr marL="194729" indent="0">
              <a:buNone/>
            </a:pPr>
            <a:r>
              <a:rPr lang="ru-RU" sz="4800" b="1" dirty="0" smtClean="0">
                <a:solidFill>
                  <a:schemeClr val="accent6">
                    <a:lumMod val="10000"/>
                  </a:schemeClr>
                </a:solidFill>
              </a:rPr>
              <a:t>4. В</a:t>
            </a:r>
          </a:p>
          <a:p>
            <a:pPr marL="194729" indent="0">
              <a:buNone/>
            </a:pPr>
            <a:r>
              <a:rPr lang="ru-RU" sz="4800" b="1" dirty="0" smtClean="0">
                <a:solidFill>
                  <a:schemeClr val="accent6">
                    <a:lumMod val="10000"/>
                  </a:schemeClr>
                </a:solidFill>
              </a:rPr>
              <a:t>5. В</a:t>
            </a:r>
          </a:p>
        </p:txBody>
      </p:sp>
    </p:spTree>
    <p:extLst>
      <p:ext uri="{BB962C8B-B14F-4D97-AF65-F5344CB8AC3E}">
        <p14:creationId xmlns:p14="http://schemas.microsoft.com/office/powerpoint/2010/main" val="387465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081" y="354081"/>
            <a:ext cx="6149838" cy="6149838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7896200" y="2852936"/>
            <a:ext cx="720080" cy="573948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202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081" y="354081"/>
            <a:ext cx="6149838" cy="6149838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7968208" y="3501008"/>
            <a:ext cx="648072" cy="50194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613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676666" y="504448"/>
            <a:ext cx="5220580" cy="144016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1"/>
          <p:cNvSpPr>
            <a:spLocks noGrp="1"/>
          </p:cNvSpPr>
          <p:nvPr>
            <p:ph type="title" idx="13"/>
          </p:nvPr>
        </p:nvSpPr>
        <p:spPr>
          <a:xfrm>
            <a:off x="802680" y="2564904"/>
            <a:ext cx="4968552" cy="1872208"/>
          </a:xfrm>
        </p:spPr>
        <p:txBody>
          <a:bodyPr/>
          <a:lstStyle/>
          <a:p>
            <a:pPr algn="ctr"/>
            <a:r>
              <a:rPr lang="ru-RU" sz="4500" dirty="0" smtClean="0">
                <a:solidFill>
                  <a:schemeClr val="accent6">
                    <a:lumMod val="10000"/>
                  </a:schemeClr>
                </a:solidFill>
              </a:rPr>
              <a:t>Времена</a:t>
            </a:r>
            <a:br>
              <a:rPr lang="ru-RU" sz="45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4500" dirty="0" smtClean="0">
                <a:solidFill>
                  <a:schemeClr val="accent6">
                    <a:lumMod val="10000"/>
                  </a:schemeClr>
                </a:solidFill>
              </a:rPr>
              <a:t> года</a:t>
            </a:r>
            <a:endParaRPr lang="ru-RU" sz="45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-1748100" y="980728"/>
            <a:ext cx="10287600" cy="487600"/>
          </a:xfrm>
        </p:spPr>
        <p:txBody>
          <a:bodyPr/>
          <a:lstStyle/>
          <a:p>
            <a:r>
              <a:rPr lang="ru-RU" sz="50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урока:</a:t>
            </a:r>
            <a:endParaRPr lang="ru-RU" sz="5000" dirty="0">
              <a:solidFill>
                <a:schemeClr val="accent6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384032" y="504448"/>
            <a:ext cx="5220580" cy="144016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104112" y="793641"/>
            <a:ext cx="4015202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000" b="1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re Baskerville"/>
              </a:rPr>
              <a:t>Цели </a:t>
            </a:r>
            <a:r>
              <a:rPr lang="ru-RU" sz="5000" b="1" dirty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re Baskerville"/>
              </a:rPr>
              <a:t>урока: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384032" y="2511474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indent="-514350">
              <a:buAutoNum type="arabicPeriod"/>
            </a:pPr>
            <a:r>
              <a:rPr lang="ru-RU" sz="3000" b="1" dirty="0" smtClean="0">
                <a:solidFill>
                  <a:schemeClr val="accent6">
                    <a:lumMod val="10000"/>
                  </a:schemeClr>
                </a:solidFill>
                <a:latin typeface="Libre Baskerville"/>
              </a:rPr>
              <a:t>Узнать о характерных явлениях времен года, узнать от чего зависит смена времен года</a:t>
            </a:r>
            <a:endParaRPr lang="ru-RU" sz="3000" b="1" dirty="0">
              <a:solidFill>
                <a:schemeClr val="accent6">
                  <a:lumMod val="10000"/>
                </a:schemeClr>
              </a:solidFill>
              <a:latin typeface="Libre Baskerville"/>
            </a:endParaRPr>
          </a:p>
        </p:txBody>
      </p:sp>
      <p:pic>
        <p:nvPicPr>
          <p:cNvPr id="10" name="Picture 2" descr="https://catherineasquithgallery.com/uploads/posts/2021-02/1612684505_63-p-znachki-na-zelenom-fone-9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8016" y="4685420"/>
            <a:ext cx="2250699" cy="1815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10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081" y="354081"/>
            <a:ext cx="6149838" cy="614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43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839416" y="476672"/>
            <a:ext cx="3996830" cy="2448272"/>
            <a:chOff x="1199458" y="341960"/>
            <a:chExt cx="3600400" cy="3558528"/>
          </a:xfrm>
        </p:grpSpPr>
        <p:pic>
          <p:nvPicPr>
            <p:cNvPr id="1026" name="Picture 2" descr="https://u.9111s.ru/uploads/202009/16/54214670d82754a6fea8fe86e64b2b24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8" t="985" r="55884" b="54425"/>
            <a:stretch/>
          </p:blipFill>
          <p:spPr bwMode="auto">
            <a:xfrm>
              <a:off x="1199458" y="1124745"/>
              <a:ext cx="3600400" cy="27757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1199458" y="341960"/>
              <a:ext cx="1512168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ЗИМА</a:t>
              </a:r>
              <a:endParaRPr lang="ru-RU" dirty="0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6240016" y="3121026"/>
            <a:ext cx="3865697" cy="3260302"/>
            <a:chOff x="6240016" y="3121026"/>
            <a:chExt cx="3865697" cy="3260302"/>
          </a:xfrm>
        </p:grpSpPr>
        <p:pic>
          <p:nvPicPr>
            <p:cNvPr id="1030" name="Picture 6" descr="https://u.9111s.ru/uploads/202009/16/54214670d82754a6fea8fe86e64b2b24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3" t="48400" r="50497" b="4816"/>
            <a:stretch/>
          </p:blipFill>
          <p:spPr bwMode="auto">
            <a:xfrm>
              <a:off x="6240016" y="3715865"/>
              <a:ext cx="3865697" cy="26654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6240016" y="3121026"/>
              <a:ext cx="167866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ЛЕТО</a:t>
              </a:r>
              <a:endParaRPr lang="ru-RU" dirty="0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7752184" y="476672"/>
            <a:ext cx="3831676" cy="2813929"/>
            <a:chOff x="7032104" y="276573"/>
            <a:chExt cx="3831676" cy="2813929"/>
          </a:xfrm>
        </p:grpSpPr>
        <p:pic>
          <p:nvPicPr>
            <p:cNvPr id="1028" name="Picture 4" descr="https://u.9111s.ru/uploads/202009/16/54214670d82754a6fea8fe86e64b2b24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688" t="1765" r="587" b="60737"/>
            <a:stretch/>
          </p:blipFill>
          <p:spPr bwMode="auto">
            <a:xfrm>
              <a:off x="7032104" y="878999"/>
              <a:ext cx="3831676" cy="22115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7032104" y="276573"/>
              <a:ext cx="167866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ВЕСНА</a:t>
              </a:r>
              <a:endParaRPr lang="ru-RU" dirty="0"/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1343472" y="3037807"/>
            <a:ext cx="3996830" cy="3290826"/>
            <a:chOff x="1415480" y="3090502"/>
            <a:chExt cx="3996830" cy="3290826"/>
          </a:xfrm>
        </p:grpSpPr>
        <p:pic>
          <p:nvPicPr>
            <p:cNvPr id="1032" name="Picture 8" descr="https://u.9111s.ru/uploads/202009/16/54214670d82754a6fea8fe86e64b2b24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568" t="48527" r="706" b="3117"/>
            <a:stretch/>
          </p:blipFill>
          <p:spPr bwMode="auto">
            <a:xfrm>
              <a:off x="1415480" y="3669681"/>
              <a:ext cx="3996830" cy="27116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1415480" y="3090502"/>
              <a:ext cx="167866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ОСЕНЬ</a:t>
              </a: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274641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6088137" y="650142"/>
            <a:ext cx="5220580" cy="144016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1"/>
          <p:cNvSpPr>
            <a:spLocks noGrp="1"/>
          </p:cNvSpPr>
          <p:nvPr>
            <p:ph type="title" idx="13"/>
          </p:nvPr>
        </p:nvSpPr>
        <p:spPr>
          <a:xfrm>
            <a:off x="4737987" y="1624732"/>
            <a:ext cx="7920880" cy="2088232"/>
          </a:xfrm>
        </p:spPr>
        <p:txBody>
          <a:bodyPr/>
          <a:lstStyle/>
          <a:p>
            <a:pPr algn="ctr"/>
            <a:r>
              <a:rPr lang="ru-RU" sz="4500" dirty="0" smtClean="0">
                <a:solidFill>
                  <a:schemeClr val="accent6">
                    <a:lumMod val="10000"/>
                  </a:schemeClr>
                </a:solidFill>
              </a:rPr>
              <a:t>Времена года</a:t>
            </a:r>
            <a:endParaRPr lang="ru-RU" sz="45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3554627" y="1052736"/>
            <a:ext cx="10287600" cy="487600"/>
          </a:xfrm>
        </p:spPr>
        <p:txBody>
          <a:bodyPr/>
          <a:lstStyle/>
          <a:p>
            <a:r>
              <a:rPr lang="ru-RU" sz="50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урока:</a:t>
            </a:r>
            <a:endParaRPr lang="ru-RU" sz="5000" dirty="0">
              <a:solidFill>
                <a:schemeClr val="accent6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613" y1="37843" x2="4613" y2="39671"/>
                        <a14:foregroundMark x1="95941" y1="43693" x2="95941" y2="4369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74929" y="627216"/>
            <a:ext cx="5522590" cy="5573536"/>
          </a:xfrm>
          <a:prstGeom prst="rect">
            <a:avLst/>
          </a:prstGeom>
        </p:spPr>
      </p:pic>
      <p:sp>
        <p:nvSpPr>
          <p:cNvPr id="9" name="Овал 8"/>
          <p:cNvSpPr/>
          <p:nvPr/>
        </p:nvSpPr>
        <p:spPr>
          <a:xfrm>
            <a:off x="6240016" y="3356992"/>
            <a:ext cx="5220580" cy="144016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13"/>
          <p:cNvSpPr>
            <a:spLocks noGrp="1"/>
          </p:cNvSpPr>
          <p:nvPr>
            <p:ph type="title" idx="15"/>
          </p:nvPr>
        </p:nvSpPr>
        <p:spPr>
          <a:xfrm>
            <a:off x="3706506" y="3746486"/>
            <a:ext cx="10287600" cy="487600"/>
          </a:xfrm>
        </p:spPr>
        <p:txBody>
          <a:bodyPr/>
          <a:lstStyle/>
          <a:p>
            <a:r>
              <a:rPr lang="ru-RU" sz="50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урока:</a:t>
            </a:r>
            <a:endParaRPr lang="ru-RU" sz="5000" dirty="0">
              <a:solidFill>
                <a:schemeClr val="accent6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Заголовок 11"/>
          <p:cNvSpPr>
            <a:spLocks noGrp="1"/>
          </p:cNvSpPr>
          <p:nvPr>
            <p:ph type="title" idx="13"/>
          </p:nvPr>
        </p:nvSpPr>
        <p:spPr>
          <a:xfrm>
            <a:off x="4889866" y="4318482"/>
            <a:ext cx="7920880" cy="2088232"/>
          </a:xfrm>
        </p:spPr>
        <p:txBody>
          <a:bodyPr/>
          <a:lstStyle/>
          <a:p>
            <a:pPr algn="ctr"/>
            <a:r>
              <a:rPr lang="ru-RU" sz="4500" dirty="0" smtClean="0">
                <a:solidFill>
                  <a:schemeClr val="accent6">
                    <a:lumMod val="10000"/>
                  </a:schemeClr>
                </a:solidFill>
              </a:rPr>
              <a:t>Узнать…</a:t>
            </a:r>
            <a:endParaRPr lang="ru-RU" sz="4500" dirty="0">
              <a:solidFill>
                <a:schemeClr val="accent6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898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1901534" y="583976"/>
            <a:ext cx="5220580" cy="144016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1"/>
          <p:cNvSpPr>
            <a:spLocks noGrp="1"/>
          </p:cNvSpPr>
          <p:nvPr>
            <p:ph type="title" idx="13"/>
          </p:nvPr>
        </p:nvSpPr>
        <p:spPr>
          <a:xfrm>
            <a:off x="479376" y="3938060"/>
            <a:ext cx="8064896" cy="2952328"/>
          </a:xfrm>
        </p:spPr>
        <p:txBody>
          <a:bodyPr numCol="1"/>
          <a:lstStyle/>
          <a:p>
            <a:pPr algn="ctr">
              <a:lnSpc>
                <a:spcPct val="150000"/>
              </a:lnSpc>
            </a:pP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>Узнать о характерных явлениях времен года, узнать от чего зависит смена времен года</a:t>
            </a:r>
            <a:b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</a:br>
            <a:endParaRPr lang="ru-RU" sz="37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-631976" y="1062771"/>
            <a:ext cx="10287600" cy="487600"/>
          </a:xfrm>
        </p:spPr>
        <p:txBody>
          <a:bodyPr/>
          <a:lstStyle/>
          <a:p>
            <a:r>
              <a:rPr lang="ru-RU" sz="50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урока:</a:t>
            </a:r>
            <a:endParaRPr lang="ru-RU" sz="5000" dirty="0">
              <a:solidFill>
                <a:schemeClr val="accent6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6" descr="https://osznmk.ru/images/phocagallery/2018/2018-06-09/20180618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176" y="1096494"/>
            <a:ext cx="4968152" cy="49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1388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3143672" y="553861"/>
            <a:ext cx="5220580" cy="144016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1"/>
          <p:cNvSpPr>
            <a:spLocks noGrp="1"/>
          </p:cNvSpPr>
          <p:nvPr>
            <p:ph type="title" idx="13"/>
          </p:nvPr>
        </p:nvSpPr>
        <p:spPr>
          <a:xfrm>
            <a:off x="1055440" y="4149080"/>
            <a:ext cx="11305256" cy="2952328"/>
          </a:xfrm>
        </p:spPr>
        <p:txBody>
          <a:bodyPr numCol="1"/>
          <a:lstStyle/>
          <a:p>
            <a:pPr>
              <a:lnSpc>
                <a:spcPct val="150000"/>
              </a:lnSpc>
            </a:pPr>
            <a:r>
              <a:rPr lang="ru-RU" sz="4000" dirty="0">
                <a:solidFill>
                  <a:schemeClr val="accent6">
                    <a:lumMod val="10000"/>
                  </a:schemeClr>
                </a:solidFill>
              </a:rPr>
              <a:t>Выполним задания</a:t>
            </a: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</a:rPr>
              <a:t>;</a:t>
            </a:r>
            <a:br>
              <a:rPr lang="ru-RU" sz="40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</a:rPr>
              <a:t>Обсудим </a:t>
            </a:r>
            <a:r>
              <a:rPr lang="ru-RU" sz="4000" dirty="0">
                <a:solidFill>
                  <a:schemeClr val="accent6">
                    <a:lumMod val="10000"/>
                  </a:schemeClr>
                </a:solidFill>
              </a:rPr>
              <a:t>то, что знаем о временах года;</a:t>
            </a:r>
            <a:br>
              <a:rPr lang="ru-RU" sz="4000" dirty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</a:rPr>
              <a:t>Сделаем </a:t>
            </a:r>
            <a:r>
              <a:rPr lang="ru-RU" sz="4000" dirty="0">
                <a:solidFill>
                  <a:schemeClr val="accent6">
                    <a:lumMod val="10000"/>
                  </a:schemeClr>
                </a:solidFill>
              </a:rPr>
              <a:t>выводы о временах года.</a:t>
            </a:r>
            <a:r>
              <a:rPr lang="ru-RU" sz="3700" dirty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3700" dirty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4000" dirty="0">
                <a:solidFill>
                  <a:schemeClr val="accent6">
                    <a:lumMod val="10000"/>
                  </a:schemeClr>
                </a:solidFill>
              </a:rPr>
              <a:t>Узнаем новое о временах года;</a:t>
            </a: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</a:br>
            <a:endParaRPr lang="ru-RU" sz="37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610162" y="1030141"/>
            <a:ext cx="10287600" cy="487600"/>
          </a:xfrm>
        </p:spPr>
        <p:txBody>
          <a:bodyPr/>
          <a:lstStyle/>
          <a:p>
            <a:r>
              <a:rPr lang="ru-RU" sz="50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</a:t>
            </a:r>
            <a:r>
              <a:rPr lang="ru-RU" sz="50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урока:</a:t>
            </a:r>
            <a:endParaRPr lang="ru-RU" sz="5000" dirty="0">
              <a:solidFill>
                <a:schemeClr val="accent6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339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3143672" y="553861"/>
            <a:ext cx="5220580" cy="144016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1"/>
          <p:cNvSpPr>
            <a:spLocks noGrp="1"/>
          </p:cNvSpPr>
          <p:nvPr>
            <p:ph type="title" idx="13"/>
          </p:nvPr>
        </p:nvSpPr>
        <p:spPr>
          <a:xfrm>
            <a:off x="695400" y="4653136"/>
            <a:ext cx="11305256" cy="2952328"/>
          </a:xfrm>
        </p:spPr>
        <p:txBody>
          <a:bodyPr numCol="1"/>
          <a:lstStyle/>
          <a:p>
            <a:pPr>
              <a:lnSpc>
                <a:spcPct val="150000"/>
              </a:lnSpc>
            </a:pP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</a:rPr>
              <a:t>1. </a:t>
            </a:r>
            <a:r>
              <a:rPr lang="ru-RU" sz="4000" dirty="0">
                <a:solidFill>
                  <a:schemeClr val="accent6">
                    <a:lumMod val="10000"/>
                  </a:schemeClr>
                </a:solidFill>
              </a:rPr>
              <a:t>Обсудим то, что знаем о временах года;</a:t>
            </a:r>
            <a:br>
              <a:rPr lang="ru-RU" sz="4000" dirty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</a:rPr>
              <a:t>2. </a:t>
            </a:r>
            <a:r>
              <a:rPr lang="ru-RU" sz="4000" dirty="0">
                <a:solidFill>
                  <a:schemeClr val="accent6">
                    <a:lumMod val="10000"/>
                  </a:schemeClr>
                </a:solidFill>
              </a:rPr>
              <a:t>Узнаем новое о временах года</a:t>
            </a: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</a:rPr>
              <a:t>;</a:t>
            </a:r>
            <a:br>
              <a:rPr lang="ru-RU" sz="40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</a:rPr>
              <a:t>3. Выполним </a:t>
            </a:r>
            <a:r>
              <a:rPr lang="ru-RU" sz="4000" dirty="0">
                <a:solidFill>
                  <a:schemeClr val="accent6">
                    <a:lumMod val="10000"/>
                  </a:schemeClr>
                </a:solidFill>
              </a:rPr>
              <a:t>задания</a:t>
            </a: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</a:rPr>
              <a:t>;</a:t>
            </a:r>
            <a:br>
              <a:rPr lang="ru-RU" sz="40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</a:rPr>
              <a:t>4. Сделаем </a:t>
            </a:r>
            <a:r>
              <a:rPr lang="ru-RU" sz="4000" dirty="0">
                <a:solidFill>
                  <a:schemeClr val="accent6">
                    <a:lumMod val="10000"/>
                  </a:schemeClr>
                </a:solidFill>
              </a:rPr>
              <a:t>выводы о временах года.</a:t>
            </a:r>
            <a:r>
              <a:rPr lang="ru-RU" sz="3700" dirty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3700" dirty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</a:br>
            <a:endParaRPr lang="ru-RU" sz="37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610162" y="1030141"/>
            <a:ext cx="10287600" cy="487600"/>
          </a:xfrm>
        </p:spPr>
        <p:txBody>
          <a:bodyPr/>
          <a:lstStyle/>
          <a:p>
            <a:r>
              <a:rPr lang="ru-RU" sz="50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</a:t>
            </a:r>
            <a:r>
              <a:rPr lang="ru-RU" sz="50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урока:</a:t>
            </a:r>
            <a:endParaRPr lang="ru-RU" sz="5000" dirty="0">
              <a:solidFill>
                <a:schemeClr val="accent6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91507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767408" y="3933056"/>
            <a:ext cx="10801200" cy="487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16600" dirty="0" smtClean="0">
                <a:solidFill>
                  <a:schemeClr val="accent6">
                    <a:lumMod val="10000"/>
                  </a:schemeClr>
                </a:solidFill>
              </a:rPr>
              <a:t>ЕИНЕЛВЯ</a:t>
            </a:r>
            <a:r>
              <a:rPr lang="ru-RU" sz="11500" dirty="0"/>
              <a:t/>
            </a:r>
            <a:br>
              <a:rPr lang="ru-RU" sz="11500" dirty="0"/>
            </a:br>
            <a:r>
              <a:rPr lang="ru-RU" sz="4800" i="1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4800" i="1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6">
                    <a:lumMod val="10000"/>
                  </a:schemeClr>
                </a:solidFill>
              </a:rPr>
            </a:br>
            <a:endParaRPr lang="ru-RU" sz="2400" dirty="0">
              <a:solidFill>
                <a:schemeClr val="accent6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139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767408" y="3933056"/>
            <a:ext cx="10801200" cy="487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16600" dirty="0" smtClean="0">
                <a:solidFill>
                  <a:schemeClr val="accent6">
                    <a:lumMod val="10000"/>
                  </a:schemeClr>
                </a:solidFill>
              </a:rPr>
              <a:t>ЯВЛЕНИЕ</a:t>
            </a:r>
            <a:r>
              <a:rPr lang="ru-RU" sz="11500" dirty="0"/>
              <a:t/>
            </a:r>
            <a:br>
              <a:rPr lang="ru-RU" sz="11500" dirty="0"/>
            </a:br>
            <a:r>
              <a:rPr lang="ru-RU" sz="4800" i="1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4800" i="1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6">
                    <a:lumMod val="10000"/>
                  </a:schemeClr>
                </a:solidFill>
              </a:rPr>
            </a:br>
            <a:endParaRPr lang="ru-RU" sz="2400" dirty="0">
              <a:solidFill>
                <a:schemeClr val="accent6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897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neration of '27 by Slidesgo">
  <a:themeElements>
    <a:clrScheme name="Simple Light">
      <a:dk1>
        <a:srgbClr val="000000"/>
      </a:dk1>
      <a:lt1>
        <a:srgbClr val="FFFFFF"/>
      </a:lt1>
      <a:dk2>
        <a:srgbClr val="627F4C"/>
      </a:dk2>
      <a:lt2>
        <a:srgbClr val="DAE0C8"/>
      </a:lt2>
      <a:accent1>
        <a:srgbClr val="DCE7AC"/>
      </a:accent1>
      <a:accent2>
        <a:srgbClr val="BABE96"/>
      </a:accent2>
      <a:accent3>
        <a:srgbClr val="7E8A5C"/>
      </a:accent3>
      <a:accent4>
        <a:srgbClr val="92BB45"/>
      </a:accent4>
      <a:accent5>
        <a:srgbClr val="B7D8BD"/>
      </a:accent5>
      <a:accent6>
        <a:srgbClr val="D7FFC6"/>
      </a:accent6>
      <a:hlink>
        <a:srgbClr val="4F7F4C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185</Words>
  <Application>Microsoft Office PowerPoint</Application>
  <PresentationFormat>Широкоэкранный</PresentationFormat>
  <Paragraphs>38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Microsoft JhengHei UI</vt:lpstr>
      <vt:lpstr>Abel</vt:lpstr>
      <vt:lpstr>Arial</vt:lpstr>
      <vt:lpstr>Calibri</vt:lpstr>
      <vt:lpstr>Libre Baskerville</vt:lpstr>
      <vt:lpstr>Roboto</vt:lpstr>
      <vt:lpstr>Roboto Condensed Light</vt:lpstr>
      <vt:lpstr>Generation of '27 by Slidesgo</vt:lpstr>
      <vt:lpstr>Доброе утро!</vt:lpstr>
      <vt:lpstr>Презентация PowerPoint</vt:lpstr>
      <vt:lpstr>Презентация PowerPoint</vt:lpstr>
      <vt:lpstr>Времена года</vt:lpstr>
      <vt:lpstr>Узнать о характерных явлениях времен года, узнать от чего зависит смена времен года    </vt:lpstr>
      <vt:lpstr>Выполним задания; Обсудим то, что знаем о временах года; Сделаем выводы о временах года. Узнаем новое о временах года;    </vt:lpstr>
      <vt:lpstr>1. Обсудим то, что знаем о временах года; 2. Узнаем новое о временах года; 3. Выполним задания; 4. Сделаем выводы о временах года.     </vt:lpstr>
      <vt:lpstr>ЕИНЕЛВЯ   </vt:lpstr>
      <vt:lpstr>ЯВЛЕНИЕ   </vt:lpstr>
      <vt:lpstr>Презентация PowerPoint</vt:lpstr>
      <vt:lpstr>ЗИМА</vt:lpstr>
      <vt:lpstr>ВЕСНА</vt:lpstr>
      <vt:lpstr>ЛЕТО</vt:lpstr>
      <vt:lpstr>ОСЕНЬ</vt:lpstr>
      <vt:lpstr>Презентация PowerPoint</vt:lpstr>
      <vt:lpstr>Презентация PowerPoint</vt:lpstr>
      <vt:lpstr>Презентация PowerPoint</vt:lpstr>
      <vt:lpstr>Времена  года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Диана</dc:creator>
  <cp:lastModifiedBy>Диана</cp:lastModifiedBy>
  <cp:revision>40</cp:revision>
  <dcterms:created xsi:type="dcterms:W3CDTF">2022-02-01T16:14:00Z</dcterms:created>
  <dcterms:modified xsi:type="dcterms:W3CDTF">2022-09-26T19:18:14Z</dcterms:modified>
</cp:coreProperties>
</file>