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67" r:id="rId2"/>
    <p:sldId id="266" r:id="rId3"/>
    <p:sldId id="268" r:id="rId4"/>
    <p:sldId id="269" r:id="rId5"/>
    <p:sldId id="270" r:id="rId6"/>
    <p:sldId id="271" r:id="rId7"/>
    <p:sldId id="272" r:id="rId8"/>
    <p:sldId id="285" r:id="rId9"/>
    <p:sldId id="273" r:id="rId10"/>
    <p:sldId id="274" r:id="rId11"/>
    <p:sldId id="275" r:id="rId12"/>
    <p:sldId id="277" r:id="rId13"/>
    <p:sldId id="278" r:id="rId14"/>
    <p:sldId id="280" r:id="rId15"/>
    <p:sldId id="281" r:id="rId16"/>
    <p:sldId id="284" r:id="rId17"/>
    <p:sldId id="286" r:id="rId18"/>
    <p:sldId id="276" r:id="rId19"/>
    <p:sldId id="279" r:id="rId20"/>
    <p:sldId id="283" r:id="rId21"/>
    <p:sldId id="26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882" autoAdjust="0"/>
    <p:restoredTop sz="94629" autoAdjust="0"/>
  </p:normalViewPr>
  <p:slideViewPr>
    <p:cSldViewPr>
      <p:cViewPr varScale="1">
        <p:scale>
          <a:sx n="109" d="100"/>
          <a:sy n="109" d="100"/>
        </p:scale>
        <p:origin x="129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2" y="1411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s://pickimage.ru/wp-content/uploads/images/detskie/grouphandbells/gruppakolokolchiki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96944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18161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364" y="332327"/>
            <a:ext cx="8451224" cy="6128652"/>
          </a:xfr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469055" y="1696278"/>
            <a:ext cx="5559780" cy="102417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Знак дорожного движенья узнаем мы без сомненья, если он горит зеленым, путь открыт иди вперед!</a:t>
            </a:r>
            <a:endParaRPr lang="ru-RU" sz="2800" dirty="0">
              <a:solidFill>
                <a:schemeClr val="accent5">
                  <a:lumMod val="75000"/>
                </a:schemeClr>
              </a:solidFill>
              <a:effectLst/>
              <a:latin typeface="Gabriola" panose="04040605051002020D02" pitchFamily="8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1850308"/>
            <a:ext cx="2645996" cy="20956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4066718"/>
            <a:ext cx="3055792" cy="22918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5886" y="811319"/>
            <a:ext cx="1507418" cy="20098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095" y="2036677"/>
            <a:ext cx="2809932" cy="4221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300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234" y="349927"/>
            <a:ext cx="8451224" cy="6128652"/>
          </a:xfr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418491" y="1412776"/>
            <a:ext cx="4774767" cy="146234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Очень любим мы гулять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И играть и наблюдать.</a:t>
            </a:r>
            <a:endParaRPr lang="ru-RU" sz="2800" dirty="0">
              <a:solidFill>
                <a:schemeClr val="accent5">
                  <a:lumMod val="75000"/>
                </a:schemeClr>
              </a:solidFill>
              <a:effectLst/>
              <a:latin typeface="Gabriola" panose="04040605051002020D02" pitchFamily="8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6522" y="764704"/>
            <a:ext cx="2679762" cy="35730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734" y="1700946"/>
            <a:ext cx="4211960" cy="31589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468990"/>
            <a:ext cx="3395500" cy="25466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4536317"/>
            <a:ext cx="2584940" cy="1938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2516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821" y="332656"/>
            <a:ext cx="8521939" cy="6179933"/>
          </a:xfr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614200" y="1700808"/>
            <a:ext cx="3543555" cy="979552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За столами мы играем, 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Тут не так легко играть. Воспитатели помогут,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все секреты разгадать!</a:t>
            </a:r>
            <a:endParaRPr lang="ru-RU" sz="2800" dirty="0">
              <a:solidFill>
                <a:schemeClr val="accent5">
                  <a:lumMod val="75000"/>
                </a:schemeClr>
              </a:solidFill>
              <a:effectLst/>
              <a:latin typeface="Gabriola" panose="04040605051002020D02" pitchFamily="8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649784"/>
            <a:ext cx="4292563" cy="242080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8058" y="4149080"/>
            <a:ext cx="3779512" cy="21314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860" y="3287757"/>
            <a:ext cx="2066624" cy="31044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7104" y="3134956"/>
            <a:ext cx="2773144" cy="2079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0351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547" y="332656"/>
            <a:ext cx="8534066" cy="6188727"/>
          </a:xfr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98373" y="2174875"/>
            <a:ext cx="4163207" cy="233055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Очень творчество мы любим, лепим, красим  клеем, строим. 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Вернисажи обсуждаем! 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Лучшего мы выбираем!</a:t>
            </a:r>
            <a:endParaRPr lang="ru-RU" sz="2800" dirty="0">
              <a:solidFill>
                <a:schemeClr val="accent5">
                  <a:lumMod val="75000"/>
                </a:schemeClr>
              </a:solidFill>
              <a:effectLst/>
              <a:latin typeface="Gabriola" panose="04040605051002020D02" pitchFamily="8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1353" y="568117"/>
            <a:ext cx="3851920" cy="28889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621" y="2377217"/>
            <a:ext cx="2879572" cy="21596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4739237"/>
            <a:ext cx="2768650" cy="15613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4767" y="3620510"/>
            <a:ext cx="2029481" cy="2749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1592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364" y="332656"/>
            <a:ext cx="8451224" cy="6128652"/>
          </a:xfr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923928" y="1000638"/>
            <a:ext cx="4929439" cy="936104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23 февраля отмечает вся страна!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каждый сильным хочет быть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Родину чтоб защитить!</a:t>
            </a:r>
            <a:endParaRPr lang="ru-RU" sz="2800" dirty="0">
              <a:solidFill>
                <a:schemeClr val="accent5">
                  <a:lumMod val="75000"/>
                </a:schemeClr>
              </a:solidFill>
              <a:effectLst/>
              <a:latin typeface="Gabriola" panose="04040605051002020D02" pitchFamily="8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595" y="620688"/>
            <a:ext cx="3354863" cy="25161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768" y="2052552"/>
            <a:ext cx="4139520" cy="31046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333" y="3540827"/>
            <a:ext cx="3834818" cy="2552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9427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364" y="404664"/>
            <a:ext cx="8451224" cy="6128652"/>
          </a:xfr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58986" y="535550"/>
            <a:ext cx="4254097" cy="979552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Нам родители поддержка,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Творчество на высоте!</a:t>
            </a:r>
            <a:endParaRPr lang="ru-RU" sz="2800" dirty="0">
              <a:solidFill>
                <a:schemeClr val="accent5">
                  <a:lumMod val="75000"/>
                </a:schemeClr>
              </a:solidFill>
              <a:effectLst/>
              <a:latin typeface="Gabriola" panose="04040605051002020D02" pitchFamily="8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842" y="4340709"/>
            <a:ext cx="2633508" cy="197513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2995" y="635692"/>
            <a:ext cx="4296479" cy="32223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077" y="4236991"/>
            <a:ext cx="2771799" cy="20788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5270" y="4406911"/>
            <a:ext cx="2605764" cy="173462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077" y="1720640"/>
            <a:ext cx="1621235" cy="21616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826" y="1685752"/>
            <a:ext cx="1707654" cy="227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8345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356" y="332656"/>
            <a:ext cx="8451224" cy="6128652"/>
          </a:xfr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443926" y="835316"/>
            <a:ext cx="6581908" cy="708460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Космонавтами мы станем полетим куда хотим, а пока макеты строим и 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р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исуем и мечтаем…</a:t>
            </a:r>
            <a:endParaRPr lang="ru-RU" sz="2800" dirty="0">
              <a:solidFill>
                <a:schemeClr val="accent5">
                  <a:lumMod val="75000"/>
                </a:schemeClr>
              </a:solidFill>
              <a:effectLst/>
              <a:latin typeface="Gabriola" panose="04040605051002020D02" pitchFamily="82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685858"/>
            <a:ext cx="4067944" cy="214218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926" y="4112205"/>
            <a:ext cx="3639405" cy="204892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7216" y="1051240"/>
            <a:ext cx="1631493" cy="289793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9381" y="3882984"/>
            <a:ext cx="4482149" cy="2523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5346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364" y="404664"/>
            <a:ext cx="8451224" cy="6128652"/>
          </a:xfr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583278" y="611382"/>
            <a:ext cx="7344816" cy="792088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С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амый «вкусный» в году праздник, 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осень любят все встречать, веселиться и играть!</a:t>
            </a:r>
            <a:endParaRPr lang="ru-RU" sz="2800" dirty="0">
              <a:solidFill>
                <a:schemeClr val="accent5">
                  <a:lumMod val="75000"/>
                </a:schemeClr>
              </a:solidFill>
              <a:effectLst/>
              <a:latin typeface="Gabriola" panose="04040605051002020D02" pitchFamily="8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620" y="4528367"/>
            <a:ext cx="3131840" cy="17631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8008" y="1463037"/>
            <a:ext cx="3673149" cy="27548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379" y="1487027"/>
            <a:ext cx="3855614" cy="28917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8327" y="4260999"/>
            <a:ext cx="2707394" cy="2030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6895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32656"/>
            <a:ext cx="8451224" cy="6128652"/>
          </a:xfr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683568" y="1782929"/>
            <a:ext cx="4137409" cy="325074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Новый 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г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од встречаем шумно, здесь веселье громкий смех наш дедуля лучше всех!</a:t>
            </a:r>
            <a:endParaRPr lang="ru-RU" sz="2800" dirty="0">
              <a:solidFill>
                <a:schemeClr val="accent5">
                  <a:lumMod val="75000"/>
                </a:schemeClr>
              </a:solidFill>
              <a:effectLst/>
              <a:latin typeface="Gabriola" panose="04040605051002020D02" pitchFamily="8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839" y="2299769"/>
            <a:ext cx="4392488" cy="38884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9009" y="902314"/>
            <a:ext cx="3215172" cy="24113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2170" y="3357539"/>
            <a:ext cx="2283718" cy="3044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3162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2656"/>
            <a:ext cx="8550521" cy="6200660"/>
          </a:xfr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403648" y="2427169"/>
            <a:ext cx="3766655" cy="259472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В марте поздравляем мам!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Делаем открытки им замечательным, родным!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Воспитателям опять 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нужно роли исполнять.</a:t>
            </a:r>
            <a:endParaRPr lang="ru-RU" sz="2800" dirty="0">
              <a:solidFill>
                <a:schemeClr val="accent5">
                  <a:lumMod val="75000"/>
                </a:schemeClr>
              </a:solidFill>
              <a:effectLst/>
              <a:latin typeface="Gabriola" panose="04040605051002020D02" pitchFamily="8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780928"/>
            <a:ext cx="4531505" cy="3398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295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phonoteka.org/uploads/posts/2021-05/1620189504_8-phonoteka_org-p-fon-kolokolchiki-dlya-detskogo-sada-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26515"/>
            <a:ext cx="8283165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51118" y="1598675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Gabriola" panose="04040605051002020D02" pitchFamily="82" charset="0"/>
              </a:rPr>
              <a:t>Малыши растут в саду,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Gabriola" panose="04040605051002020D02" pitchFamily="82" charset="0"/>
              </a:rPr>
              <a:t>Колокольчики в лесу.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Gabriola" panose="04040605051002020D02" pitchFamily="82" charset="0"/>
              </a:rPr>
              <a:t>Чтоб росли они быстрей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Gabriola" panose="04040605051002020D02" pitchFamily="82" charset="0"/>
              </a:rPr>
              <a:t>И красивей и умней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Gabriola" panose="04040605051002020D02" pitchFamily="82" charset="0"/>
              </a:rPr>
              <a:t>Нужен тем и тем уход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Gabriola" panose="04040605051002020D02" pitchFamily="82" charset="0"/>
              </a:rPr>
              <a:t>Чтобы жили без забот!</a:t>
            </a:r>
            <a:endParaRPr lang="ru-RU" sz="3600" dirty="0">
              <a:solidFill>
                <a:schemeClr val="accent5">
                  <a:lumMod val="75000"/>
                </a:schemeClr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063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52445"/>
            <a:ext cx="8523232" cy="6180871"/>
          </a:xfr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295636" y="1837704"/>
            <a:ext cx="6120680" cy="72008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Год так быстро пролетает, 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В добрый путь мы провожаем всех подросших малышей!</a:t>
            </a:r>
            <a:endParaRPr lang="ru-RU" sz="2800" dirty="0">
              <a:solidFill>
                <a:schemeClr val="accent5">
                  <a:lumMod val="75000"/>
                </a:schemeClr>
              </a:solidFill>
              <a:effectLst/>
              <a:latin typeface="Gabriola" panose="04040605051002020D02" pitchFamily="82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912942"/>
            <a:ext cx="6336704" cy="4480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3996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2656"/>
            <a:ext cx="8543418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36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363" y="332656"/>
            <a:ext cx="8550521" cy="6200660"/>
          </a:xfr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833361" y="1644352"/>
            <a:ext cx="4774767" cy="979552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Как цветочки поливаем,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Так детей мы закаляем, умываем, обливаем к чистоте их приучаем!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</a:br>
            <a:endParaRPr lang="ru-RU" sz="2800" dirty="0">
              <a:solidFill>
                <a:schemeClr val="accent5">
                  <a:lumMod val="75000"/>
                </a:schemeClr>
              </a:solidFill>
              <a:effectLst/>
              <a:latin typeface="Gabriola" panose="04040605051002020D02" pitchFamily="82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3801" y="3917142"/>
            <a:ext cx="4135507" cy="232622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5459" y="2568746"/>
            <a:ext cx="2088232" cy="371241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4399" y="573859"/>
            <a:ext cx="2077308" cy="3120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398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89" y="364547"/>
            <a:ext cx="8451224" cy="6128652"/>
          </a:xfr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755576" y="574448"/>
            <a:ext cx="5589222" cy="489776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/>
            </a:r>
            <a:br>
              <a:rPr lang="ru-RU" sz="32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Все зарядку одобряем, Физкультуру обожаем.</a:t>
            </a:r>
            <a:endParaRPr lang="ru-RU" sz="2800" dirty="0">
              <a:solidFill>
                <a:schemeClr val="accent5">
                  <a:lumMod val="75000"/>
                </a:schemeClr>
              </a:solidFill>
              <a:effectLst/>
              <a:latin typeface="Gabriola" panose="04040605051002020D02" pitchFamily="8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113" y="819336"/>
            <a:ext cx="2336003" cy="31146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0351" y="1196752"/>
            <a:ext cx="3331537" cy="249865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399" y="1322980"/>
            <a:ext cx="1974727" cy="29664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6404" y="4132555"/>
            <a:ext cx="2853000" cy="21397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569" y="4275440"/>
            <a:ext cx="2662487" cy="1996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046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7" y="332656"/>
            <a:ext cx="8550521" cy="6200660"/>
          </a:xfr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187624" y="2564904"/>
            <a:ext cx="3744416" cy="216024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Наша няня высший класс!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</a:br>
            <a:r>
              <a:rPr lang="ru-RU" sz="2800" dirty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Л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учше всех она у нас!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/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</a:br>
            <a:r>
              <a:rPr lang="ru-RU" sz="2800" dirty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В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се 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умеет,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пожалеет,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 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И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 играть она умеет.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/>
            </a:r>
            <a:br>
              <a:rPr lang="ru-RU" sz="2800" dirty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</a:br>
            <a:endParaRPr lang="ru-RU" sz="2800" dirty="0">
              <a:solidFill>
                <a:schemeClr val="accent5">
                  <a:lumMod val="75000"/>
                </a:schemeClr>
              </a:solidFill>
              <a:effectLst/>
              <a:latin typeface="Gabriola" panose="04040605051002020D02" pitchFamily="8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420888"/>
            <a:ext cx="5246548" cy="3934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1985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8649818" cy="6272668"/>
          </a:xfr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456425" y="1484783"/>
            <a:ext cx="4270711" cy="81413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Мы о птицах много знаем и животных изучаем .</a:t>
            </a:r>
            <a:endParaRPr lang="ru-RU" sz="2800" dirty="0">
              <a:solidFill>
                <a:schemeClr val="accent5">
                  <a:lumMod val="75000"/>
                </a:schemeClr>
              </a:solidFill>
              <a:effectLst/>
              <a:latin typeface="Gabriola" panose="04040605051002020D02" pitchFamily="8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1206" y="2736730"/>
            <a:ext cx="4896544" cy="36724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198116"/>
            <a:ext cx="1959645" cy="30521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548680"/>
            <a:ext cx="3608514" cy="20350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1557575"/>
            <a:ext cx="1981935" cy="1486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612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618" y="340908"/>
            <a:ext cx="8539142" cy="6192408"/>
          </a:xfr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043608" y="3285657"/>
            <a:ext cx="4774767" cy="184006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То врачами мы бываем,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В дочки матери играем.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За покупками мы сходим,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Ужин вкусный приготовим,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И уложим куклу спать.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Можем с ней пойти гулять?</a:t>
            </a:r>
            <a:endParaRPr lang="ru-RU" sz="2800" dirty="0">
              <a:solidFill>
                <a:schemeClr val="accent5">
                  <a:lumMod val="75000"/>
                </a:schemeClr>
              </a:solidFill>
              <a:effectLst/>
              <a:latin typeface="Gabriola" panose="04040605051002020D02" pitchFamily="82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687" y="3753014"/>
            <a:ext cx="1872208" cy="249627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5593" y="3914720"/>
            <a:ext cx="1779662" cy="23728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5956" y="692696"/>
            <a:ext cx="1761660" cy="23488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3848" y="3623373"/>
            <a:ext cx="1852938" cy="2470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908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2656"/>
            <a:ext cx="8550521" cy="6200660"/>
          </a:xfr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115616" y="1070247"/>
            <a:ext cx="3193673" cy="792088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Тут в театр поиграем,  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Колобок, лиса, медведь,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Все хотим пересмотреть</a:t>
            </a:r>
            <a:endParaRPr lang="ru-RU" sz="2800" dirty="0">
              <a:solidFill>
                <a:schemeClr val="accent5">
                  <a:lumMod val="75000"/>
                </a:schemeClr>
              </a:solidFill>
              <a:effectLst/>
              <a:latin typeface="Gabriola" panose="04040605051002020D02" pitchFamily="8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9755" y="957533"/>
            <a:ext cx="3923928" cy="294294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8632" y="1862335"/>
            <a:ext cx="2930348" cy="21977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0395" y="3988158"/>
            <a:ext cx="3191324" cy="23934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243" y="3468990"/>
            <a:ext cx="2082753" cy="2777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998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49266"/>
            <a:ext cx="8496944" cy="6161807"/>
          </a:xfr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441979" y="585401"/>
            <a:ext cx="4664879" cy="862223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И в ученых мы играем,</a:t>
            </a:r>
            <a:b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effectLst/>
                <a:latin typeface="Gabriola" panose="04040605051002020D02" pitchFamily="82" charset="0"/>
              </a:rPr>
              <a:t>Воды свойства изучаем!</a:t>
            </a:r>
            <a:endParaRPr lang="ru-RU" sz="2800" dirty="0">
              <a:solidFill>
                <a:schemeClr val="accent5">
                  <a:lumMod val="75000"/>
                </a:schemeClr>
              </a:solidFill>
              <a:effectLst/>
              <a:latin typeface="Gabriola" panose="04040605051002020D02" pitchFamily="8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806" y="4145103"/>
            <a:ext cx="1749612" cy="23328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4293096"/>
            <a:ext cx="2749811" cy="20623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7430" y="618555"/>
            <a:ext cx="2024507" cy="304122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559356"/>
            <a:ext cx="3352514" cy="2514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6262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612</TotalTime>
  <Words>158</Words>
  <Application>Microsoft Office PowerPoint</Application>
  <PresentationFormat>Экран (4:3)</PresentationFormat>
  <Paragraphs>24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Gabriola</vt:lpstr>
      <vt:lpstr>Verdana</vt:lpstr>
      <vt:lpstr>Wingdings 2</vt:lpstr>
      <vt:lpstr>Аспект</vt:lpstr>
      <vt:lpstr>Презентация PowerPoint</vt:lpstr>
      <vt:lpstr>Презентация PowerPoint</vt:lpstr>
      <vt:lpstr>Как цветочки поливаем, Так детей мы закаляем, умываем, обливаем к чистоте их приучаем! </vt:lpstr>
      <vt:lpstr> Все зарядку одобряем, Физкультуру обожаем.</vt:lpstr>
      <vt:lpstr>Наша няня высший класс! Лучше всех она у нас!  Все умеет, пожалеет,  И играть она умеет. </vt:lpstr>
      <vt:lpstr>Мы о птицах много знаем и животных изучаем .</vt:lpstr>
      <vt:lpstr>То врачами мы бываем, В дочки матери играем. За покупками мы сходим, Ужин вкусный приготовим, И уложим куклу спать. Можем с ней пойти гулять?</vt:lpstr>
      <vt:lpstr>Тут в театр поиграем,   Колобок, лиса, медведь, Все хотим пересмотреть</vt:lpstr>
      <vt:lpstr>И в ученых мы играем, Воды свойства изучаем!</vt:lpstr>
      <vt:lpstr>Знак дорожного движенья узнаем мы без сомненья, если он горит зеленым, путь открыт иди вперед!</vt:lpstr>
      <vt:lpstr>Очень любим мы гулять И играть и наблюдать.</vt:lpstr>
      <vt:lpstr>За столами мы играем,  Тут не так легко играть. Воспитатели помогут, все секреты разгадать!</vt:lpstr>
      <vt:lpstr>Очень творчество мы любим, лепим, красим  клеем, строим.  Вернисажи обсуждаем!  Лучшего мы выбираем!</vt:lpstr>
      <vt:lpstr>23 февраля отмечает вся страна! каждый сильным хочет быть Родину чтоб защитить!</vt:lpstr>
      <vt:lpstr>Нам родители поддержка, Творчество на высоте!</vt:lpstr>
      <vt:lpstr>Космонавтами мы станем полетим куда хотим, а пока макеты строим и рисуем и мечтаем…</vt:lpstr>
      <vt:lpstr>Самый «вкусный» в году праздник,  осень любят все встречать, веселиться и играть!</vt:lpstr>
      <vt:lpstr>Новый год встречаем шумно, здесь веселье громкий смех наш дедуля лучше всех!</vt:lpstr>
      <vt:lpstr>В марте поздравляем мам! Делаем открытки им замечательным, родным! Воспитателям опять  нужно роли исполнять.</vt:lpstr>
      <vt:lpstr>Год так быстро пролетает,  В добрый путь мы провожаем всех подросших малышей!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ХХХ</dc:creator>
  <cp:lastModifiedBy>Family</cp:lastModifiedBy>
  <cp:revision>49</cp:revision>
  <dcterms:created xsi:type="dcterms:W3CDTF">2021-08-22T15:58:39Z</dcterms:created>
  <dcterms:modified xsi:type="dcterms:W3CDTF">2023-01-28T12:01:44Z</dcterms:modified>
</cp:coreProperties>
</file>