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2" r:id="rId4"/>
    <p:sldId id="276" r:id="rId5"/>
    <p:sldId id="277" r:id="rId6"/>
    <p:sldId id="278" r:id="rId7"/>
    <p:sldId id="289" r:id="rId8"/>
    <p:sldId id="290" r:id="rId9"/>
    <p:sldId id="284" r:id="rId10"/>
    <p:sldId id="291" r:id="rId11"/>
    <p:sldId id="286" r:id="rId12"/>
    <p:sldId id="305" r:id="rId13"/>
    <p:sldId id="30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2016" initials="2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660"/>
  </p:normalViewPr>
  <p:slideViewPr>
    <p:cSldViewPr>
      <p:cViewPr varScale="1">
        <p:scale>
          <a:sx n="81" d="100"/>
          <a:sy n="81" d="100"/>
        </p:scale>
        <p:origin x="148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800B4-3EE2-4BE4-B373-6AE1B8B66E4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C9616-2092-4703-A903-10AB5BB0B6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Oleg\Desktop\к дню россии\2 кад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852936"/>
            <a:ext cx="4674096" cy="35055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82854"/>
            <a:ext cx="4760065" cy="63757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692696"/>
            <a:ext cx="364625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Стоит «толстячок»</a:t>
            </a:r>
          </a:p>
          <a:p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</a:rPr>
              <a:t>подбоченивши</a:t>
            </a:r>
            <a:r>
              <a:rPr lang="ru-RU" sz="2800" dirty="0">
                <a:solidFill>
                  <a:srgbClr val="002060"/>
                </a:solidFill>
              </a:rPr>
              <a:t> бочок,</a:t>
            </a:r>
          </a:p>
          <a:p>
            <a:r>
              <a:rPr lang="ru-RU" sz="2800" dirty="0">
                <a:solidFill>
                  <a:srgbClr val="002060"/>
                </a:solidFill>
              </a:rPr>
              <a:t>Шипит и кипит,</a:t>
            </a:r>
          </a:p>
          <a:p>
            <a:r>
              <a:rPr lang="ru-RU" sz="2800" dirty="0">
                <a:solidFill>
                  <a:srgbClr val="002060"/>
                </a:solidFill>
              </a:rPr>
              <a:t> всем пить чай велит.</a:t>
            </a:r>
          </a:p>
        </p:txBody>
      </p:sp>
    </p:spTree>
    <p:extLst>
      <p:ext uri="{BB962C8B-B14F-4D97-AF65-F5344CB8AC3E}">
        <p14:creationId xmlns:p14="http://schemas.microsoft.com/office/powerpoint/2010/main" val="212814778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020" y="1600200"/>
            <a:ext cx="6805959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408" y="188640"/>
            <a:ext cx="8770899" cy="64087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2408" y="0"/>
            <a:ext cx="7706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Сами позолоченные , узоры крученые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0291" y="6265866"/>
            <a:ext cx="1883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ЛОЖКИ ХОХЛОМСКИЕ</a:t>
            </a:r>
          </a:p>
        </p:txBody>
      </p:sp>
    </p:spTree>
    <p:extLst>
      <p:ext uri="{BB962C8B-B14F-4D97-AF65-F5344CB8AC3E}">
        <p14:creationId xmlns:p14="http://schemas.microsoft.com/office/powerpoint/2010/main" val="2490377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DB2305C-A685-4F9E-93B2-621579BB0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387424"/>
            <a:ext cx="9577064" cy="777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25325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E5F202E-91DB-400B-B1E8-D91D4CA7A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9"/>
            <a:ext cx="9144000" cy="685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40299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Oleg\Desktop\к дню россии\с березо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124744"/>
            <a:ext cx="82089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2253" y="260648"/>
            <a:ext cx="58306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>
                <a:solidFill>
                  <a:srgbClr val="7030A0"/>
                </a:solidFill>
                <a:latin typeface="+mj-lt"/>
              </a:rPr>
              <a:t>РОССИЯ-РОДИНА МОЯ!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435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AutoShape 4" descr="https://upload.wikimedia.org/wikipedia/commons/6/6d/Coat_of_arms_of_Russia_%28Alternative%29.png">
            <a:extLst>
              <a:ext uri="{FF2B5EF4-FFF2-40B4-BE49-F238E27FC236}">
                <a16:creationId xmlns:a16="http://schemas.microsoft.com/office/drawing/2014/main" id="{61757BBE-1484-4996-A082-6167A507A8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4D6420A-CF61-44D6-BBFE-CF6B2750004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7186" y="1020793"/>
            <a:ext cx="4672558" cy="55625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BD4ABE-424A-4E01-8B73-B26197163D41}"/>
              </a:ext>
            </a:extLst>
          </p:cNvPr>
          <p:cNvSpPr txBox="1"/>
          <p:nvPr/>
        </p:nvSpPr>
        <p:spPr>
          <a:xfrm>
            <a:off x="611560" y="119675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Герб России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0BBD67-0E91-426B-BE01-FEB4832F4325}"/>
              </a:ext>
            </a:extLst>
          </p:cNvPr>
          <p:cNvSpPr txBox="1"/>
          <p:nvPr/>
        </p:nvSpPr>
        <p:spPr>
          <a:xfrm>
            <a:off x="298689" y="3462267"/>
            <a:ext cx="35650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У России - величавый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На гербе орел двуглавый.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Чтоб на запад и восток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Он смотреть бы сразу мог.</a:t>
            </a:r>
          </a:p>
          <a:p>
            <a:r>
              <a:rPr lang="ru-RU" sz="2000" dirty="0">
                <a:solidFill>
                  <a:srgbClr val="FF0000"/>
                </a:solidFill>
              </a:rPr>
              <a:t>Сильный, мудрый он и гордый,</a:t>
            </a:r>
          </a:p>
          <a:p>
            <a:r>
              <a:rPr lang="ru-RU" sz="2000" dirty="0">
                <a:solidFill>
                  <a:srgbClr val="FF0000"/>
                </a:solidFill>
              </a:rPr>
              <a:t>Он России дух свободный!</a:t>
            </a:r>
          </a:p>
        </p:txBody>
      </p:sp>
    </p:spTree>
    <p:extLst>
      <p:ext uri="{BB962C8B-B14F-4D97-AF65-F5344CB8AC3E}">
        <p14:creationId xmlns:p14="http://schemas.microsoft.com/office/powerpoint/2010/main" val="33170443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" y="558800"/>
            <a:ext cx="8128000" cy="5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528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2CF4D18-CFB3-47B8-91B0-89D2F67DA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Picture 2" descr="C:\Users\Oleg\Desktop\к дню россии\с березой.jpg">
            <a:extLst>
              <a:ext uri="{FF2B5EF4-FFF2-40B4-BE49-F238E27FC236}">
                <a16:creationId xmlns:a16="http://schemas.microsoft.com/office/drawing/2014/main" id="{35FD762D-46AB-4A25-99F7-6CE63AEEF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3441" y="-387424"/>
            <a:ext cx="9921126" cy="7385691"/>
          </a:xfrm>
          <a:prstGeom prst="rect">
            <a:avLst/>
          </a:prstGeom>
          <a:noFill/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EBFB41B0-C722-4882-92D0-DCC2C480A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1041" y="-235024"/>
            <a:ext cx="9921126" cy="738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0084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723" y="1600200"/>
            <a:ext cx="6690554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40065"/>
            <a:ext cx="2592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 нее лишь три струны,</a:t>
            </a:r>
          </a:p>
          <a:p>
            <a:r>
              <a:rPr lang="ru-RU" dirty="0"/>
              <a:t>Но она - любовь страны.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576" y="255824"/>
            <a:ext cx="8738904" cy="63415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3888" y="466448"/>
            <a:ext cx="44614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У нее лишь три струны,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Но она - любовь страны.</a:t>
            </a:r>
          </a:p>
        </p:txBody>
      </p:sp>
    </p:spTree>
    <p:extLst>
      <p:ext uri="{BB962C8B-B14F-4D97-AF65-F5344CB8AC3E}">
        <p14:creationId xmlns:p14="http://schemas.microsoft.com/office/powerpoint/2010/main" val="378923424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2846673"/>
            <a:ext cx="3048000" cy="2033016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59012"/>
            <a:ext cx="8568736" cy="58782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476672"/>
            <a:ext cx="4366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Из липы свито дырявое корыто,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По дороге идет клетки кладет.</a:t>
            </a:r>
          </a:p>
        </p:txBody>
      </p:sp>
    </p:spTree>
    <p:extLst>
      <p:ext uri="{BB962C8B-B14F-4D97-AF65-F5344CB8AC3E}">
        <p14:creationId xmlns:p14="http://schemas.microsoft.com/office/powerpoint/2010/main" val="1522421129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3838" y="1600200"/>
            <a:ext cx="6136324" cy="4525963"/>
          </a:xfrm>
        </p:spPr>
      </p:pic>
      <p:pic>
        <p:nvPicPr>
          <p:cNvPr id="10242" name="Picture 2" descr="C:\Users\Oleg\Desktop\к дню россии\с берез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692696"/>
            <a:ext cx="896448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643" y="202702"/>
            <a:ext cx="8748464" cy="64525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63888" y="404664"/>
            <a:ext cx="49784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+mj-lt"/>
              </a:rPr>
              <a:t>Алый шелковый платочек , </a:t>
            </a:r>
          </a:p>
          <a:p>
            <a:r>
              <a:rPr lang="ru-RU" sz="3200" dirty="0">
                <a:solidFill>
                  <a:schemeClr val="bg1"/>
                </a:solidFill>
                <a:latin typeface="+mj-lt"/>
              </a:rPr>
              <a:t>яркий сарафан в цветочек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04575" y="6276756"/>
            <a:ext cx="1058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МАТРЕШКА</a:t>
            </a:r>
          </a:p>
        </p:txBody>
      </p:sp>
    </p:spTree>
    <p:extLst>
      <p:ext uri="{BB962C8B-B14F-4D97-AF65-F5344CB8AC3E}">
        <p14:creationId xmlns:p14="http://schemas.microsoft.com/office/powerpoint/2010/main" val="380485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107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детский сад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Богомолова</dc:creator>
  <cp:lastModifiedBy>Татьяна Богомолова</cp:lastModifiedBy>
  <cp:revision>83</cp:revision>
  <dcterms:created xsi:type="dcterms:W3CDTF">2016-06-12T14:29:18Z</dcterms:created>
  <dcterms:modified xsi:type="dcterms:W3CDTF">2023-01-29T06:12:13Z</dcterms:modified>
</cp:coreProperties>
</file>